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12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80F2-F0F0-4B68-A13F-862102EF8968}" type="datetimeFigureOut">
              <a:rPr lang="es-ES" smtClean="0"/>
              <a:pPr/>
              <a:t>03/12/2012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8176D-321F-4FB2-9A2C-F49DF76D439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riera@quito-turismo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28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792088" cy="698990"/>
          </a:xfrm>
          <a:prstGeom prst="rect">
            <a:avLst/>
          </a:prstGeom>
          <a:noFill/>
        </p:spPr>
      </p:pic>
      <p:sp>
        <p:nvSpPr>
          <p:cNvPr id="32" name="31 CuadroTexto"/>
          <p:cNvSpPr txBox="1"/>
          <p:nvPr/>
        </p:nvSpPr>
        <p:spPr>
          <a:xfrm>
            <a:off x="323528" y="980728"/>
            <a:ext cx="864399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chemeClr val="tx2"/>
                </a:solidFill>
              </a:rPr>
              <a:t>FORMATO LITERAL  a) ART. 7 – LOTAIP </a:t>
            </a:r>
          </a:p>
          <a:p>
            <a:pPr algn="ctr"/>
            <a:r>
              <a:rPr lang="es-ES" sz="1600" b="1" dirty="0" smtClean="0">
                <a:solidFill>
                  <a:srgbClr val="FF0000"/>
                </a:solidFill>
              </a:rPr>
              <a:t>Estructura Orgánica  Funcional de la Empresa Pública Metropolitana de Gestión de Destino Turístico –Quito Turismo-</a:t>
            </a:r>
            <a:endParaRPr lang="es-ES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34" name="33 Tabla"/>
          <p:cNvGraphicFramePr>
            <a:graphicFrameLocks noGrp="1"/>
          </p:cNvGraphicFramePr>
          <p:nvPr/>
        </p:nvGraphicFramePr>
        <p:xfrm>
          <a:off x="395536" y="5373216"/>
          <a:ext cx="8568952" cy="1358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/>
                <a:gridCol w="2736304"/>
              </a:tblGrid>
              <a:tr h="215037">
                <a:tc>
                  <a:txBody>
                    <a:bodyPr/>
                    <a:lstStyle/>
                    <a:p>
                      <a:r>
                        <a:rPr lang="es-EC" sz="900" dirty="0" smtClean="0">
                          <a:solidFill>
                            <a:schemeClr val="tx1"/>
                          </a:solidFill>
                        </a:rPr>
                        <a:t>FECHA</a:t>
                      </a: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 ACTUALIZACIÓN DE LA INFORMACIÓN: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900" baseline="0" smtClean="0">
                          <a:solidFill>
                            <a:schemeClr val="tx1"/>
                          </a:solidFill>
                        </a:rPr>
                        <a:t>31 DE DICIEMBRE </a:t>
                      </a: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DE 2012</a:t>
                      </a:r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UNIDAD POSEEDORA DE LA INFORMACIÓN – LITERAL a):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900" dirty="0" smtClean="0">
                          <a:solidFill>
                            <a:schemeClr val="tx1"/>
                          </a:solidFill>
                        </a:rPr>
                        <a:t>JEFATURA ADMINISTRATIVA Y DE TALENTO HUMANO</a:t>
                      </a:r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RESPONSABLE DE LA UNIDAD POSEEDORA DE LA INFORMACION DEL LITERAL a):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900" dirty="0" smtClean="0">
                          <a:solidFill>
                            <a:schemeClr val="tx1"/>
                          </a:solidFill>
                        </a:rPr>
                        <a:t>ANDRÉS RIERA</a:t>
                      </a:r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CORREO ELECTRÓNICO DEL O LA RESPONSABLE DE LA UNIDAD POSEEDORA DE LA INFORMACIÓN: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900" dirty="0" smtClean="0">
                          <a:solidFill>
                            <a:schemeClr val="tx1"/>
                          </a:solidFill>
                          <a:hlinkClick r:id="rId3"/>
                        </a:rPr>
                        <a:t>ariera@quito-turismo.com</a:t>
                      </a:r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NÚMERO TELEFÓNICO DEL O LA RESPONSABLE DE LA UNIDAD POSEEDORA DE LA INFORMACIÓN:</a:t>
                      </a:r>
                      <a:endParaRPr lang="es-EC" sz="9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900" dirty="0" smtClean="0">
                          <a:solidFill>
                            <a:schemeClr val="tx1"/>
                          </a:solidFill>
                        </a:rPr>
                        <a:t>2993300 ext.</a:t>
                      </a:r>
                      <a:r>
                        <a:rPr lang="es-EC" sz="900" baseline="0" dirty="0" smtClean="0">
                          <a:solidFill>
                            <a:schemeClr val="tx1"/>
                          </a:solidFill>
                        </a:rPr>
                        <a:t> 1030</a:t>
                      </a:r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03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800" b="1" dirty="0" smtClean="0">
                          <a:solidFill>
                            <a:schemeClr val="tx1"/>
                          </a:solidFill>
                        </a:rPr>
                        <a:t>COMISIÓN METROPOLITANA DE LUCHA CONTRA LA CORRUPCIÓN – QUITO HONESTO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284f59be-b0e9-49f7-a130-8fd4f9b5555c" descr="imag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50260"/>
            <a:ext cx="749374" cy="858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988840"/>
            <a:ext cx="5640884" cy="322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108</Words>
  <Application>Microsoft Office PowerPoint</Application>
  <PresentationFormat>Presentación en pantalla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jtorres66</dc:creator>
  <cp:lastModifiedBy>Gabriela Tamayo</cp:lastModifiedBy>
  <cp:revision>21</cp:revision>
  <dcterms:created xsi:type="dcterms:W3CDTF">2011-05-04T15:34:00Z</dcterms:created>
  <dcterms:modified xsi:type="dcterms:W3CDTF">2012-12-03T21:39:10Z</dcterms:modified>
</cp:coreProperties>
</file>