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3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80F2-F0F0-4B68-A13F-862102EF8968}" type="datetimeFigureOut">
              <a:rPr lang="es-ES" smtClean="0"/>
              <a:pPr/>
              <a:t>17/06/2013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28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92088" cy="698990"/>
          </a:xfrm>
          <a:prstGeom prst="rect">
            <a:avLst/>
          </a:prstGeom>
          <a:noFill/>
        </p:spPr>
      </p:pic>
      <p:sp>
        <p:nvSpPr>
          <p:cNvPr id="32" name="31 CuadroTexto"/>
          <p:cNvSpPr txBox="1"/>
          <p:nvPr/>
        </p:nvSpPr>
        <p:spPr>
          <a:xfrm>
            <a:off x="323528" y="980728"/>
            <a:ext cx="864399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FORMATO LITERAL  a) ART. 7 – LOTAIP </a:t>
            </a:r>
          </a:p>
          <a:p>
            <a:pPr algn="ctr"/>
            <a:r>
              <a:rPr lang="es-ES" sz="1600" b="1" dirty="0" smtClean="0">
                <a:solidFill>
                  <a:srgbClr val="FF0000"/>
                </a:solidFill>
              </a:rPr>
              <a:t>Estructura Orgánica  Funcional de la Empresa Pública Metropolitana de Gestión de Destino Turístico –Quito </a:t>
            </a:r>
            <a:r>
              <a:rPr lang="es-ES" sz="1600" b="1" dirty="0" smtClean="0">
                <a:solidFill>
                  <a:srgbClr val="FF0000"/>
                </a:solidFill>
              </a:rPr>
              <a:t>Turismo</a:t>
            </a:r>
            <a:endParaRPr lang="es-E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72008" y="5301208"/>
          <a:ext cx="8964488" cy="1495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1879"/>
                <a:gridCol w="2862609"/>
              </a:tblGrid>
              <a:tr h="215037"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FECHA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 ACTUALIZACIÓN DE LA INFORMACIÓN: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DE 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JUNIO DE 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UNIDAD POSEEDORA DE LA INFORMACIÓN – LITERAL a):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JEFATURA </a:t>
                      </a:r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DE TALENTO HUMANO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RESPONSABLE DE LA UNIDAD POSEEDORA DE LA INFORMACION DEL LITERAL a):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GABRIELA TAMAYO – ESPECIALISTA DE TALENTO HUMANO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CORREO ELECTRÓNICO DEL O LA RESPONSABLE DE LA UNIDAD POSEEDORA DE LA INFORMACIÓN: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err="1" smtClean="0">
                          <a:solidFill>
                            <a:schemeClr val="tx1"/>
                          </a:solidFill>
                        </a:rPr>
                        <a:t>gtamayo@quito</a:t>
                      </a:r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-turismo</a:t>
                      </a:r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. gob.ec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NÚMERO TELEFÓNICO DEL O LA RESPONSABLE DE LA UNIDAD POSEEDORA DE LA INFORMACIÓN:</a:t>
                      </a:r>
                      <a:endParaRPr lang="es-EC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2993300 ext.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1052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800" b="1" dirty="0" smtClean="0">
                          <a:solidFill>
                            <a:schemeClr val="tx1"/>
                          </a:solidFill>
                        </a:rPr>
                        <a:t>COMISIÓN METROPOLITANA DE LUCHA CONTRA LA CORRUPCIÓN – QUITO HONESTO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" name="284f59be-b0e9-49f7-a130-8fd4f9b5555c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50260"/>
            <a:ext cx="749374" cy="85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988840"/>
            <a:ext cx="5640884" cy="322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5206</TotalTime>
  <Words>113</Words>
  <Application>Microsoft Office PowerPoint</Application>
  <PresentationFormat>Presentación en pantalla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jtorres66</dc:creator>
  <cp:lastModifiedBy>Gabriela Tamayo</cp:lastModifiedBy>
  <cp:revision>24</cp:revision>
  <dcterms:created xsi:type="dcterms:W3CDTF">2011-05-04T15:34:00Z</dcterms:created>
  <dcterms:modified xsi:type="dcterms:W3CDTF">2013-06-21T16:04:05Z</dcterms:modified>
</cp:coreProperties>
</file>