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09"/>
  </p:normalViewPr>
  <p:slideViewPr>
    <p:cSldViewPr snapToGrid="0" snapToObjects="1">
      <p:cViewPr varScale="1">
        <p:scale>
          <a:sx n="76" d="100"/>
          <a:sy n="76" d="100"/>
        </p:scale>
        <p:origin x="21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EF96B2-4E39-454E-A38D-9DD08BC53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B22613-97F6-4148-8E53-68E496B6B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00D284-587D-5740-92CE-F66412B07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540E85-2DD9-D043-ABCC-E8837A6F3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8EC305-61FB-4043-866E-AF13441A6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9964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1199D-99ED-3E44-B565-CEBE9F9C9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E0E3B31-CA71-A54A-9681-43056A619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08E499-830D-664F-8763-15EFD6649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8E5853-FE3E-B242-96FB-FCD21DF1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8DE75E-F5F4-0C42-A592-E46B6114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760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EA54FB1-ECE4-B74F-8E4E-1802A92F8D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E8ED89C-0EBD-2D4C-8643-1D96EE8BE2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79C823-E852-6344-A2F4-C8A498D6B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045306-43E7-8048-BB48-6DA2096D9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17A030-86B6-9648-992A-429AB576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4596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114872-BCF6-834A-B99C-A9267A74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359D6A-9795-8545-A950-8C760B90E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1EC9E1-6A5A-8346-8029-F1FB8C00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E28E0-3342-614E-85BE-1B33863EE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75FF96-DEBE-5743-BC8F-529CBD68D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650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60568E-E35A-6040-ADAE-267115CBC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76A03C-96AB-4146-AA04-25CC40F95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87FED4-61D3-1C44-8415-FC17B35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BA8007-9DF1-5C43-9B89-1FE7DE7A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F8EED-62A1-0E43-9731-92D09EEC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3777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68F3DA-A5D5-B54C-AD5D-75C0A6241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1FD8AA-82C8-6C42-81A1-2296F4F7A5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CF1014-0119-3C4B-9125-2C0B6CAB8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6BF9AA-3425-5A42-B470-2771FAD64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87EDC3-2F9D-3348-908C-75DAB5E40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F1E29E1-E818-C045-AF86-157A9ADBD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415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41121-0343-9F43-AD46-2005AB35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938B3E-0BD8-1548-A67B-7742871F0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54EBE4-6299-134B-8286-5DCD4BFBBA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9173591-CB8D-1F42-A840-056997461B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4167AE3-4CA0-4B47-9BC7-2D5495620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0D502D-671E-2D4B-8AD6-3903EE481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1E2D632-13A7-024D-BA64-89F9F675C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4ADE106-6349-B84A-B5A0-241227E3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0211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BCD89-643C-7946-9A64-4A94018CC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B2EA41-A681-5245-A2B1-F4D9A9F5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EB546EE-BEDD-2546-B220-8E48F3FE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1F320E4-A86A-E240-B611-1894137EE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58662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364999E-98D7-594E-9781-C3ECBD745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8196274-35FA-0C4C-A4C1-5C0F76CF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4DAFCC-DB22-7042-BCE1-CF3774BF5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7425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82C3B6-265E-3645-AF40-F916EB9C0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B6D0BE-38C6-9143-9573-11EE7C9D7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E87E7C-6E8C-1D46-B446-A4CDAF02E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74233B-B04B-5842-A194-A6C83435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2112D-936A-0346-B552-F3905CA2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57805B-005B-6C45-9CC9-9FB01F314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6554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1D72D-18A8-644F-A5C4-7FAE3A6F0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6E0D343-9D6C-B947-8BE6-958CD83727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56E082-B186-9540-BF64-F440B5A84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E0500-8F5B-5048-A9ED-31E1FD95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99F68D-2E22-054B-B436-E24F217DA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89E8AD-B2C8-AE49-B804-76BEC8B9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8012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67573E3-8AA1-6B4B-AC6C-F7C54DE1C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642239-E510-914C-B795-081D8D68E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A1611B-874A-0A41-9092-87128BFA81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08A39-4664-474C-8E5C-B02C4427B8B2}" type="datetimeFigureOut">
              <a:rPr lang="es-EC" smtClean="0"/>
              <a:t>9/6/21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C16BA2-D078-1B4E-A69F-D11168ED4B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5E8D3E-5E1A-6F45-86D6-5424DD7043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4336-13B6-C34E-BD70-14A6EE9FFC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539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C99996-7AFB-3540-B658-26571B60B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02629"/>
            <a:ext cx="9144000" cy="2387600"/>
          </a:xfrm>
        </p:spPr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79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CEA72-21E5-6D45-AD8C-5084850A9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365125"/>
            <a:ext cx="9728200" cy="1325563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F69251-3E48-7A44-871D-A52D548CB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7501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1350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Macintosh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 Guamialamá Ruano</dc:creator>
  <cp:lastModifiedBy>Edu Guamialamá Ruano</cp:lastModifiedBy>
  <cp:revision>2</cp:revision>
  <dcterms:created xsi:type="dcterms:W3CDTF">2021-06-09T14:55:51Z</dcterms:created>
  <dcterms:modified xsi:type="dcterms:W3CDTF">2021-06-09T15:12:15Z</dcterms:modified>
</cp:coreProperties>
</file>