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90" r:id="rId3"/>
    <p:sldId id="302" r:id="rId4"/>
    <p:sldId id="305" r:id="rId5"/>
    <p:sldId id="306" r:id="rId6"/>
    <p:sldId id="265" r:id="rId7"/>
    <p:sldId id="320" r:id="rId8"/>
    <p:sldId id="319" r:id="rId9"/>
    <p:sldId id="318" r:id="rId10"/>
    <p:sldId id="324" r:id="rId11"/>
    <p:sldId id="307" r:id="rId12"/>
    <p:sldId id="325" r:id="rId13"/>
    <p:sldId id="308" r:id="rId14"/>
    <p:sldId id="293" r:id="rId15"/>
    <p:sldId id="287" r:id="rId16"/>
    <p:sldId id="299" r:id="rId17"/>
    <p:sldId id="327" r:id="rId18"/>
    <p:sldId id="303" r:id="rId19"/>
    <p:sldId id="271" r:id="rId20"/>
    <p:sldId id="304" r:id="rId21"/>
    <p:sldId id="282" r:id="rId22"/>
    <p:sldId id="273" r:id="rId23"/>
    <p:sldId id="274" r:id="rId24"/>
    <p:sldId id="291" r:id="rId25"/>
    <p:sldId id="328" r:id="rId26"/>
    <p:sldId id="329" r:id="rId27"/>
    <p:sldId id="281" r:id="rId28"/>
    <p:sldId id="309" r:id="rId29"/>
    <p:sldId id="322" r:id="rId30"/>
    <p:sldId id="333" r:id="rId31"/>
    <p:sldId id="330" r:id="rId32"/>
    <p:sldId id="326" r:id="rId33"/>
    <p:sldId id="310" r:id="rId34"/>
    <p:sldId id="332" r:id="rId35"/>
    <p:sldId id="264" r:id="rId36"/>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53" autoAdjust="0"/>
    <p:restoredTop sz="94660" autoAdjust="0"/>
  </p:normalViewPr>
  <p:slideViewPr>
    <p:cSldViewPr snapToGrid="0">
      <p:cViewPr varScale="1">
        <p:scale>
          <a:sx n="64" d="100"/>
          <a:sy n="64" d="100"/>
        </p:scale>
        <p:origin x="88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234201-1B71-460A-B009-B6A2693EC0E6}" type="doc">
      <dgm:prSet loTypeId="urn:microsoft.com/office/officeart/2016/7/layout/BasicTimeline" loCatId="process" qsTypeId="urn:microsoft.com/office/officeart/2005/8/quickstyle/simple1" qsCatId="simple" csTypeId="urn:microsoft.com/office/officeart/2005/8/colors/accent1_2" csCatId="accent1" phldr="1"/>
      <dgm:spPr/>
      <dgm:t>
        <a:bodyPr/>
        <a:lstStyle/>
        <a:p>
          <a:endParaRPr lang="en-US"/>
        </a:p>
      </dgm:t>
    </dgm:pt>
    <dgm:pt modelId="{F00F34A3-5767-40DD-B5D1-686550322B9B}">
      <dgm:prSet custT="1"/>
      <dgm:spPr/>
      <dgm:t>
        <a:bodyPr/>
        <a:lstStyle/>
        <a:p>
          <a:pPr>
            <a:defRPr b="1"/>
          </a:pPr>
          <a:r>
            <a:rPr lang="en-US" sz="1000" dirty="0">
              <a:latin typeface="Montserrat" panose="00000500000000000000" pitchFamily="2" charset="0"/>
            </a:rPr>
            <a:t>8 Feb. 2022</a:t>
          </a:r>
        </a:p>
      </dgm:t>
    </dgm:pt>
    <dgm:pt modelId="{71F4581E-7712-4238-8F13-8589CC3A8309}" type="parTrans" cxnId="{8F2D4CC4-B19D-440B-ADE3-4F20B0041CB3}">
      <dgm:prSet/>
      <dgm:spPr/>
      <dgm:t>
        <a:bodyPr/>
        <a:lstStyle/>
        <a:p>
          <a:endParaRPr lang="en-US"/>
        </a:p>
      </dgm:t>
    </dgm:pt>
    <dgm:pt modelId="{9BD30EA6-C771-4034-B071-4CF4661C95B7}" type="sibTrans" cxnId="{8F2D4CC4-B19D-440B-ADE3-4F20B0041CB3}">
      <dgm:prSet/>
      <dgm:spPr/>
      <dgm:t>
        <a:bodyPr/>
        <a:lstStyle/>
        <a:p>
          <a:endParaRPr lang="en-US"/>
        </a:p>
      </dgm:t>
    </dgm:pt>
    <dgm:pt modelId="{B5CC4E40-4777-45B5-AEA5-A96AF069F4F8}">
      <dgm:prSet custT="1"/>
      <dgm:spPr/>
      <dgm:t>
        <a:bodyPr/>
        <a:lstStyle/>
        <a:p>
          <a:r>
            <a:rPr lang="en-US" sz="1100" dirty="0">
              <a:latin typeface="Montserrat" panose="00000500000000000000" pitchFamily="2" charset="0"/>
            </a:rPr>
            <a:t>Se suscribe el contrato de alianza estratégica entre PROSTATUS VITELSA Y QUITO TURISMO, por 25 años.</a:t>
          </a:r>
        </a:p>
      </dgm:t>
    </dgm:pt>
    <dgm:pt modelId="{385E8E2A-A2FD-465B-830B-207C569169EF}" type="parTrans" cxnId="{89B8B152-DBFE-4864-AC41-BB2C52EC41DF}">
      <dgm:prSet/>
      <dgm:spPr/>
      <dgm:t>
        <a:bodyPr/>
        <a:lstStyle/>
        <a:p>
          <a:endParaRPr lang="en-US"/>
        </a:p>
      </dgm:t>
    </dgm:pt>
    <dgm:pt modelId="{C371623F-F004-45ED-8794-F3BA6A3556FA}" type="sibTrans" cxnId="{89B8B152-DBFE-4864-AC41-BB2C52EC41DF}">
      <dgm:prSet/>
      <dgm:spPr/>
      <dgm:t>
        <a:bodyPr/>
        <a:lstStyle/>
        <a:p>
          <a:endParaRPr lang="en-US"/>
        </a:p>
      </dgm:t>
    </dgm:pt>
    <dgm:pt modelId="{4A8056F9-2A41-4715-998A-BC74174CFA60}">
      <dgm:prSet custT="1"/>
      <dgm:spPr/>
      <dgm:t>
        <a:bodyPr/>
        <a:lstStyle/>
        <a:p>
          <a:pPr>
            <a:defRPr b="1"/>
          </a:pPr>
          <a:r>
            <a:rPr lang="en-US" sz="1000" dirty="0">
              <a:latin typeface="Montserrat" panose="00000500000000000000" pitchFamily="2" charset="0"/>
            </a:rPr>
            <a:t>30 Nov. 2022</a:t>
          </a:r>
        </a:p>
      </dgm:t>
    </dgm:pt>
    <dgm:pt modelId="{7DBB8C48-F518-4BA4-9112-556DCD1454A7}" type="parTrans" cxnId="{140BD5E3-725D-4036-9DFD-AC4EB98AB104}">
      <dgm:prSet/>
      <dgm:spPr/>
      <dgm:t>
        <a:bodyPr/>
        <a:lstStyle/>
        <a:p>
          <a:endParaRPr lang="en-US"/>
        </a:p>
      </dgm:t>
    </dgm:pt>
    <dgm:pt modelId="{750C220E-3231-4F65-AF19-8DBB7552FCCC}" type="sibTrans" cxnId="{140BD5E3-725D-4036-9DFD-AC4EB98AB104}">
      <dgm:prSet/>
      <dgm:spPr/>
      <dgm:t>
        <a:bodyPr/>
        <a:lstStyle/>
        <a:p>
          <a:endParaRPr lang="en-US"/>
        </a:p>
      </dgm:t>
    </dgm:pt>
    <dgm:pt modelId="{C018B352-A330-4F67-85D6-B63AE0B7154F}">
      <dgm:prSet custT="1"/>
      <dgm:spPr/>
      <dgm:t>
        <a:bodyPr/>
        <a:lstStyle/>
        <a:p>
          <a:r>
            <a:rPr lang="en-US" sz="1100" kern="1200" dirty="0">
              <a:latin typeface="Montserrat" panose="00000500000000000000" pitchFamily="2" charset="0"/>
            </a:rPr>
            <a:t>Se completó la fase diagnóstica y preparatoria con una inversión privada de </a:t>
          </a:r>
          <a:r>
            <a:rPr lang="es-419" sz="1100" kern="1200" dirty="0">
              <a:solidFill>
                <a:prstClr val="black">
                  <a:hueOff val="0"/>
                  <a:satOff val="0"/>
                  <a:lumOff val="0"/>
                  <a:alphaOff val="0"/>
                </a:prstClr>
              </a:solidFill>
              <a:latin typeface="Montserrat" panose="00000500000000000000" pitchFamily="2" charset="0"/>
              <a:ea typeface="+mn-ea"/>
              <a:cs typeface="+mn-cs"/>
            </a:rPr>
            <a:t>$259.415,91 USD</a:t>
          </a:r>
          <a:r>
            <a:rPr lang="en-US" sz="1100" kern="1200" dirty="0">
              <a:latin typeface="Montserrat" panose="00000500000000000000" pitchFamily="2" charset="0"/>
            </a:rPr>
            <a:t>, la entrega de garantía por 25 años (renovación anual) y la constitución del fideicomiso</a:t>
          </a:r>
          <a:r>
            <a:rPr lang="en-US" sz="1200" kern="1200" dirty="0">
              <a:latin typeface="Montserrat" panose="00000500000000000000" pitchFamily="2" charset="0"/>
            </a:rPr>
            <a:t>.</a:t>
          </a:r>
        </a:p>
      </dgm:t>
    </dgm:pt>
    <dgm:pt modelId="{2E2C419B-B21E-4427-B8A1-9DD6857FF4D4}" type="parTrans" cxnId="{2503CFEF-61A8-4919-84AF-0692505FE195}">
      <dgm:prSet/>
      <dgm:spPr/>
      <dgm:t>
        <a:bodyPr/>
        <a:lstStyle/>
        <a:p>
          <a:endParaRPr lang="en-US"/>
        </a:p>
      </dgm:t>
    </dgm:pt>
    <dgm:pt modelId="{FF861EF9-A93C-4C59-975B-113846032CA8}" type="sibTrans" cxnId="{2503CFEF-61A8-4919-84AF-0692505FE195}">
      <dgm:prSet/>
      <dgm:spPr/>
      <dgm:t>
        <a:bodyPr/>
        <a:lstStyle/>
        <a:p>
          <a:endParaRPr lang="en-US"/>
        </a:p>
      </dgm:t>
    </dgm:pt>
    <dgm:pt modelId="{D76FBE86-C89A-45DA-87BF-C0E4FC388796}">
      <dgm:prSet custT="1"/>
      <dgm:spPr/>
      <dgm:t>
        <a:bodyPr/>
        <a:lstStyle/>
        <a:p>
          <a:pPr>
            <a:defRPr b="1"/>
          </a:pPr>
          <a:r>
            <a:rPr lang="en-US" sz="1000" dirty="0">
              <a:latin typeface="Montserrat" panose="00000500000000000000" pitchFamily="2" charset="0"/>
            </a:rPr>
            <a:t>Actualmente</a:t>
          </a:r>
        </a:p>
      </dgm:t>
    </dgm:pt>
    <dgm:pt modelId="{BE3464D6-4E94-4EE7-84E4-768F5DF1A3F3}" type="parTrans" cxnId="{EED1C5EA-9264-4982-BDA8-BBC9440BD70F}">
      <dgm:prSet/>
      <dgm:spPr/>
      <dgm:t>
        <a:bodyPr/>
        <a:lstStyle/>
        <a:p>
          <a:endParaRPr lang="en-US"/>
        </a:p>
      </dgm:t>
    </dgm:pt>
    <dgm:pt modelId="{D5223A38-F650-4F1B-B7D4-7D2EC2544EE9}" type="sibTrans" cxnId="{EED1C5EA-9264-4982-BDA8-BBC9440BD70F}">
      <dgm:prSet/>
      <dgm:spPr/>
      <dgm:t>
        <a:bodyPr/>
        <a:lstStyle/>
        <a:p>
          <a:endParaRPr lang="en-US"/>
        </a:p>
      </dgm:t>
    </dgm:pt>
    <dgm:pt modelId="{A525B24E-E935-4EA0-8768-5D36DFF05819}">
      <dgm:prSet custT="1"/>
      <dgm:spPr/>
      <dgm:t>
        <a:bodyPr/>
        <a:lstStyle/>
        <a:p>
          <a:r>
            <a:rPr lang="en-US" sz="1100" dirty="0">
              <a:latin typeface="Montserrat" panose="00000500000000000000" pitchFamily="2" charset="0"/>
            </a:rPr>
            <a:t>Con fecha 30 de enero 2023, se ha completado la primera entrega de equipos conforme cronograma valorado respecto a la inversión de los 3 millones de dólares.</a:t>
          </a:r>
          <a:endParaRPr lang="en-US" sz="1400" dirty="0">
            <a:latin typeface="Montserrat" panose="00000500000000000000" pitchFamily="2" charset="0"/>
          </a:endParaRPr>
        </a:p>
      </dgm:t>
    </dgm:pt>
    <dgm:pt modelId="{97E15A8A-16E1-4639-A75E-30426048A2EB}" type="parTrans" cxnId="{A09959F5-8FAB-4BC0-89B2-3858CA4D9806}">
      <dgm:prSet/>
      <dgm:spPr/>
      <dgm:t>
        <a:bodyPr/>
        <a:lstStyle/>
        <a:p>
          <a:endParaRPr lang="en-US"/>
        </a:p>
      </dgm:t>
    </dgm:pt>
    <dgm:pt modelId="{A7642D7E-5A3C-4DF4-ABFC-7F41670D4098}" type="sibTrans" cxnId="{A09959F5-8FAB-4BC0-89B2-3858CA4D9806}">
      <dgm:prSet/>
      <dgm:spPr/>
      <dgm:t>
        <a:bodyPr/>
        <a:lstStyle/>
        <a:p>
          <a:endParaRPr lang="en-US"/>
        </a:p>
      </dgm:t>
    </dgm:pt>
    <dgm:pt modelId="{913F4553-71AA-4183-8392-6A9BCFA231FE}" type="pres">
      <dgm:prSet presAssocID="{A0234201-1B71-460A-B009-B6A2693EC0E6}" presName="root" presStyleCnt="0">
        <dgm:presLayoutVars>
          <dgm:chMax/>
          <dgm:chPref/>
          <dgm:animLvl val="lvl"/>
        </dgm:presLayoutVars>
      </dgm:prSet>
      <dgm:spPr/>
    </dgm:pt>
    <dgm:pt modelId="{31E206B3-9057-4FD6-AF2B-0BB24022BCA3}" type="pres">
      <dgm:prSet presAssocID="{A0234201-1B71-460A-B009-B6A2693EC0E6}" presName="divider" presStyleLbl="fgAccFollowNode1" presStyleIdx="0" presStyleCnt="1"/>
      <dgm:spPr>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tailEnd type="triangle" w="lg" len="lg"/>
        </a:ln>
        <a:effectLst/>
      </dgm:spPr>
    </dgm:pt>
    <dgm:pt modelId="{EFCA9178-233D-4102-931F-6F758E688B0A}" type="pres">
      <dgm:prSet presAssocID="{A0234201-1B71-460A-B009-B6A2693EC0E6}" presName="nodes" presStyleCnt="0">
        <dgm:presLayoutVars>
          <dgm:chMax/>
          <dgm:chPref/>
          <dgm:animLvl val="lvl"/>
        </dgm:presLayoutVars>
      </dgm:prSet>
      <dgm:spPr/>
    </dgm:pt>
    <dgm:pt modelId="{F80E7A35-B5B8-4B0E-A27E-C44110A24AC4}" type="pres">
      <dgm:prSet presAssocID="{F00F34A3-5767-40DD-B5D1-686550322B9B}" presName="composite" presStyleCnt="0"/>
      <dgm:spPr/>
    </dgm:pt>
    <dgm:pt modelId="{34A59B90-9D26-41F2-8916-C5B5F8433306}" type="pres">
      <dgm:prSet presAssocID="{F00F34A3-5767-40DD-B5D1-686550322B9B}" presName="L1TextContainer" presStyleLbl="revTx" presStyleIdx="0" presStyleCnt="3" custScaleX="173025">
        <dgm:presLayoutVars>
          <dgm:chMax val="1"/>
          <dgm:chPref val="1"/>
          <dgm:bulletEnabled val="1"/>
        </dgm:presLayoutVars>
      </dgm:prSet>
      <dgm:spPr/>
    </dgm:pt>
    <dgm:pt modelId="{51259815-9B77-4AC3-87CD-0F619FB6EF4E}" type="pres">
      <dgm:prSet presAssocID="{F00F34A3-5767-40DD-B5D1-686550322B9B}" presName="L2TextContainerWrapper" presStyleCnt="0">
        <dgm:presLayoutVars>
          <dgm:chMax val="0"/>
          <dgm:chPref val="0"/>
          <dgm:bulletEnabled val="1"/>
        </dgm:presLayoutVars>
      </dgm:prSet>
      <dgm:spPr/>
    </dgm:pt>
    <dgm:pt modelId="{3B8238B1-D58D-43EA-8BD8-35C686A5F568}" type="pres">
      <dgm:prSet presAssocID="{F00F34A3-5767-40DD-B5D1-686550322B9B}" presName="L2TextContainer" presStyleLbl="bgAcc1" presStyleIdx="0" presStyleCnt="3" custScaleX="310123" custScaleY="104384"/>
      <dgm:spPr/>
    </dgm:pt>
    <dgm:pt modelId="{42321DBA-3A3F-46DF-83A8-8EEE49CCD6B7}" type="pres">
      <dgm:prSet presAssocID="{F00F34A3-5767-40DD-B5D1-686550322B9B}" presName="FlexibleEmptyPlaceHolder" presStyleCnt="0"/>
      <dgm:spPr/>
    </dgm:pt>
    <dgm:pt modelId="{E20D5E3D-D404-48F7-AE21-38953262D310}" type="pres">
      <dgm:prSet presAssocID="{F00F34A3-5767-40DD-B5D1-686550322B9B}" presName="ConnectLine" presStyleLbl="sibTrans1D1" presStyleIdx="0" presStyleCnt="3"/>
      <dgm:spPr>
        <a:noFill/>
        <a:ln w="6350" cap="flat" cmpd="sng" algn="ctr">
          <a:solidFill>
            <a:schemeClr val="accent1">
              <a:hueOff val="0"/>
              <a:satOff val="0"/>
              <a:lumOff val="0"/>
              <a:alphaOff val="0"/>
            </a:schemeClr>
          </a:solidFill>
          <a:prstDash val="dash"/>
          <a:miter lim="800000"/>
        </a:ln>
        <a:effectLst/>
      </dgm:spPr>
    </dgm:pt>
    <dgm:pt modelId="{E1EEDEBF-7BB1-485F-8FD1-E821159F3CE0}" type="pres">
      <dgm:prSet presAssocID="{F00F34A3-5767-40DD-B5D1-686550322B9B}" presName="ConnectorPoint" presStyleLbl="alignNode1" presStyleIdx="0" presStyleCnt="3"/>
      <dgm:spPr/>
    </dgm:pt>
    <dgm:pt modelId="{7F9774B5-F562-45BA-8E6A-C1E6BF19718F}" type="pres">
      <dgm:prSet presAssocID="{F00F34A3-5767-40DD-B5D1-686550322B9B}" presName="EmptyPlaceHolder" presStyleCnt="0"/>
      <dgm:spPr/>
    </dgm:pt>
    <dgm:pt modelId="{0CFC8795-507D-457D-BEA6-2B2C2C7D61B3}" type="pres">
      <dgm:prSet presAssocID="{9BD30EA6-C771-4034-B071-4CF4661C95B7}" presName="spaceBetweenRectangles" presStyleCnt="0"/>
      <dgm:spPr/>
    </dgm:pt>
    <dgm:pt modelId="{360C48C4-2049-49D9-A4A0-3273EA9A0AD7}" type="pres">
      <dgm:prSet presAssocID="{4A8056F9-2A41-4715-998A-BC74174CFA60}" presName="composite" presStyleCnt="0"/>
      <dgm:spPr/>
    </dgm:pt>
    <dgm:pt modelId="{34D00780-9802-401F-835C-1B311B4226C6}" type="pres">
      <dgm:prSet presAssocID="{4A8056F9-2A41-4715-998A-BC74174CFA60}" presName="L1TextContainer" presStyleLbl="revTx" presStyleIdx="1" presStyleCnt="3" custScaleX="229757" custScaleY="132026">
        <dgm:presLayoutVars>
          <dgm:chMax val="1"/>
          <dgm:chPref val="1"/>
          <dgm:bulletEnabled val="1"/>
        </dgm:presLayoutVars>
      </dgm:prSet>
      <dgm:spPr/>
    </dgm:pt>
    <dgm:pt modelId="{661EBDC8-44B2-447E-B1EB-B6A33372B50D}" type="pres">
      <dgm:prSet presAssocID="{4A8056F9-2A41-4715-998A-BC74174CFA60}" presName="L2TextContainerWrapper" presStyleCnt="0">
        <dgm:presLayoutVars>
          <dgm:chMax val="0"/>
          <dgm:chPref val="0"/>
          <dgm:bulletEnabled val="1"/>
        </dgm:presLayoutVars>
      </dgm:prSet>
      <dgm:spPr/>
    </dgm:pt>
    <dgm:pt modelId="{12059798-DB04-4477-898C-6243C608D408}" type="pres">
      <dgm:prSet presAssocID="{4A8056F9-2A41-4715-998A-BC74174CFA60}" presName="L2TextContainer" presStyleLbl="bgAcc1" presStyleIdx="1" presStyleCnt="3" custScaleX="313875" custScaleY="159975" custLinFactNeighborX="12062" custLinFactNeighborY="-85422"/>
      <dgm:spPr/>
    </dgm:pt>
    <dgm:pt modelId="{AE96E4C6-DB12-44E9-9000-1A02C3A621D6}" type="pres">
      <dgm:prSet presAssocID="{4A8056F9-2A41-4715-998A-BC74174CFA60}" presName="FlexibleEmptyPlaceHolder" presStyleCnt="0"/>
      <dgm:spPr/>
    </dgm:pt>
    <dgm:pt modelId="{F55049CD-8626-4A73-A75E-A004768D9AF1}" type="pres">
      <dgm:prSet presAssocID="{4A8056F9-2A41-4715-998A-BC74174CFA60}" presName="ConnectLine" presStyleLbl="sibTrans1D1" presStyleIdx="1" presStyleCnt="3" custLinFactNeighborX="76969" custLinFactNeighborY="-77655"/>
      <dgm:spPr>
        <a:noFill/>
        <a:ln w="6350" cap="flat" cmpd="sng" algn="ctr">
          <a:solidFill>
            <a:schemeClr val="accent1">
              <a:hueOff val="0"/>
              <a:satOff val="0"/>
              <a:lumOff val="0"/>
              <a:alphaOff val="0"/>
            </a:schemeClr>
          </a:solidFill>
          <a:prstDash val="dash"/>
          <a:miter lim="800000"/>
        </a:ln>
        <a:effectLst/>
      </dgm:spPr>
    </dgm:pt>
    <dgm:pt modelId="{83F72954-E01A-48D9-803C-10D77281B58F}" type="pres">
      <dgm:prSet presAssocID="{4A8056F9-2A41-4715-998A-BC74174CFA60}" presName="ConnectorPoint" presStyleLbl="alignNode1" presStyleIdx="1" presStyleCnt="3" custLinFactY="-427427" custLinFactNeighborX="22792" custLinFactNeighborY="-500000"/>
      <dgm:spPr/>
    </dgm:pt>
    <dgm:pt modelId="{4E584ACF-DC34-4466-A71C-3F925CE3282C}" type="pres">
      <dgm:prSet presAssocID="{4A8056F9-2A41-4715-998A-BC74174CFA60}" presName="EmptyPlaceHolder" presStyleCnt="0"/>
      <dgm:spPr/>
    </dgm:pt>
    <dgm:pt modelId="{E160FB39-990B-4849-9CE4-85811240CD54}" type="pres">
      <dgm:prSet presAssocID="{750C220E-3231-4F65-AF19-8DBB7552FCCC}" presName="spaceBetweenRectangles" presStyleCnt="0"/>
      <dgm:spPr/>
    </dgm:pt>
    <dgm:pt modelId="{6D5194A2-FC11-4B89-97FF-DAB18FA54AC1}" type="pres">
      <dgm:prSet presAssocID="{D76FBE86-C89A-45DA-87BF-C0E4FC388796}" presName="composite" presStyleCnt="0"/>
      <dgm:spPr/>
    </dgm:pt>
    <dgm:pt modelId="{4E9F0BD0-33B3-48D9-A746-461A14FEBD9A}" type="pres">
      <dgm:prSet presAssocID="{D76FBE86-C89A-45DA-87BF-C0E4FC388796}" presName="L1TextContainer" presStyleLbl="revTx" presStyleIdx="2" presStyleCnt="3" custScaleX="169379">
        <dgm:presLayoutVars>
          <dgm:chMax val="1"/>
          <dgm:chPref val="1"/>
          <dgm:bulletEnabled val="1"/>
        </dgm:presLayoutVars>
      </dgm:prSet>
      <dgm:spPr/>
    </dgm:pt>
    <dgm:pt modelId="{620950CE-5789-4D84-8787-F04DB153B37D}" type="pres">
      <dgm:prSet presAssocID="{D76FBE86-C89A-45DA-87BF-C0E4FC388796}" presName="L2TextContainerWrapper" presStyleCnt="0">
        <dgm:presLayoutVars>
          <dgm:chMax val="0"/>
          <dgm:chPref val="0"/>
          <dgm:bulletEnabled val="1"/>
        </dgm:presLayoutVars>
      </dgm:prSet>
      <dgm:spPr/>
    </dgm:pt>
    <dgm:pt modelId="{4CF2B461-DA9F-4FCA-9B2D-99AC81FAD1F6}" type="pres">
      <dgm:prSet presAssocID="{D76FBE86-C89A-45DA-87BF-C0E4FC388796}" presName="L2TextContainer" presStyleLbl="bgAcc1" presStyleIdx="2" presStyleCnt="3" custScaleX="391662" custScaleY="99186"/>
      <dgm:spPr/>
    </dgm:pt>
    <dgm:pt modelId="{BA0E20E0-9877-4A9D-9A1B-66DCEED1B8B3}" type="pres">
      <dgm:prSet presAssocID="{D76FBE86-C89A-45DA-87BF-C0E4FC388796}" presName="FlexibleEmptyPlaceHolder" presStyleCnt="0"/>
      <dgm:spPr/>
    </dgm:pt>
    <dgm:pt modelId="{819C546F-67B9-413C-B1EB-52134F743F99}" type="pres">
      <dgm:prSet presAssocID="{D76FBE86-C89A-45DA-87BF-C0E4FC388796}" presName="ConnectLine" presStyleLbl="sibTrans1D1" presStyleIdx="2" presStyleCnt="3"/>
      <dgm:spPr>
        <a:noFill/>
        <a:ln w="6350" cap="flat" cmpd="sng" algn="ctr">
          <a:solidFill>
            <a:schemeClr val="accent1">
              <a:hueOff val="0"/>
              <a:satOff val="0"/>
              <a:lumOff val="0"/>
              <a:alphaOff val="0"/>
            </a:schemeClr>
          </a:solidFill>
          <a:prstDash val="dash"/>
          <a:miter lim="800000"/>
        </a:ln>
        <a:effectLst/>
      </dgm:spPr>
    </dgm:pt>
    <dgm:pt modelId="{55E83545-DA70-4E72-A570-241EBDB97C51}" type="pres">
      <dgm:prSet presAssocID="{D76FBE86-C89A-45DA-87BF-C0E4FC388796}" presName="ConnectorPoint" presStyleLbl="alignNode1" presStyleIdx="2" presStyleCnt="3"/>
      <dgm:spPr/>
    </dgm:pt>
    <dgm:pt modelId="{A6EB5FF8-37B8-47F3-A0EB-79CBCAF717F9}" type="pres">
      <dgm:prSet presAssocID="{D76FBE86-C89A-45DA-87BF-C0E4FC388796}" presName="EmptyPlaceHolder" presStyleCnt="0"/>
      <dgm:spPr/>
    </dgm:pt>
  </dgm:ptLst>
  <dgm:cxnLst>
    <dgm:cxn modelId="{D84E0128-439F-4BFD-B1A5-B17F986449A1}" type="presOf" srcId="{A525B24E-E935-4EA0-8768-5D36DFF05819}" destId="{4CF2B461-DA9F-4FCA-9B2D-99AC81FAD1F6}" srcOrd="0" destOrd="0" presId="urn:microsoft.com/office/officeart/2016/7/layout/BasicTimeline"/>
    <dgm:cxn modelId="{306F6F47-06D1-47E4-9AEB-09DC72D07D56}" type="presOf" srcId="{F00F34A3-5767-40DD-B5D1-686550322B9B}" destId="{34A59B90-9D26-41F2-8916-C5B5F8433306}" srcOrd="0" destOrd="0" presId="urn:microsoft.com/office/officeart/2016/7/layout/BasicTimeline"/>
    <dgm:cxn modelId="{DB2FB26C-05F3-43C2-9D6E-85A1B845DFF6}" type="presOf" srcId="{D76FBE86-C89A-45DA-87BF-C0E4FC388796}" destId="{4E9F0BD0-33B3-48D9-A746-461A14FEBD9A}" srcOrd="0" destOrd="0" presId="urn:microsoft.com/office/officeart/2016/7/layout/BasicTimeline"/>
    <dgm:cxn modelId="{9C478350-74F9-42F6-A727-92E3F8EA0C85}" type="presOf" srcId="{B5CC4E40-4777-45B5-AEA5-A96AF069F4F8}" destId="{3B8238B1-D58D-43EA-8BD8-35C686A5F568}" srcOrd="0" destOrd="0" presId="urn:microsoft.com/office/officeart/2016/7/layout/BasicTimeline"/>
    <dgm:cxn modelId="{89B8B152-DBFE-4864-AC41-BB2C52EC41DF}" srcId="{F00F34A3-5767-40DD-B5D1-686550322B9B}" destId="{B5CC4E40-4777-45B5-AEA5-A96AF069F4F8}" srcOrd="0" destOrd="0" parTransId="{385E8E2A-A2FD-465B-830B-207C569169EF}" sibTransId="{C371623F-F004-45ED-8794-F3BA6A3556FA}"/>
    <dgm:cxn modelId="{83681C73-D2EA-4108-83DB-3E79C6CB7B59}" type="presOf" srcId="{C018B352-A330-4F67-85D6-B63AE0B7154F}" destId="{12059798-DB04-4477-898C-6243C608D408}" srcOrd="0" destOrd="0" presId="urn:microsoft.com/office/officeart/2016/7/layout/BasicTimeline"/>
    <dgm:cxn modelId="{D955D9BD-BDC9-413D-825E-3299B7FAF17A}" type="presOf" srcId="{4A8056F9-2A41-4715-998A-BC74174CFA60}" destId="{34D00780-9802-401F-835C-1B311B4226C6}" srcOrd="0" destOrd="0" presId="urn:microsoft.com/office/officeart/2016/7/layout/BasicTimeline"/>
    <dgm:cxn modelId="{8F2D4CC4-B19D-440B-ADE3-4F20B0041CB3}" srcId="{A0234201-1B71-460A-B009-B6A2693EC0E6}" destId="{F00F34A3-5767-40DD-B5D1-686550322B9B}" srcOrd="0" destOrd="0" parTransId="{71F4581E-7712-4238-8F13-8589CC3A8309}" sibTransId="{9BD30EA6-C771-4034-B071-4CF4661C95B7}"/>
    <dgm:cxn modelId="{082C53DD-F7DF-422C-B3D2-365586EEC2B0}" type="presOf" srcId="{A0234201-1B71-460A-B009-B6A2693EC0E6}" destId="{913F4553-71AA-4183-8392-6A9BCFA231FE}" srcOrd="0" destOrd="0" presId="urn:microsoft.com/office/officeart/2016/7/layout/BasicTimeline"/>
    <dgm:cxn modelId="{140BD5E3-725D-4036-9DFD-AC4EB98AB104}" srcId="{A0234201-1B71-460A-B009-B6A2693EC0E6}" destId="{4A8056F9-2A41-4715-998A-BC74174CFA60}" srcOrd="1" destOrd="0" parTransId="{7DBB8C48-F518-4BA4-9112-556DCD1454A7}" sibTransId="{750C220E-3231-4F65-AF19-8DBB7552FCCC}"/>
    <dgm:cxn modelId="{EED1C5EA-9264-4982-BDA8-BBC9440BD70F}" srcId="{A0234201-1B71-460A-B009-B6A2693EC0E6}" destId="{D76FBE86-C89A-45DA-87BF-C0E4FC388796}" srcOrd="2" destOrd="0" parTransId="{BE3464D6-4E94-4EE7-84E4-768F5DF1A3F3}" sibTransId="{D5223A38-F650-4F1B-B7D4-7D2EC2544EE9}"/>
    <dgm:cxn modelId="{2503CFEF-61A8-4919-84AF-0692505FE195}" srcId="{4A8056F9-2A41-4715-998A-BC74174CFA60}" destId="{C018B352-A330-4F67-85D6-B63AE0B7154F}" srcOrd="0" destOrd="0" parTransId="{2E2C419B-B21E-4427-B8A1-9DD6857FF4D4}" sibTransId="{FF861EF9-A93C-4C59-975B-113846032CA8}"/>
    <dgm:cxn modelId="{A09959F5-8FAB-4BC0-89B2-3858CA4D9806}" srcId="{D76FBE86-C89A-45DA-87BF-C0E4FC388796}" destId="{A525B24E-E935-4EA0-8768-5D36DFF05819}" srcOrd="0" destOrd="0" parTransId="{97E15A8A-16E1-4639-A75E-30426048A2EB}" sibTransId="{A7642D7E-5A3C-4DF4-ABFC-7F41670D4098}"/>
    <dgm:cxn modelId="{66D543F8-845E-4507-BDA3-0277A37B9228}" type="presParOf" srcId="{913F4553-71AA-4183-8392-6A9BCFA231FE}" destId="{31E206B3-9057-4FD6-AF2B-0BB24022BCA3}" srcOrd="0" destOrd="0" presId="urn:microsoft.com/office/officeart/2016/7/layout/BasicTimeline"/>
    <dgm:cxn modelId="{D6DB2833-374B-49AA-A314-B0DCAC7AA2D4}" type="presParOf" srcId="{913F4553-71AA-4183-8392-6A9BCFA231FE}" destId="{EFCA9178-233D-4102-931F-6F758E688B0A}" srcOrd="1" destOrd="0" presId="urn:microsoft.com/office/officeart/2016/7/layout/BasicTimeline"/>
    <dgm:cxn modelId="{740E2EFD-E6FD-40F0-B1A0-A8AD0FE6DEB8}" type="presParOf" srcId="{EFCA9178-233D-4102-931F-6F758E688B0A}" destId="{F80E7A35-B5B8-4B0E-A27E-C44110A24AC4}" srcOrd="0" destOrd="0" presId="urn:microsoft.com/office/officeart/2016/7/layout/BasicTimeline"/>
    <dgm:cxn modelId="{EF2A9460-1C35-44DE-B45B-86613AB86C56}" type="presParOf" srcId="{F80E7A35-B5B8-4B0E-A27E-C44110A24AC4}" destId="{34A59B90-9D26-41F2-8916-C5B5F8433306}" srcOrd="0" destOrd="0" presId="urn:microsoft.com/office/officeart/2016/7/layout/BasicTimeline"/>
    <dgm:cxn modelId="{F959488D-8B38-4ED0-A3C2-2990333B6E2D}" type="presParOf" srcId="{F80E7A35-B5B8-4B0E-A27E-C44110A24AC4}" destId="{51259815-9B77-4AC3-87CD-0F619FB6EF4E}" srcOrd="1" destOrd="0" presId="urn:microsoft.com/office/officeart/2016/7/layout/BasicTimeline"/>
    <dgm:cxn modelId="{21A34979-F0BC-4D62-A431-07C0651013AA}" type="presParOf" srcId="{51259815-9B77-4AC3-87CD-0F619FB6EF4E}" destId="{3B8238B1-D58D-43EA-8BD8-35C686A5F568}" srcOrd="0" destOrd="0" presId="urn:microsoft.com/office/officeart/2016/7/layout/BasicTimeline"/>
    <dgm:cxn modelId="{6732BBC3-1CCA-4E4B-93EA-4C571375F9B0}" type="presParOf" srcId="{51259815-9B77-4AC3-87CD-0F619FB6EF4E}" destId="{42321DBA-3A3F-46DF-83A8-8EEE49CCD6B7}" srcOrd="1" destOrd="0" presId="urn:microsoft.com/office/officeart/2016/7/layout/BasicTimeline"/>
    <dgm:cxn modelId="{772458C3-B9D1-4BBB-9D9B-462850E2E85A}" type="presParOf" srcId="{F80E7A35-B5B8-4B0E-A27E-C44110A24AC4}" destId="{E20D5E3D-D404-48F7-AE21-38953262D310}" srcOrd="2" destOrd="0" presId="urn:microsoft.com/office/officeart/2016/7/layout/BasicTimeline"/>
    <dgm:cxn modelId="{7338BB5B-9207-4D75-B81B-283E0D74B82C}" type="presParOf" srcId="{F80E7A35-B5B8-4B0E-A27E-C44110A24AC4}" destId="{E1EEDEBF-7BB1-485F-8FD1-E821159F3CE0}" srcOrd="3" destOrd="0" presId="urn:microsoft.com/office/officeart/2016/7/layout/BasicTimeline"/>
    <dgm:cxn modelId="{3D9C4F97-8805-4BB4-8B49-9E15CEF3DF9B}" type="presParOf" srcId="{F80E7A35-B5B8-4B0E-A27E-C44110A24AC4}" destId="{7F9774B5-F562-45BA-8E6A-C1E6BF19718F}" srcOrd="4" destOrd="0" presId="urn:microsoft.com/office/officeart/2016/7/layout/BasicTimeline"/>
    <dgm:cxn modelId="{39BF6094-BBC9-491E-B6F1-F5023C664FA5}" type="presParOf" srcId="{EFCA9178-233D-4102-931F-6F758E688B0A}" destId="{0CFC8795-507D-457D-BEA6-2B2C2C7D61B3}" srcOrd="1" destOrd="0" presId="urn:microsoft.com/office/officeart/2016/7/layout/BasicTimeline"/>
    <dgm:cxn modelId="{3B67DF0B-CC5E-468D-9985-F9197AA9A83E}" type="presParOf" srcId="{EFCA9178-233D-4102-931F-6F758E688B0A}" destId="{360C48C4-2049-49D9-A4A0-3273EA9A0AD7}" srcOrd="2" destOrd="0" presId="urn:microsoft.com/office/officeart/2016/7/layout/BasicTimeline"/>
    <dgm:cxn modelId="{E7594C3C-3592-4FEE-8AEE-7BE67C1EC89D}" type="presParOf" srcId="{360C48C4-2049-49D9-A4A0-3273EA9A0AD7}" destId="{34D00780-9802-401F-835C-1B311B4226C6}" srcOrd="0" destOrd="0" presId="urn:microsoft.com/office/officeart/2016/7/layout/BasicTimeline"/>
    <dgm:cxn modelId="{7767303C-E663-4BB3-AC98-35EB5C64A822}" type="presParOf" srcId="{360C48C4-2049-49D9-A4A0-3273EA9A0AD7}" destId="{661EBDC8-44B2-447E-B1EB-B6A33372B50D}" srcOrd="1" destOrd="0" presId="urn:microsoft.com/office/officeart/2016/7/layout/BasicTimeline"/>
    <dgm:cxn modelId="{1F7DDD64-9CF2-4AD4-8923-9AB0F58F4A5F}" type="presParOf" srcId="{661EBDC8-44B2-447E-B1EB-B6A33372B50D}" destId="{12059798-DB04-4477-898C-6243C608D408}" srcOrd="0" destOrd="0" presId="urn:microsoft.com/office/officeart/2016/7/layout/BasicTimeline"/>
    <dgm:cxn modelId="{50CF54F3-3027-4613-B6E3-EEFBACC5C3F4}" type="presParOf" srcId="{661EBDC8-44B2-447E-B1EB-B6A33372B50D}" destId="{AE96E4C6-DB12-44E9-9000-1A02C3A621D6}" srcOrd="1" destOrd="0" presId="urn:microsoft.com/office/officeart/2016/7/layout/BasicTimeline"/>
    <dgm:cxn modelId="{BFF548DD-DF34-475A-BE94-3D727367D2F9}" type="presParOf" srcId="{360C48C4-2049-49D9-A4A0-3273EA9A0AD7}" destId="{F55049CD-8626-4A73-A75E-A004768D9AF1}" srcOrd="2" destOrd="0" presId="urn:microsoft.com/office/officeart/2016/7/layout/BasicTimeline"/>
    <dgm:cxn modelId="{CA720010-B9DD-4E2A-BEE6-1F052422BC46}" type="presParOf" srcId="{360C48C4-2049-49D9-A4A0-3273EA9A0AD7}" destId="{83F72954-E01A-48D9-803C-10D77281B58F}" srcOrd="3" destOrd="0" presId="urn:microsoft.com/office/officeart/2016/7/layout/BasicTimeline"/>
    <dgm:cxn modelId="{3A76279B-25EB-4009-AFC2-7E8ACE246389}" type="presParOf" srcId="{360C48C4-2049-49D9-A4A0-3273EA9A0AD7}" destId="{4E584ACF-DC34-4466-A71C-3F925CE3282C}" srcOrd="4" destOrd="0" presId="urn:microsoft.com/office/officeart/2016/7/layout/BasicTimeline"/>
    <dgm:cxn modelId="{EB76139F-5F96-4D2A-B81C-CFC649370A3A}" type="presParOf" srcId="{EFCA9178-233D-4102-931F-6F758E688B0A}" destId="{E160FB39-990B-4849-9CE4-85811240CD54}" srcOrd="3" destOrd="0" presId="urn:microsoft.com/office/officeart/2016/7/layout/BasicTimeline"/>
    <dgm:cxn modelId="{D70D4527-28FD-45B2-9E28-96632A224C18}" type="presParOf" srcId="{EFCA9178-233D-4102-931F-6F758E688B0A}" destId="{6D5194A2-FC11-4B89-97FF-DAB18FA54AC1}" srcOrd="4" destOrd="0" presId="urn:microsoft.com/office/officeart/2016/7/layout/BasicTimeline"/>
    <dgm:cxn modelId="{76B21C10-813A-4474-87E3-4ACC189CA5DB}" type="presParOf" srcId="{6D5194A2-FC11-4B89-97FF-DAB18FA54AC1}" destId="{4E9F0BD0-33B3-48D9-A746-461A14FEBD9A}" srcOrd="0" destOrd="0" presId="urn:microsoft.com/office/officeart/2016/7/layout/BasicTimeline"/>
    <dgm:cxn modelId="{C433F0C7-E829-41B9-9AE0-9CCC07C813B1}" type="presParOf" srcId="{6D5194A2-FC11-4B89-97FF-DAB18FA54AC1}" destId="{620950CE-5789-4D84-8787-F04DB153B37D}" srcOrd="1" destOrd="0" presId="urn:microsoft.com/office/officeart/2016/7/layout/BasicTimeline"/>
    <dgm:cxn modelId="{E76BDF9D-F61E-4A1C-9530-CCE112E15666}" type="presParOf" srcId="{620950CE-5789-4D84-8787-F04DB153B37D}" destId="{4CF2B461-DA9F-4FCA-9B2D-99AC81FAD1F6}" srcOrd="0" destOrd="0" presId="urn:microsoft.com/office/officeart/2016/7/layout/BasicTimeline"/>
    <dgm:cxn modelId="{C22146AD-0BA4-43A6-A1D5-7B265A2FA9EE}" type="presParOf" srcId="{620950CE-5789-4D84-8787-F04DB153B37D}" destId="{BA0E20E0-9877-4A9D-9A1B-66DCEED1B8B3}" srcOrd="1" destOrd="0" presId="urn:microsoft.com/office/officeart/2016/7/layout/BasicTimeline"/>
    <dgm:cxn modelId="{19C822F6-9F6B-402E-ADC5-0EA502E2D88C}" type="presParOf" srcId="{6D5194A2-FC11-4B89-97FF-DAB18FA54AC1}" destId="{819C546F-67B9-413C-B1EB-52134F743F99}" srcOrd="2" destOrd="0" presId="urn:microsoft.com/office/officeart/2016/7/layout/BasicTimeline"/>
    <dgm:cxn modelId="{CE6536F4-749B-412D-B02B-09D3FB586A2F}" type="presParOf" srcId="{6D5194A2-FC11-4B89-97FF-DAB18FA54AC1}" destId="{55E83545-DA70-4E72-A570-241EBDB97C51}" srcOrd="3" destOrd="0" presId="urn:microsoft.com/office/officeart/2016/7/layout/BasicTimeline"/>
    <dgm:cxn modelId="{D24F824C-4892-4F14-B721-DC7AAE3FE91D}" type="presParOf" srcId="{6D5194A2-FC11-4B89-97FF-DAB18FA54AC1}" destId="{A6EB5FF8-37B8-47F3-A0EB-79CBCAF717F9}" srcOrd="4" destOrd="0" presId="urn:microsoft.com/office/officeart/2016/7/layout/BasicTimelin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206B3-9057-4FD6-AF2B-0BB24022BCA3}">
      <dsp:nvSpPr>
        <dsp:cNvPr id="0" name=""/>
        <dsp:cNvSpPr/>
      </dsp:nvSpPr>
      <dsp:spPr>
        <a:xfrm>
          <a:off x="0" y="2701636"/>
          <a:ext cx="6658311" cy="0"/>
        </a:xfrm>
        <a:prstGeom prst="lin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34A59B90-9D26-41F2-8916-C5B5F8433306}">
      <dsp:nvSpPr>
        <dsp:cNvPr id="0" name=""/>
        <dsp:cNvSpPr/>
      </dsp:nvSpPr>
      <dsp:spPr>
        <a:xfrm>
          <a:off x="565008" y="2907941"/>
          <a:ext cx="1087813" cy="6082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444500">
            <a:lnSpc>
              <a:spcPct val="90000"/>
            </a:lnSpc>
            <a:spcBef>
              <a:spcPct val="0"/>
            </a:spcBef>
            <a:spcAft>
              <a:spcPct val="35000"/>
            </a:spcAft>
            <a:buNone/>
            <a:defRPr b="1"/>
          </a:pPr>
          <a:r>
            <a:rPr lang="en-US" sz="1000" kern="1200" dirty="0">
              <a:latin typeface="Montserrat" panose="00000500000000000000" pitchFamily="2" charset="0"/>
            </a:rPr>
            <a:t>8 Feb. 2022</a:t>
          </a:r>
        </a:p>
      </dsp:txBody>
      <dsp:txXfrm>
        <a:off x="565008" y="2907941"/>
        <a:ext cx="1087813" cy="608242"/>
      </dsp:txXfrm>
    </dsp:sp>
    <dsp:sp modelId="{3B8238B1-D58D-43EA-8BD8-35C686A5F568}">
      <dsp:nvSpPr>
        <dsp:cNvPr id="0" name=""/>
        <dsp:cNvSpPr/>
      </dsp:nvSpPr>
      <dsp:spPr>
        <a:xfrm>
          <a:off x="1100" y="555740"/>
          <a:ext cx="2215628" cy="113760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88950">
            <a:lnSpc>
              <a:spcPct val="90000"/>
            </a:lnSpc>
            <a:spcBef>
              <a:spcPct val="0"/>
            </a:spcBef>
            <a:spcAft>
              <a:spcPct val="35000"/>
            </a:spcAft>
            <a:buNone/>
          </a:pPr>
          <a:r>
            <a:rPr lang="en-US" sz="1100" kern="1200" dirty="0">
              <a:latin typeface="Montserrat" panose="00000500000000000000" pitchFamily="2" charset="0"/>
            </a:rPr>
            <a:t>Se suscribe el contrato de alianza estratégica entre PROSTATUS VITELSA Y QUITO TURISMO, por 25 años.</a:t>
          </a:r>
        </a:p>
      </dsp:txBody>
      <dsp:txXfrm>
        <a:off x="56633" y="611273"/>
        <a:ext cx="2104562" cy="1026536"/>
      </dsp:txXfrm>
    </dsp:sp>
    <dsp:sp modelId="{E20D5E3D-D404-48F7-AE21-38953262D310}">
      <dsp:nvSpPr>
        <dsp:cNvPr id="0" name=""/>
        <dsp:cNvSpPr/>
      </dsp:nvSpPr>
      <dsp:spPr>
        <a:xfrm>
          <a:off x="1108915" y="1681398"/>
          <a:ext cx="0" cy="1022709"/>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4D00780-9802-401F-835C-1B311B4226C6}">
      <dsp:nvSpPr>
        <dsp:cNvPr id="0" name=""/>
        <dsp:cNvSpPr/>
      </dsp:nvSpPr>
      <dsp:spPr>
        <a:xfrm>
          <a:off x="2315638" y="2144657"/>
          <a:ext cx="1444489" cy="3967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444500">
            <a:lnSpc>
              <a:spcPct val="90000"/>
            </a:lnSpc>
            <a:spcBef>
              <a:spcPct val="0"/>
            </a:spcBef>
            <a:spcAft>
              <a:spcPct val="35000"/>
            </a:spcAft>
            <a:buNone/>
            <a:defRPr b="1"/>
          </a:pPr>
          <a:r>
            <a:rPr lang="en-US" sz="1000" kern="1200" dirty="0">
              <a:latin typeface="Montserrat" panose="00000500000000000000" pitchFamily="2" charset="0"/>
            </a:rPr>
            <a:t>30 Nov. 2022</a:t>
          </a:r>
        </a:p>
      </dsp:txBody>
      <dsp:txXfrm>
        <a:off x="2315638" y="2144657"/>
        <a:ext cx="1444489" cy="396792"/>
      </dsp:txXfrm>
    </dsp:sp>
    <dsp:sp modelId="{E1EEDEBF-7BB1-485F-8FD1-E821159F3CE0}">
      <dsp:nvSpPr>
        <dsp:cNvPr id="0" name=""/>
        <dsp:cNvSpPr/>
      </dsp:nvSpPr>
      <dsp:spPr>
        <a:xfrm>
          <a:off x="1068390" y="2667650"/>
          <a:ext cx="81049" cy="80740"/>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2059798-DB04-4477-898C-6243C608D408}">
      <dsp:nvSpPr>
        <dsp:cNvPr id="0" name=""/>
        <dsp:cNvSpPr/>
      </dsp:nvSpPr>
      <dsp:spPr>
        <a:xfrm>
          <a:off x="2002841" y="3078351"/>
          <a:ext cx="2242434" cy="131898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88950">
            <a:lnSpc>
              <a:spcPct val="90000"/>
            </a:lnSpc>
            <a:spcBef>
              <a:spcPct val="0"/>
            </a:spcBef>
            <a:spcAft>
              <a:spcPct val="35000"/>
            </a:spcAft>
            <a:buNone/>
          </a:pPr>
          <a:r>
            <a:rPr lang="en-US" sz="1100" kern="1200" dirty="0">
              <a:latin typeface="Montserrat" panose="00000500000000000000" pitchFamily="2" charset="0"/>
            </a:rPr>
            <a:t>Se completó la fase diagnóstica y preparatoria con una inversión privada de </a:t>
          </a:r>
          <a:r>
            <a:rPr lang="es-419" sz="1100" kern="1200" dirty="0">
              <a:solidFill>
                <a:prstClr val="black">
                  <a:hueOff val="0"/>
                  <a:satOff val="0"/>
                  <a:lumOff val="0"/>
                  <a:alphaOff val="0"/>
                </a:prstClr>
              </a:solidFill>
              <a:latin typeface="Montserrat" panose="00000500000000000000" pitchFamily="2" charset="0"/>
              <a:ea typeface="+mn-ea"/>
              <a:cs typeface="+mn-cs"/>
            </a:rPr>
            <a:t>$259.415,91 USD</a:t>
          </a:r>
          <a:r>
            <a:rPr lang="en-US" sz="1100" kern="1200" dirty="0">
              <a:latin typeface="Montserrat" panose="00000500000000000000" pitchFamily="2" charset="0"/>
            </a:rPr>
            <a:t>, la entrega de garantía por 25 años (renovación anual) y la constitución del fideicomiso</a:t>
          </a:r>
          <a:r>
            <a:rPr lang="en-US" sz="1200" kern="1200" dirty="0">
              <a:latin typeface="Montserrat" panose="00000500000000000000" pitchFamily="2" charset="0"/>
            </a:rPr>
            <a:t>.</a:t>
          </a:r>
        </a:p>
      </dsp:txBody>
      <dsp:txXfrm>
        <a:off x="2067228" y="3142738"/>
        <a:ext cx="2113660" cy="1190210"/>
      </dsp:txXfrm>
    </dsp:sp>
    <dsp:sp modelId="{F55049CD-8626-4A73-A75E-A004768D9AF1}">
      <dsp:nvSpPr>
        <dsp:cNvPr id="0" name=""/>
        <dsp:cNvSpPr/>
      </dsp:nvSpPr>
      <dsp:spPr>
        <a:xfrm>
          <a:off x="3065592" y="2610856"/>
          <a:ext cx="0" cy="505334"/>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4E9F0BD0-33B3-48D9-A746-461A14FEBD9A}">
      <dsp:nvSpPr>
        <dsp:cNvPr id="0" name=""/>
        <dsp:cNvSpPr/>
      </dsp:nvSpPr>
      <dsp:spPr>
        <a:xfrm>
          <a:off x="4725678" y="2900453"/>
          <a:ext cx="1064891" cy="6105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444500">
            <a:lnSpc>
              <a:spcPct val="90000"/>
            </a:lnSpc>
            <a:spcBef>
              <a:spcPct val="0"/>
            </a:spcBef>
            <a:spcAft>
              <a:spcPct val="35000"/>
            </a:spcAft>
            <a:buNone/>
            <a:defRPr b="1"/>
          </a:pPr>
          <a:r>
            <a:rPr lang="en-US" sz="1000" kern="1200" dirty="0">
              <a:latin typeface="Montserrat" panose="00000500000000000000" pitchFamily="2" charset="0"/>
            </a:rPr>
            <a:t>Actualmente</a:t>
          </a:r>
        </a:p>
      </dsp:txBody>
      <dsp:txXfrm>
        <a:off x="4725678" y="2900453"/>
        <a:ext cx="1064891" cy="610569"/>
      </dsp:txXfrm>
    </dsp:sp>
    <dsp:sp modelId="{83F72954-E01A-48D9-803C-10D77281B58F}">
      <dsp:nvSpPr>
        <dsp:cNvPr id="0" name=""/>
        <dsp:cNvSpPr/>
      </dsp:nvSpPr>
      <dsp:spPr>
        <a:xfrm>
          <a:off x="3015831" y="2613331"/>
          <a:ext cx="81049" cy="39894"/>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F2B461-DA9F-4FCA-9B2D-99AC81FAD1F6}">
      <dsp:nvSpPr>
        <dsp:cNvPr id="0" name=""/>
        <dsp:cNvSpPr/>
      </dsp:nvSpPr>
      <dsp:spPr>
        <a:xfrm>
          <a:off x="3859037" y="595446"/>
          <a:ext cx="2798172" cy="107625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88950">
            <a:lnSpc>
              <a:spcPct val="90000"/>
            </a:lnSpc>
            <a:spcBef>
              <a:spcPct val="0"/>
            </a:spcBef>
            <a:spcAft>
              <a:spcPct val="35000"/>
            </a:spcAft>
            <a:buNone/>
          </a:pPr>
          <a:r>
            <a:rPr lang="en-US" sz="1100" kern="1200" dirty="0">
              <a:latin typeface="Montserrat" panose="00000500000000000000" pitchFamily="2" charset="0"/>
            </a:rPr>
            <a:t>Con fecha 30 de enero 2023, se ha completado la primera entrega de equipos conforme cronograma valorado respecto a la inversión de los 3 millones de dólares.</a:t>
          </a:r>
          <a:endParaRPr lang="en-US" sz="1400" kern="1200" dirty="0">
            <a:latin typeface="Montserrat" panose="00000500000000000000" pitchFamily="2" charset="0"/>
          </a:endParaRPr>
        </a:p>
      </dsp:txBody>
      <dsp:txXfrm>
        <a:off x="3911575" y="647984"/>
        <a:ext cx="2693096" cy="971180"/>
      </dsp:txXfrm>
    </dsp:sp>
    <dsp:sp modelId="{819C546F-67B9-413C-B1EB-52134F743F99}">
      <dsp:nvSpPr>
        <dsp:cNvPr id="0" name=""/>
        <dsp:cNvSpPr/>
      </dsp:nvSpPr>
      <dsp:spPr>
        <a:xfrm>
          <a:off x="5258124" y="1673910"/>
          <a:ext cx="0" cy="102662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55E83545-DA70-4E72-A570-241EBDB97C51}">
      <dsp:nvSpPr>
        <dsp:cNvPr id="0" name=""/>
        <dsp:cNvSpPr/>
      </dsp:nvSpPr>
      <dsp:spPr>
        <a:xfrm>
          <a:off x="5217599" y="2660007"/>
          <a:ext cx="81049" cy="81049"/>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2:12.079"/>
    </inkml:context>
    <inkml:brush xml:id="br0">
      <inkml:brushProperty name="width" value="0.1" units="cm"/>
      <inkml:brushProperty name="height" value="0.6" units="cm"/>
      <inkml:brushProperty name="color" value="#C1DCF5"/>
      <inkml:brushProperty name="ignorePressure" value="1"/>
      <inkml:brushProperty name="inkEffects" value="pencil"/>
    </inkml:brush>
  </inkml:definitions>
  <inkml:trace contextRef="#ctx0" brushRef="#br0">1 0,'4'0,"6"0,7 0,3 0,4 0,2 0,1 0,1 0,0 0,-1 0,0 0,0 0,4 0,2 0,-1 0,-1 0,-1 0,-2 0,4 0,1 0,-1 0,-1 0,-1 0,-2 0,-1 0,0 0,4 0,1 0,0 0,-1 0,-2 0,0 0,-6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46.069"/>
    </inkml:context>
    <inkml:brush xml:id="br0">
      <inkml:brushProperty name="width" value="0.05" units="cm"/>
      <inkml:brushProperty name="height" value="0.05" units="cm"/>
      <inkml:brushProperty name="color" value="#CCDAF0"/>
    </inkml:brush>
  </inkml:definitions>
  <inkml:trace contextRef="#ctx0" brushRef="#br0">1 0 24575,'0'0'-8191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47.478"/>
    </inkml:context>
    <inkml:brush xml:id="br0">
      <inkml:brushProperty name="width" value="0.05" units="cm"/>
      <inkml:brushProperty name="height" value="0.05" units="cm"/>
      <inkml:brushProperty name="color" value="#CCDAF0"/>
    </inkml:brush>
  </inkml:definitions>
  <inkml:trace contextRef="#ctx0" brushRef="#br0">1 0 24575,'0'0'-8191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48.333"/>
    </inkml:context>
    <inkml:brush xml:id="br0">
      <inkml:brushProperty name="width" value="0.05" units="cm"/>
      <inkml:brushProperty name="height" value="0.05" units="cm"/>
      <inkml:brushProperty name="color" value="#CCDAF0"/>
    </inkml:brush>
  </inkml:definitions>
  <inkml:trace contextRef="#ctx0" brushRef="#br0">1 0 24575,'0'0'-8191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51.152"/>
    </inkml:context>
    <inkml:brush xml:id="br0">
      <inkml:brushProperty name="width" value="0.05" units="cm"/>
      <inkml:brushProperty name="height" value="0.05" units="cm"/>
      <inkml:brushProperty name="color" value="#CCDAF0"/>
    </inkml:brush>
  </inkml:definitions>
  <inkml:trace contextRef="#ctx0" brushRef="#br0">1 0 24575,'0'0'-8191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52.853"/>
    </inkml:context>
    <inkml:brush xml:id="br0">
      <inkml:brushProperty name="width" value="0.05" units="cm"/>
      <inkml:brushProperty name="height" value="0.05" units="cm"/>
      <inkml:brushProperty name="color" value="#CCDAF0"/>
    </inkml:brush>
  </inkml:definitions>
  <inkml:trace contextRef="#ctx0" brushRef="#br0">1 0 24575,'0'0'-8191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53.486"/>
    </inkml:context>
    <inkml:brush xml:id="br0">
      <inkml:brushProperty name="width" value="0.05" units="cm"/>
      <inkml:brushProperty name="height" value="0.05" units="cm"/>
      <inkml:brushProperty name="color" value="#CCDAF0"/>
    </inkml:brush>
  </inkml:definitions>
  <inkml:trace contextRef="#ctx0" brushRef="#br0">1 0 24575,'0'0'-8191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54.564"/>
    </inkml:context>
    <inkml:brush xml:id="br0">
      <inkml:brushProperty name="width" value="0.05" units="cm"/>
      <inkml:brushProperty name="height" value="0.05" units="cm"/>
      <inkml:brushProperty name="color" value="#CCDAF0"/>
    </inkml:brush>
  </inkml:definitions>
  <inkml:trace contextRef="#ctx0" brushRef="#br0">1 0 24575,'0'0'-8191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55.088"/>
    </inkml:context>
    <inkml:brush xml:id="br0">
      <inkml:brushProperty name="width" value="0.05" units="cm"/>
      <inkml:brushProperty name="height" value="0.05" units="cm"/>
      <inkml:brushProperty name="color" value="#CCDAF0"/>
    </inkml:brush>
  </inkml:definitions>
  <inkml:trace contextRef="#ctx0" brushRef="#br0">1 0 24575,'0'0'-8191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55.426"/>
    </inkml:context>
    <inkml:brush xml:id="br0">
      <inkml:brushProperty name="width" value="0.05" units="cm"/>
      <inkml:brushProperty name="height" value="0.05" units="cm"/>
      <inkml:brushProperty name="color" value="#CCDAF0"/>
    </inkml:brush>
  </inkml:definitions>
  <inkml:trace contextRef="#ctx0" brushRef="#br0">1 0 24575,'0'0'-8191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55.748"/>
    </inkml:context>
    <inkml:brush xml:id="br0">
      <inkml:brushProperty name="width" value="0.05" units="cm"/>
      <inkml:brushProperty name="height" value="0.05" units="cm"/>
      <inkml:brushProperty name="color" value="#CCDAF0"/>
    </inkml:brush>
  </inkml:definitions>
  <inkml:trace contextRef="#ctx0" brushRef="#br0">1 0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2:15.007"/>
    </inkml:context>
    <inkml:brush xml:id="br0">
      <inkml:brushProperty name="width" value="0.1" units="cm"/>
      <inkml:brushProperty name="height" value="0.6" units="cm"/>
      <inkml:brushProperty name="color" value="#C1DCF5"/>
      <inkml:brushProperty name="ignorePressure" value="1"/>
      <inkml:brushProperty name="inkEffects" value="pencil"/>
    </inkml:brush>
  </inkml:definitions>
  <inkml:trace contextRef="#ctx0" brushRef="#br0">1 0,'0'0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56.184"/>
    </inkml:context>
    <inkml:brush xml:id="br0">
      <inkml:brushProperty name="width" value="0.05" units="cm"/>
      <inkml:brushProperty name="height" value="0.05" units="cm"/>
      <inkml:brushProperty name="color" value="#CCDAF0"/>
    </inkml:brush>
  </inkml:definitions>
  <inkml:trace contextRef="#ctx0" brushRef="#br0">1 0 24575,'0'0'-8191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6:38.171"/>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0,'3'2,"1"-1,0 1,0-1,-1 1,1 0,-1 0,0 1,1-1,3 5,11 6,-2-5,0-1,1 0,-1-1,1-1,1-1,-1 0,35 2,-6-4,85-8,-128 6,0 0,0 0,1-1,-1 1,0-1,0 0,0 1,0-1,0-1,0 1,0 0,-1-1,1 0,0 1,-1-1,1 0,-1 0,4-5,-6 1,-7 4</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6:42.495"/>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0,'0'1886,"2"-1842,9 53,-5-52,2 49,-7 1866,-3-914,4-1008,1-1,3 0,10 37,-7-34,-1 0,2 49,-8 6,-2-29,13 88,-8-106,-1 59,-1-7,-3-99,0 0,0-1,0 1,0 0,0 0,0 0,0-1,0 1,0 0,0 0,1-1,-1 1,0 0,1 0,-1-1,0 1,1 0,-1-1,1 1,-1 0,1-1,-1 1,1-1,1 2,11-11,12-30,-25 39,64-149,-37 82,-16 42</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6:47.136"/>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82 0,'0'6262,"-3"-6214,-3 0,-1 0,-17 61,-12 74,30 70,8-159,-2-66</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6:50.735"/>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6:53.549"/>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6:59.231"/>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0,'2'49,"3"-1,14 66,-8-60,5 75,-3-17,-7-71,1 45,-5 957,-4-508,2 924,2-1416,3 0,1-1,16 55,-6-27,-6-31,16 40,-15-49,-1 1,10 57,-13-52,14 46,-13-55,-1 1,-1 0,3 43,-5-35,1 1,12 46,-8-46,-1 0,2 46,-9 369,-3-215,2 433,-3-626,-1-1,-11 46,-5 37,2 16,-52 192,51-242,3 1,-6 146,21 191,4-205,-3-219,15 356,-4-225,-8 202,-6-165,2-85,0 32,19 169,-8-170,-7 202,-5-151,2 588,2-724,1 0,2 0,12 39,-9-38,0 0,3 64,-11-92,0 0,0 1,1-1,1 0,-1 0,5 12,-1-9</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02.155"/>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03.041"/>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03.710"/>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2:23.359"/>
    </inkml:context>
    <inkml:brush xml:id="br0">
      <inkml:brushProperty name="width" value="0.1" units="cm"/>
      <inkml:brushProperty name="height" value="0.6" units="cm"/>
      <inkml:brushProperty name="color" value="#C1DCF5"/>
      <inkml:brushProperty name="ignorePressure" value="1"/>
      <inkml:brushProperty name="inkEffects" value="pencil"/>
    </inkml:brush>
  </inkml:definitions>
  <inkml:trace contextRef="#ctx0" brushRef="#br0">1 0,'4'0,"6"0,7 0,3 0,4 0,3 0,0 0,5 0,1 0,0 0,-1 0,-2 0,-1 0,3 0,1 0,-1 0,-1 0,-1 0,-2 0,-1 0,0 0,4 0,1 0,0 0,-1 0,-2 0,-5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05.353"/>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06.144"/>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06.811"/>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07.348"/>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07.702"/>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10.787"/>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0,'4'0,"7"0,0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13.477"/>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18.968"/>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164 0,'13'242,"1"-7,-15 867,-13-948,0 1,16-45,-3 91,-26-32,2-29,16-102,1 0,2 0,0 46,9 91,-5 175,-6-293,-24 97,-5 21,34-152,1 0,1 0,1 1,1-1,6 36,1-28,1 1,1-1,2-1,1 0,31 51,-39-71,1 1,-2 0,0-1,0 1,-1 1,0-1,-1 0,0 1,0 16,-1-5</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23.142"/>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65 0,'0'95,"15"121,-4-101,-9 197,-4-151,1-131,1 21,1-1,15 92,-8-86,-3 1,-2 0,-6 77,0-21,4 1151,-3-1226,-13 67,4-35,-14 53,16-91,2 1,2-1,-3 45,10 16,-3 52,0-139,-1 0,1 0,-1 0,0-1,0 1,-1 0,0-1,-5 8,6-9,-8 13</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23.775"/>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3:39.118"/>
    </inkml:context>
    <inkml:brush xml:id="br0">
      <inkml:brushProperty name="width" value="0.05" units="cm"/>
      <inkml:brushProperty name="height" value="0.05" units="cm"/>
      <inkml:brushProperty name="color" value="#BED0EC"/>
    </inkml:brush>
  </inkml:definitions>
  <inkml:trace contextRef="#ctx0" brushRef="#br0">1 0 24575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24.129"/>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27.035"/>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11,'0'-4,"0"-2</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27.992"/>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29.651"/>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57 860,'-2'0,"0"0,0-1,0 1,0-1,0 0,1 1,-1-1,0 0,1 0,-1 0,0-1,1 1,0 0,-1 0,1-1,0 1,-1-1,1 1,0-1,0 0,0 1,0-1,1 0,-1 0,0 0,0-2,-11-51,12 53,-7-73,7-145,4 86,-2 87,13-78,-11 102,8-103,-12 109</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32.709"/>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34.911"/>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36.175"/>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38.866"/>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39.820"/>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40.892"/>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26.845"/>
    </inkml:context>
    <inkml:brush xml:id="br0">
      <inkml:brushProperty name="width" value="0.05" units="cm"/>
      <inkml:brushProperty name="height" value="0.05" units="cm"/>
      <inkml:brushProperty name="color" value="#CCDAF0"/>
    </inkml:brush>
  </inkml:definitions>
  <inkml:trace contextRef="#ctx0" brushRef="#br0">1 0 24575,'794'0'-1365,"-772"0"-5461</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42.304"/>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44.136"/>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44.773"/>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45.498"/>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46.594"/>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47.401"/>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48.843"/>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50.526"/>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52.015"/>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0,'4'5,"2"5,0 6,-1 10,-2-1</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52.621"/>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22 0,'0'9,"-5"12,-1 7,0 4,1-5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34.812"/>
    </inkml:context>
    <inkml:brush xml:id="br0">
      <inkml:brushProperty name="width" value="0.05" units="cm"/>
      <inkml:brushProperty name="height" value="0.05" units="cm"/>
      <inkml:brushProperty name="color" value="#CCDAF0"/>
    </inkml:brush>
  </inkml:definitions>
  <inkml:trace contextRef="#ctx0" brushRef="#br0">1 53 24575,'0'-1'0,"0"0"0,1 0 0,0 0 0,-1-1 0,1 1 0,0 0 0,-1 0 0,1 0 0,0 0 0,0 0 0,0 0 0,0 1 0,0-1 0,0 0 0,0 0 0,0 1 0,0-1 0,1 0 0,-1 1 0,0-1 0,0 1 0,0 0 0,1-1 0,-1 1 0,0 0 0,1 0 0,1 0 0,43-5 0,-40 5 0,84-3 0,-31 2 0,78-11 0,-72 4-44,0 4-1,75 4 1,-61 1-1188,-62-1-5594</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53.872"/>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55.117"/>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56.572"/>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7:59.954"/>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04.453"/>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05.506"/>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12 0,'0'5,"-5"1,-1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06.420"/>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07.268"/>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07.945"/>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08.770"/>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38.378"/>
    </inkml:context>
    <inkml:brush xml:id="br0">
      <inkml:brushProperty name="width" value="0.05" units="cm"/>
      <inkml:brushProperty name="height" value="0.05" units="cm"/>
      <inkml:brushProperty name="color" value="#CCDAF0"/>
    </inkml:brush>
  </inkml:definitions>
  <inkml:trace contextRef="#ctx0" brushRef="#br0">7 0 24575,'4'0'0,"-3"0"0,-5 0 0,-4 5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09.760"/>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10.546"/>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12.071"/>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14.728"/>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19.593"/>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20.422"/>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21.640"/>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24.367"/>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25.255"/>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27.580"/>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41.050"/>
    </inkml:context>
    <inkml:brush xml:id="br0">
      <inkml:brushProperty name="width" value="0.05" units="cm"/>
      <inkml:brushProperty name="height" value="0.05" units="cm"/>
      <inkml:brushProperty name="color" value="#CCDAF0"/>
    </inkml:brush>
  </inkml:definitions>
  <inkml:trace contextRef="#ctx0" brushRef="#br0">1 0 24575,'0'2'0,"1"0"0,-1 0 0,1 0 0,0 0 0,0 0 0,0 0 0,0 0 0,0-1 0,0 1 0,1 0 0,-1-1 0,0 1 0,1-1 0,0 1 0,-1-1 0,1 0 0,0 0 0,-1 0 0,1 0 0,0 0 0,0 0 0,0 0 0,0 0 0,0-1 0,3 1 0,52 12 0,13-7 0,-1-2 0,75-8 0,-18 1 0,122 3-1365,-220 0-5461</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37.590"/>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38.471"/>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0,'4'5,"2"1</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39.691"/>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41.396"/>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42.559"/>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17 43,'-5'-9,"-1"-7,0-1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43.055"/>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45.162"/>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51.367"/>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0,'13'0,"5"0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7-10T16:58:52.496"/>
    </inkml:context>
    <inkml:brush xml:id="br0">
      <inkml:brushProperty name="width" value="0.5" units="cm"/>
      <inkml:brushProperty name="height" value="1" units="cm"/>
      <inkml:brushProperty name="color" value="#A9D8FF"/>
      <inkml:brushProperty name="tip" value="rectangle"/>
      <inkml:brushProperty name="rasterOp" value="maskPen"/>
      <inkml:brushProperty name="ignorePressure" value="1"/>
    </inkml:brush>
  </inkml:definitions>
  <inkml:trace contextRef="#ctx0" brushRef="#br0">1 0,'0'0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0T16:54:44.600"/>
    </inkml:context>
    <inkml:brush xml:id="br0">
      <inkml:brushProperty name="width" value="0.05" units="cm"/>
      <inkml:brushProperty name="height" value="0.05" units="cm"/>
      <inkml:brushProperty name="color" value="#CCDAF0"/>
    </inkml:brush>
  </inkml:definitions>
  <inkml:trace contextRef="#ctx0" brushRef="#br0">1 0 24575,'498'0'0,"-475"2"41,-1 0-1,34 8 1,8 1-1528,-42-9-5339</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398B3A-3ED3-4ACB-8FEE-A8751ED8A2E9}" type="datetimeFigureOut">
              <a:rPr lang="es-EC" smtClean="0"/>
              <a:t>10/7/2023</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01A269-8D95-4CA4-87A2-82EFA277F90F}" type="slidenum">
              <a:rPr lang="es-EC" smtClean="0"/>
              <a:t>‹Nº›</a:t>
            </a:fld>
            <a:endParaRPr lang="es-EC"/>
          </a:p>
        </p:txBody>
      </p:sp>
    </p:spTree>
    <p:extLst>
      <p:ext uri="{BB962C8B-B14F-4D97-AF65-F5344CB8AC3E}">
        <p14:creationId xmlns:p14="http://schemas.microsoft.com/office/powerpoint/2010/main" val="196052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5CE844-794C-675D-048B-2DCE6CBBA06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C"/>
          </a:p>
        </p:txBody>
      </p:sp>
      <p:sp>
        <p:nvSpPr>
          <p:cNvPr id="3" name="Subtítulo 2">
            <a:extLst>
              <a:ext uri="{FF2B5EF4-FFF2-40B4-BE49-F238E27FC236}">
                <a16:creationId xmlns:a16="http://schemas.microsoft.com/office/drawing/2014/main" id="{B7350772-D8EB-5FA9-1C6B-F1FB727D25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C"/>
          </a:p>
        </p:txBody>
      </p:sp>
      <p:sp>
        <p:nvSpPr>
          <p:cNvPr id="4" name="Marcador de fecha 3">
            <a:extLst>
              <a:ext uri="{FF2B5EF4-FFF2-40B4-BE49-F238E27FC236}">
                <a16:creationId xmlns:a16="http://schemas.microsoft.com/office/drawing/2014/main" id="{A84D2071-F9F6-2B73-3DD4-EAA13B6645AA}"/>
              </a:ext>
            </a:extLst>
          </p:cNvPr>
          <p:cNvSpPr>
            <a:spLocks noGrp="1"/>
          </p:cNvSpPr>
          <p:nvPr>
            <p:ph type="dt" sz="half" idx="10"/>
          </p:nvPr>
        </p:nvSpPr>
        <p:spPr/>
        <p:txBody>
          <a:bodyPr/>
          <a:lstStyle/>
          <a:p>
            <a:fld id="{EAC9580A-96E3-4720-B3A1-C6037A66C228}" type="datetimeFigureOut">
              <a:rPr lang="es-EC" smtClean="0"/>
              <a:t>10/7/2023</a:t>
            </a:fld>
            <a:endParaRPr lang="es-EC"/>
          </a:p>
        </p:txBody>
      </p:sp>
      <p:sp>
        <p:nvSpPr>
          <p:cNvPr id="5" name="Marcador de pie de página 4">
            <a:extLst>
              <a:ext uri="{FF2B5EF4-FFF2-40B4-BE49-F238E27FC236}">
                <a16:creationId xmlns:a16="http://schemas.microsoft.com/office/drawing/2014/main" id="{1614713B-66FD-BED9-CA8D-709A8236CA45}"/>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549FFBD7-B0C9-FD5B-7C53-6FD421BC8930}"/>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794237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05E7E7-242A-8F82-3D2D-EDCCDA2E68DA}"/>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E05EC412-1960-287B-31C8-6AD6AA86CE7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16095B17-91E1-775E-5D30-C57C135597FD}"/>
              </a:ext>
            </a:extLst>
          </p:cNvPr>
          <p:cNvSpPr>
            <a:spLocks noGrp="1"/>
          </p:cNvSpPr>
          <p:nvPr>
            <p:ph type="dt" sz="half" idx="10"/>
          </p:nvPr>
        </p:nvSpPr>
        <p:spPr/>
        <p:txBody>
          <a:bodyPr/>
          <a:lstStyle/>
          <a:p>
            <a:fld id="{EAC9580A-96E3-4720-B3A1-C6037A66C228}" type="datetimeFigureOut">
              <a:rPr lang="es-EC" smtClean="0"/>
              <a:t>10/7/2023</a:t>
            </a:fld>
            <a:endParaRPr lang="es-EC"/>
          </a:p>
        </p:txBody>
      </p:sp>
      <p:sp>
        <p:nvSpPr>
          <p:cNvPr id="5" name="Marcador de pie de página 4">
            <a:extLst>
              <a:ext uri="{FF2B5EF4-FFF2-40B4-BE49-F238E27FC236}">
                <a16:creationId xmlns:a16="http://schemas.microsoft.com/office/drawing/2014/main" id="{CA2176E4-1D61-1CD5-4855-E6393D290252}"/>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A825922D-2DB6-2261-47D8-649E3382628F}"/>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931395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6AA0370-F0E9-7FDD-0328-10246D84FE5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25604AC3-1526-B810-3F12-45770D6271B3}"/>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000DCB32-C8AC-4A0A-C9A3-C0563A0F5FDC}"/>
              </a:ext>
            </a:extLst>
          </p:cNvPr>
          <p:cNvSpPr>
            <a:spLocks noGrp="1"/>
          </p:cNvSpPr>
          <p:nvPr>
            <p:ph type="dt" sz="half" idx="10"/>
          </p:nvPr>
        </p:nvSpPr>
        <p:spPr/>
        <p:txBody>
          <a:bodyPr/>
          <a:lstStyle/>
          <a:p>
            <a:fld id="{EAC9580A-96E3-4720-B3A1-C6037A66C228}" type="datetimeFigureOut">
              <a:rPr lang="es-EC" smtClean="0"/>
              <a:t>10/7/2023</a:t>
            </a:fld>
            <a:endParaRPr lang="es-EC"/>
          </a:p>
        </p:txBody>
      </p:sp>
      <p:sp>
        <p:nvSpPr>
          <p:cNvPr id="5" name="Marcador de pie de página 4">
            <a:extLst>
              <a:ext uri="{FF2B5EF4-FFF2-40B4-BE49-F238E27FC236}">
                <a16:creationId xmlns:a16="http://schemas.microsoft.com/office/drawing/2014/main" id="{459D39A5-4254-8969-3549-B4F8CB8177A3}"/>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A83473F1-F590-9C0E-C704-18BC23751814}"/>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11812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FF5FD9-7232-767D-0CD7-FF472C0609BE}"/>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134C1B7A-4A80-E34F-D60A-611371A2D7E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80B60AF-AA51-60BA-93B6-8A1B5C349A39}"/>
              </a:ext>
            </a:extLst>
          </p:cNvPr>
          <p:cNvSpPr>
            <a:spLocks noGrp="1"/>
          </p:cNvSpPr>
          <p:nvPr>
            <p:ph type="dt" sz="half" idx="10"/>
          </p:nvPr>
        </p:nvSpPr>
        <p:spPr/>
        <p:txBody>
          <a:bodyPr/>
          <a:lstStyle/>
          <a:p>
            <a:fld id="{EAC9580A-96E3-4720-B3A1-C6037A66C228}" type="datetimeFigureOut">
              <a:rPr lang="es-EC" smtClean="0"/>
              <a:t>10/7/2023</a:t>
            </a:fld>
            <a:endParaRPr lang="es-EC"/>
          </a:p>
        </p:txBody>
      </p:sp>
      <p:sp>
        <p:nvSpPr>
          <p:cNvPr id="5" name="Marcador de pie de página 4">
            <a:extLst>
              <a:ext uri="{FF2B5EF4-FFF2-40B4-BE49-F238E27FC236}">
                <a16:creationId xmlns:a16="http://schemas.microsoft.com/office/drawing/2014/main" id="{4B47ABD7-CB38-5C86-6E64-00376F51A360}"/>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BB55B922-8746-7CE0-E68B-F3FF0EBCB935}"/>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3903519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D1A54C-396F-DB97-94A1-A89667433B0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0E2BB7FB-62A0-3CE9-89D2-E8960A2730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0E330A63-E8F2-58D0-439E-37CE3049EE42}"/>
              </a:ext>
            </a:extLst>
          </p:cNvPr>
          <p:cNvSpPr>
            <a:spLocks noGrp="1"/>
          </p:cNvSpPr>
          <p:nvPr>
            <p:ph type="dt" sz="half" idx="10"/>
          </p:nvPr>
        </p:nvSpPr>
        <p:spPr/>
        <p:txBody>
          <a:bodyPr/>
          <a:lstStyle/>
          <a:p>
            <a:fld id="{EAC9580A-96E3-4720-B3A1-C6037A66C228}" type="datetimeFigureOut">
              <a:rPr lang="es-EC" smtClean="0"/>
              <a:t>10/7/2023</a:t>
            </a:fld>
            <a:endParaRPr lang="es-EC"/>
          </a:p>
        </p:txBody>
      </p:sp>
      <p:sp>
        <p:nvSpPr>
          <p:cNvPr id="5" name="Marcador de pie de página 4">
            <a:extLst>
              <a:ext uri="{FF2B5EF4-FFF2-40B4-BE49-F238E27FC236}">
                <a16:creationId xmlns:a16="http://schemas.microsoft.com/office/drawing/2014/main" id="{77C8FEE0-9931-1583-58AC-FAC24D6C5BF9}"/>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3A47D9A4-C5D5-B098-5C2D-86AA1328EE7F}"/>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07560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2518E2-EB36-3F1D-D1A0-56BFD9890BE8}"/>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C9B58A56-73BF-8887-920D-F38159F4A87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contenido 3">
            <a:extLst>
              <a:ext uri="{FF2B5EF4-FFF2-40B4-BE49-F238E27FC236}">
                <a16:creationId xmlns:a16="http://schemas.microsoft.com/office/drawing/2014/main" id="{53B51362-BF7F-F266-9C6D-1BFCEE1EBCA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fecha 4">
            <a:extLst>
              <a:ext uri="{FF2B5EF4-FFF2-40B4-BE49-F238E27FC236}">
                <a16:creationId xmlns:a16="http://schemas.microsoft.com/office/drawing/2014/main" id="{22B23FB7-CB89-00B3-333A-9E2CF810000B}"/>
              </a:ext>
            </a:extLst>
          </p:cNvPr>
          <p:cNvSpPr>
            <a:spLocks noGrp="1"/>
          </p:cNvSpPr>
          <p:nvPr>
            <p:ph type="dt" sz="half" idx="10"/>
          </p:nvPr>
        </p:nvSpPr>
        <p:spPr/>
        <p:txBody>
          <a:bodyPr/>
          <a:lstStyle/>
          <a:p>
            <a:fld id="{EAC9580A-96E3-4720-B3A1-C6037A66C228}" type="datetimeFigureOut">
              <a:rPr lang="es-EC" smtClean="0"/>
              <a:t>10/7/2023</a:t>
            </a:fld>
            <a:endParaRPr lang="es-EC"/>
          </a:p>
        </p:txBody>
      </p:sp>
      <p:sp>
        <p:nvSpPr>
          <p:cNvPr id="6" name="Marcador de pie de página 5">
            <a:extLst>
              <a:ext uri="{FF2B5EF4-FFF2-40B4-BE49-F238E27FC236}">
                <a16:creationId xmlns:a16="http://schemas.microsoft.com/office/drawing/2014/main" id="{2CAB5E6D-C9B9-2542-7C09-4A155B12672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34665374-39FD-6853-B2BA-8B65C0E006FD}"/>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208577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CD743B-A0C8-B664-3022-B8D06AE7B584}"/>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13031D7E-DEF1-A909-CD8D-B07A4D1AD2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F9C917C-771F-D343-FCD6-741462640378}"/>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texto 4">
            <a:extLst>
              <a:ext uri="{FF2B5EF4-FFF2-40B4-BE49-F238E27FC236}">
                <a16:creationId xmlns:a16="http://schemas.microsoft.com/office/drawing/2014/main" id="{901081C0-5E47-CE40-2E2A-5E90A789DA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E5D49586-0984-33F9-178E-2D10EEFEA45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7" name="Marcador de fecha 6">
            <a:extLst>
              <a:ext uri="{FF2B5EF4-FFF2-40B4-BE49-F238E27FC236}">
                <a16:creationId xmlns:a16="http://schemas.microsoft.com/office/drawing/2014/main" id="{01FB2184-CDD6-C598-C641-352919508182}"/>
              </a:ext>
            </a:extLst>
          </p:cNvPr>
          <p:cNvSpPr>
            <a:spLocks noGrp="1"/>
          </p:cNvSpPr>
          <p:nvPr>
            <p:ph type="dt" sz="half" idx="10"/>
          </p:nvPr>
        </p:nvSpPr>
        <p:spPr/>
        <p:txBody>
          <a:bodyPr/>
          <a:lstStyle/>
          <a:p>
            <a:fld id="{EAC9580A-96E3-4720-B3A1-C6037A66C228}" type="datetimeFigureOut">
              <a:rPr lang="es-EC" smtClean="0"/>
              <a:t>10/7/2023</a:t>
            </a:fld>
            <a:endParaRPr lang="es-EC"/>
          </a:p>
        </p:txBody>
      </p:sp>
      <p:sp>
        <p:nvSpPr>
          <p:cNvPr id="8" name="Marcador de pie de página 7">
            <a:extLst>
              <a:ext uri="{FF2B5EF4-FFF2-40B4-BE49-F238E27FC236}">
                <a16:creationId xmlns:a16="http://schemas.microsoft.com/office/drawing/2014/main" id="{6F55DD4B-BE41-53B1-EF9A-2E868A5E8F13}"/>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CA0F1FD6-4278-2830-C165-0C4CFDCE9960}"/>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743618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2B2EFF-8DE5-2518-781F-B4260F931D60}"/>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fecha 2">
            <a:extLst>
              <a:ext uri="{FF2B5EF4-FFF2-40B4-BE49-F238E27FC236}">
                <a16:creationId xmlns:a16="http://schemas.microsoft.com/office/drawing/2014/main" id="{3C585A29-4471-8962-A953-52636955B052}"/>
              </a:ext>
            </a:extLst>
          </p:cNvPr>
          <p:cNvSpPr>
            <a:spLocks noGrp="1"/>
          </p:cNvSpPr>
          <p:nvPr>
            <p:ph type="dt" sz="half" idx="10"/>
          </p:nvPr>
        </p:nvSpPr>
        <p:spPr/>
        <p:txBody>
          <a:bodyPr/>
          <a:lstStyle/>
          <a:p>
            <a:fld id="{EAC9580A-96E3-4720-B3A1-C6037A66C228}" type="datetimeFigureOut">
              <a:rPr lang="es-EC" smtClean="0"/>
              <a:t>10/7/2023</a:t>
            </a:fld>
            <a:endParaRPr lang="es-EC"/>
          </a:p>
        </p:txBody>
      </p:sp>
      <p:sp>
        <p:nvSpPr>
          <p:cNvPr id="4" name="Marcador de pie de página 3">
            <a:extLst>
              <a:ext uri="{FF2B5EF4-FFF2-40B4-BE49-F238E27FC236}">
                <a16:creationId xmlns:a16="http://schemas.microsoft.com/office/drawing/2014/main" id="{5E2AB068-3128-08DC-CEE2-8195C62A1F40}"/>
              </a:ext>
            </a:extLst>
          </p:cNvPr>
          <p:cNvSpPr>
            <a:spLocks noGrp="1"/>
          </p:cNvSpPr>
          <p:nvPr>
            <p:ph type="ftr" sz="quarter" idx="11"/>
          </p:nvPr>
        </p:nvSpPr>
        <p:spPr/>
        <p:txBody>
          <a:bodyPr/>
          <a:lstStyle/>
          <a:p>
            <a:endParaRPr lang="es-EC"/>
          </a:p>
        </p:txBody>
      </p:sp>
      <p:sp>
        <p:nvSpPr>
          <p:cNvPr id="5" name="Marcador de número de diapositiva 4">
            <a:extLst>
              <a:ext uri="{FF2B5EF4-FFF2-40B4-BE49-F238E27FC236}">
                <a16:creationId xmlns:a16="http://schemas.microsoft.com/office/drawing/2014/main" id="{45DAD2A4-0B31-B7F5-CFA2-8A0EDCAF2C53}"/>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222624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62329A-39B6-F045-74C0-92213F4846B3}"/>
              </a:ext>
            </a:extLst>
          </p:cNvPr>
          <p:cNvSpPr>
            <a:spLocks noGrp="1"/>
          </p:cNvSpPr>
          <p:nvPr>
            <p:ph type="dt" sz="half" idx="10"/>
          </p:nvPr>
        </p:nvSpPr>
        <p:spPr/>
        <p:txBody>
          <a:bodyPr/>
          <a:lstStyle/>
          <a:p>
            <a:fld id="{EAC9580A-96E3-4720-B3A1-C6037A66C228}" type="datetimeFigureOut">
              <a:rPr lang="es-EC" smtClean="0"/>
              <a:t>10/7/2023</a:t>
            </a:fld>
            <a:endParaRPr lang="es-EC"/>
          </a:p>
        </p:txBody>
      </p:sp>
      <p:sp>
        <p:nvSpPr>
          <p:cNvPr id="3" name="Marcador de pie de página 2">
            <a:extLst>
              <a:ext uri="{FF2B5EF4-FFF2-40B4-BE49-F238E27FC236}">
                <a16:creationId xmlns:a16="http://schemas.microsoft.com/office/drawing/2014/main" id="{B68E9E15-479E-8E17-5C28-02358E73B970}"/>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C54CE9C3-50CB-B424-4427-BF8B33CCDDAA}"/>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3716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2EC735-C782-2742-6EB7-5A72D51AF54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FFEC62AE-B268-0D2B-F83B-5887363372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texto 3">
            <a:extLst>
              <a:ext uri="{FF2B5EF4-FFF2-40B4-BE49-F238E27FC236}">
                <a16:creationId xmlns:a16="http://schemas.microsoft.com/office/drawing/2014/main" id="{D430D489-D391-EC02-05FA-976038B288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815AF6B-A83C-B89C-0315-3B7A3ED8FB10}"/>
              </a:ext>
            </a:extLst>
          </p:cNvPr>
          <p:cNvSpPr>
            <a:spLocks noGrp="1"/>
          </p:cNvSpPr>
          <p:nvPr>
            <p:ph type="dt" sz="half" idx="10"/>
          </p:nvPr>
        </p:nvSpPr>
        <p:spPr/>
        <p:txBody>
          <a:bodyPr/>
          <a:lstStyle/>
          <a:p>
            <a:fld id="{EAC9580A-96E3-4720-B3A1-C6037A66C228}" type="datetimeFigureOut">
              <a:rPr lang="es-EC" smtClean="0"/>
              <a:t>10/7/2023</a:t>
            </a:fld>
            <a:endParaRPr lang="es-EC"/>
          </a:p>
        </p:txBody>
      </p:sp>
      <p:sp>
        <p:nvSpPr>
          <p:cNvPr id="6" name="Marcador de pie de página 5">
            <a:extLst>
              <a:ext uri="{FF2B5EF4-FFF2-40B4-BE49-F238E27FC236}">
                <a16:creationId xmlns:a16="http://schemas.microsoft.com/office/drawing/2014/main" id="{76BBA8E8-3CFE-0B4D-29DC-BB3C28DD6FC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4B24566F-AAD2-EB0D-23A4-49E743282E19}"/>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148174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01D6BF-39C9-06F7-4624-68838F2B863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posición de imagen 2">
            <a:extLst>
              <a:ext uri="{FF2B5EF4-FFF2-40B4-BE49-F238E27FC236}">
                <a16:creationId xmlns:a16="http://schemas.microsoft.com/office/drawing/2014/main" id="{AAA67086-8367-29B3-EA42-8597081298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E80169BE-F74F-C45B-1CE2-39F8E7E26A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DA9B500-60E0-41FB-BC25-DB39BBDADDB5}"/>
              </a:ext>
            </a:extLst>
          </p:cNvPr>
          <p:cNvSpPr>
            <a:spLocks noGrp="1"/>
          </p:cNvSpPr>
          <p:nvPr>
            <p:ph type="dt" sz="half" idx="10"/>
          </p:nvPr>
        </p:nvSpPr>
        <p:spPr/>
        <p:txBody>
          <a:bodyPr/>
          <a:lstStyle/>
          <a:p>
            <a:fld id="{EAC9580A-96E3-4720-B3A1-C6037A66C228}" type="datetimeFigureOut">
              <a:rPr lang="es-EC" smtClean="0"/>
              <a:t>10/7/2023</a:t>
            </a:fld>
            <a:endParaRPr lang="es-EC"/>
          </a:p>
        </p:txBody>
      </p:sp>
      <p:sp>
        <p:nvSpPr>
          <p:cNvPr id="6" name="Marcador de pie de página 5">
            <a:extLst>
              <a:ext uri="{FF2B5EF4-FFF2-40B4-BE49-F238E27FC236}">
                <a16:creationId xmlns:a16="http://schemas.microsoft.com/office/drawing/2014/main" id="{A6D3B122-01A6-697A-D687-2D845D62A319}"/>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4B76DCF9-DEE6-07C4-BDA5-8BAC00C75F3B}"/>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480171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097A0FC-4943-3B72-8343-3B40898D64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5187F185-A608-9573-8745-CC1544575D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656E003B-3856-3C6E-F48F-083380036F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C9580A-96E3-4720-B3A1-C6037A66C228}" type="datetimeFigureOut">
              <a:rPr lang="es-EC" smtClean="0"/>
              <a:t>10/7/2023</a:t>
            </a:fld>
            <a:endParaRPr lang="es-EC"/>
          </a:p>
        </p:txBody>
      </p:sp>
      <p:sp>
        <p:nvSpPr>
          <p:cNvPr id="5" name="Marcador de pie de página 4">
            <a:extLst>
              <a:ext uri="{FF2B5EF4-FFF2-40B4-BE49-F238E27FC236}">
                <a16:creationId xmlns:a16="http://schemas.microsoft.com/office/drawing/2014/main" id="{A75FABB6-C43F-9AFC-3BC6-F9DE8AAB67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82C84E08-A39F-C895-5808-69802A358F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8D1C54-6A61-4A09-B29A-3B8D2A7BC786}" type="slidenum">
              <a:rPr lang="es-EC" smtClean="0"/>
              <a:t>‹Nº›</a:t>
            </a:fld>
            <a:endParaRPr lang="es-EC"/>
          </a:p>
        </p:txBody>
      </p:sp>
    </p:spTree>
    <p:extLst>
      <p:ext uri="{BB962C8B-B14F-4D97-AF65-F5344CB8AC3E}">
        <p14:creationId xmlns:p14="http://schemas.microsoft.com/office/powerpoint/2010/main" val="3921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0.png"/><Relationship Id="rId7" Type="http://schemas.openxmlformats.org/officeDocument/2006/relationships/diagramColors" Target="../diagrams/colors1.xml"/><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jpg"/></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18.jp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6.png"/><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18.jpg"/></Relationships>
</file>

<file path=ppt/slides/_rels/slide33.xml.rels><?xml version="1.0" encoding="UTF-8" standalone="yes"?>
<Relationships xmlns="http://schemas.openxmlformats.org/package/2006/relationships"><Relationship Id="rId26" Type="http://schemas.openxmlformats.org/officeDocument/2006/relationships/customXml" Target="../ink/ink11.xml"/><Relationship Id="rId117" Type="http://schemas.openxmlformats.org/officeDocument/2006/relationships/customXml" Target="../ink/ink87.xml"/><Relationship Id="rId21" Type="http://schemas.openxmlformats.org/officeDocument/2006/relationships/image" Target="../media/image47.png"/><Relationship Id="rId42" Type="http://schemas.openxmlformats.org/officeDocument/2006/relationships/customXml" Target="../ink/ink24.xml"/><Relationship Id="rId47" Type="http://schemas.openxmlformats.org/officeDocument/2006/relationships/customXml" Target="../ink/ink27.xml"/><Relationship Id="rId63" Type="http://schemas.openxmlformats.org/officeDocument/2006/relationships/customXml" Target="../ink/ink40.xml"/><Relationship Id="rId68" Type="http://schemas.openxmlformats.org/officeDocument/2006/relationships/image" Target="../media/image59.png"/><Relationship Id="rId84" Type="http://schemas.openxmlformats.org/officeDocument/2006/relationships/image" Target="../media/image60.png"/><Relationship Id="rId89" Type="http://schemas.openxmlformats.org/officeDocument/2006/relationships/customXml" Target="../ink/ink62.xml"/><Relationship Id="rId112" Type="http://schemas.openxmlformats.org/officeDocument/2006/relationships/customXml" Target="../ink/ink83.xml"/><Relationship Id="rId16" Type="http://schemas.openxmlformats.org/officeDocument/2006/relationships/customXml" Target="../ink/ink6.xml"/><Relationship Id="rId107" Type="http://schemas.openxmlformats.org/officeDocument/2006/relationships/customXml" Target="../ink/ink79.xml"/><Relationship Id="rId11" Type="http://schemas.openxmlformats.org/officeDocument/2006/relationships/image" Target="../media/image42.png"/><Relationship Id="rId32" Type="http://schemas.openxmlformats.org/officeDocument/2006/relationships/customXml" Target="../ink/ink17.xml"/><Relationship Id="rId37" Type="http://schemas.openxmlformats.org/officeDocument/2006/relationships/image" Target="../media/image50.png"/><Relationship Id="rId53" Type="http://schemas.openxmlformats.org/officeDocument/2006/relationships/customXml" Target="../ink/ink33.xml"/><Relationship Id="rId58" Type="http://schemas.openxmlformats.org/officeDocument/2006/relationships/customXml" Target="../ink/ink37.xml"/><Relationship Id="rId74" Type="http://schemas.openxmlformats.org/officeDocument/2006/relationships/customXml" Target="../ink/ink49.xml"/><Relationship Id="rId79" Type="http://schemas.openxmlformats.org/officeDocument/2006/relationships/customXml" Target="../ink/ink54.xml"/><Relationship Id="rId102" Type="http://schemas.openxmlformats.org/officeDocument/2006/relationships/customXml" Target="../ink/ink74.xml"/><Relationship Id="rId5" Type="http://schemas.openxmlformats.org/officeDocument/2006/relationships/image" Target="../media/image39.png"/><Relationship Id="rId90" Type="http://schemas.openxmlformats.org/officeDocument/2006/relationships/customXml" Target="../ink/ink63.xml"/><Relationship Id="rId95" Type="http://schemas.openxmlformats.org/officeDocument/2006/relationships/customXml" Target="../ink/ink67.xml"/><Relationship Id="rId22" Type="http://schemas.openxmlformats.org/officeDocument/2006/relationships/customXml" Target="../ink/ink9.xml"/><Relationship Id="rId27" Type="http://schemas.openxmlformats.org/officeDocument/2006/relationships/customXml" Target="../ink/ink12.xml"/><Relationship Id="rId43" Type="http://schemas.openxmlformats.org/officeDocument/2006/relationships/image" Target="../media/image53.png"/><Relationship Id="rId48" Type="http://schemas.openxmlformats.org/officeDocument/2006/relationships/customXml" Target="../ink/ink28.xml"/><Relationship Id="rId64" Type="http://schemas.openxmlformats.org/officeDocument/2006/relationships/customXml" Target="../ink/ink41.xml"/><Relationship Id="rId69" Type="http://schemas.openxmlformats.org/officeDocument/2006/relationships/customXml" Target="../ink/ink44.xml"/><Relationship Id="rId113" Type="http://schemas.openxmlformats.org/officeDocument/2006/relationships/customXml" Target="../ink/ink84.xml"/><Relationship Id="rId118" Type="http://schemas.openxmlformats.org/officeDocument/2006/relationships/image" Target="../media/image65.png"/><Relationship Id="rId80" Type="http://schemas.openxmlformats.org/officeDocument/2006/relationships/customXml" Target="../ink/ink55.xml"/><Relationship Id="rId85" Type="http://schemas.openxmlformats.org/officeDocument/2006/relationships/customXml" Target="../ink/ink59.xml"/><Relationship Id="rId12" Type="http://schemas.openxmlformats.org/officeDocument/2006/relationships/customXml" Target="../ink/ink4.xml"/><Relationship Id="rId17" Type="http://schemas.openxmlformats.org/officeDocument/2006/relationships/image" Target="../media/image45.png"/><Relationship Id="rId33" Type="http://schemas.openxmlformats.org/officeDocument/2006/relationships/customXml" Target="../ink/ink18.xml"/><Relationship Id="rId38" Type="http://schemas.openxmlformats.org/officeDocument/2006/relationships/customXml" Target="../ink/ink22.xml"/><Relationship Id="rId59" Type="http://schemas.openxmlformats.org/officeDocument/2006/relationships/image" Target="../media/image56.png"/><Relationship Id="rId103" Type="http://schemas.openxmlformats.org/officeDocument/2006/relationships/customXml" Target="../ink/ink75.xml"/><Relationship Id="rId108" Type="http://schemas.openxmlformats.org/officeDocument/2006/relationships/customXml" Target="../ink/ink80.xml"/><Relationship Id="rId54" Type="http://schemas.openxmlformats.org/officeDocument/2006/relationships/customXml" Target="../ink/ink34.xml"/><Relationship Id="rId70" Type="http://schemas.openxmlformats.org/officeDocument/2006/relationships/customXml" Target="../ink/ink45.xml"/><Relationship Id="rId75" Type="http://schemas.openxmlformats.org/officeDocument/2006/relationships/customXml" Target="../ink/ink50.xml"/><Relationship Id="rId91" Type="http://schemas.openxmlformats.org/officeDocument/2006/relationships/customXml" Target="../ink/ink64.xml"/><Relationship Id="rId96" Type="http://schemas.openxmlformats.org/officeDocument/2006/relationships/customXml" Target="../ink/ink68.xml"/><Relationship Id="rId1" Type="http://schemas.openxmlformats.org/officeDocument/2006/relationships/slideLayout" Target="../slideLayouts/slideLayout1.xml"/><Relationship Id="rId6" Type="http://schemas.openxmlformats.org/officeDocument/2006/relationships/customXml" Target="../ink/ink1.xml"/><Relationship Id="rId23" Type="http://schemas.openxmlformats.org/officeDocument/2006/relationships/image" Target="../media/image48.png"/><Relationship Id="rId28" Type="http://schemas.openxmlformats.org/officeDocument/2006/relationships/customXml" Target="../ink/ink13.xml"/><Relationship Id="rId49" Type="http://schemas.openxmlformats.org/officeDocument/2006/relationships/customXml" Target="../ink/ink29.xml"/><Relationship Id="rId114" Type="http://schemas.openxmlformats.org/officeDocument/2006/relationships/image" Target="../media/image64.png"/><Relationship Id="rId119" Type="http://schemas.openxmlformats.org/officeDocument/2006/relationships/customXml" Target="../ink/ink88.xml"/><Relationship Id="rId10" Type="http://schemas.openxmlformats.org/officeDocument/2006/relationships/customXml" Target="../ink/ink3.xml"/><Relationship Id="rId31" Type="http://schemas.openxmlformats.org/officeDocument/2006/relationships/customXml" Target="../ink/ink16.xml"/><Relationship Id="rId44" Type="http://schemas.openxmlformats.org/officeDocument/2006/relationships/customXml" Target="../ink/ink25.xml"/><Relationship Id="rId52" Type="http://schemas.openxmlformats.org/officeDocument/2006/relationships/customXml" Target="../ink/ink32.xml"/><Relationship Id="rId60" Type="http://schemas.openxmlformats.org/officeDocument/2006/relationships/customXml" Target="../ink/ink38.xml"/><Relationship Id="rId65" Type="http://schemas.openxmlformats.org/officeDocument/2006/relationships/image" Target="../media/image58.png"/><Relationship Id="rId73" Type="http://schemas.openxmlformats.org/officeDocument/2006/relationships/customXml" Target="../ink/ink48.xml"/><Relationship Id="rId78" Type="http://schemas.openxmlformats.org/officeDocument/2006/relationships/customXml" Target="../ink/ink53.xml"/><Relationship Id="rId81" Type="http://schemas.openxmlformats.org/officeDocument/2006/relationships/customXml" Target="../ink/ink56.xml"/><Relationship Id="rId86" Type="http://schemas.openxmlformats.org/officeDocument/2006/relationships/image" Target="../media/image61.png"/><Relationship Id="rId94" Type="http://schemas.openxmlformats.org/officeDocument/2006/relationships/customXml" Target="../ink/ink66.xml"/><Relationship Id="rId99" Type="http://schemas.openxmlformats.org/officeDocument/2006/relationships/customXml" Target="../ink/ink71.xml"/><Relationship Id="rId101" Type="http://schemas.openxmlformats.org/officeDocument/2006/relationships/customXml" Target="../ink/ink73.xml"/><Relationship Id="rId4" Type="http://schemas.openxmlformats.org/officeDocument/2006/relationships/image" Target="../media/image38.png"/><Relationship Id="rId9" Type="http://schemas.openxmlformats.org/officeDocument/2006/relationships/image" Target="../media/image41.png"/><Relationship Id="rId13" Type="http://schemas.openxmlformats.org/officeDocument/2006/relationships/image" Target="../media/image43.png"/><Relationship Id="rId18" Type="http://schemas.openxmlformats.org/officeDocument/2006/relationships/customXml" Target="../ink/ink7.xml"/><Relationship Id="rId39" Type="http://schemas.openxmlformats.org/officeDocument/2006/relationships/image" Target="../media/image51.png"/><Relationship Id="rId109" Type="http://schemas.openxmlformats.org/officeDocument/2006/relationships/customXml" Target="../ink/ink81.xml"/><Relationship Id="rId34" Type="http://schemas.openxmlformats.org/officeDocument/2006/relationships/customXml" Target="../ink/ink19.xml"/><Relationship Id="rId50" Type="http://schemas.openxmlformats.org/officeDocument/2006/relationships/customXml" Target="../ink/ink30.xml"/><Relationship Id="rId55" Type="http://schemas.openxmlformats.org/officeDocument/2006/relationships/customXml" Target="../ink/ink35.xml"/><Relationship Id="rId76" Type="http://schemas.openxmlformats.org/officeDocument/2006/relationships/customXml" Target="../ink/ink51.xml"/><Relationship Id="rId97" Type="http://schemas.openxmlformats.org/officeDocument/2006/relationships/customXml" Target="../ink/ink69.xml"/><Relationship Id="rId104" Type="http://schemas.openxmlformats.org/officeDocument/2006/relationships/customXml" Target="../ink/ink76.xml"/><Relationship Id="rId7" Type="http://schemas.openxmlformats.org/officeDocument/2006/relationships/image" Target="../media/image40.png"/><Relationship Id="rId71" Type="http://schemas.openxmlformats.org/officeDocument/2006/relationships/customXml" Target="../ink/ink46.xml"/><Relationship Id="rId92" Type="http://schemas.openxmlformats.org/officeDocument/2006/relationships/customXml" Target="../ink/ink65.xml"/><Relationship Id="rId2" Type="http://schemas.openxmlformats.org/officeDocument/2006/relationships/image" Target="../media/image4.png"/><Relationship Id="rId29" Type="http://schemas.openxmlformats.org/officeDocument/2006/relationships/customXml" Target="../ink/ink14.xml"/><Relationship Id="rId24" Type="http://schemas.openxmlformats.org/officeDocument/2006/relationships/customXml" Target="../ink/ink10.xml"/><Relationship Id="rId40" Type="http://schemas.openxmlformats.org/officeDocument/2006/relationships/customXml" Target="../ink/ink23.xml"/><Relationship Id="rId45" Type="http://schemas.openxmlformats.org/officeDocument/2006/relationships/customXml" Target="../ink/ink26.xml"/><Relationship Id="rId66" Type="http://schemas.openxmlformats.org/officeDocument/2006/relationships/customXml" Target="../ink/ink42.xml"/><Relationship Id="rId87" Type="http://schemas.openxmlformats.org/officeDocument/2006/relationships/customXml" Target="../ink/ink60.xml"/><Relationship Id="rId110" Type="http://schemas.openxmlformats.org/officeDocument/2006/relationships/image" Target="../media/image63.png"/><Relationship Id="rId115" Type="http://schemas.openxmlformats.org/officeDocument/2006/relationships/customXml" Target="../ink/ink85.xml"/><Relationship Id="rId61" Type="http://schemas.openxmlformats.org/officeDocument/2006/relationships/image" Target="../media/image57.png"/><Relationship Id="rId82" Type="http://schemas.openxmlformats.org/officeDocument/2006/relationships/customXml" Target="../ink/ink57.xml"/><Relationship Id="rId19" Type="http://schemas.openxmlformats.org/officeDocument/2006/relationships/image" Target="../media/image46.png"/><Relationship Id="rId14" Type="http://schemas.openxmlformats.org/officeDocument/2006/relationships/customXml" Target="../ink/ink5.xml"/><Relationship Id="rId30" Type="http://schemas.openxmlformats.org/officeDocument/2006/relationships/customXml" Target="../ink/ink15.xml"/><Relationship Id="rId35" Type="http://schemas.openxmlformats.org/officeDocument/2006/relationships/customXml" Target="../ink/ink20.xml"/><Relationship Id="rId56" Type="http://schemas.openxmlformats.org/officeDocument/2006/relationships/image" Target="../media/image55.png"/><Relationship Id="rId77" Type="http://schemas.openxmlformats.org/officeDocument/2006/relationships/customXml" Target="../ink/ink52.xml"/><Relationship Id="rId100" Type="http://schemas.openxmlformats.org/officeDocument/2006/relationships/customXml" Target="../ink/ink72.xml"/><Relationship Id="rId105" Type="http://schemas.openxmlformats.org/officeDocument/2006/relationships/customXml" Target="../ink/ink77.xml"/><Relationship Id="rId8" Type="http://schemas.openxmlformats.org/officeDocument/2006/relationships/customXml" Target="../ink/ink2.xml"/><Relationship Id="rId51" Type="http://schemas.openxmlformats.org/officeDocument/2006/relationships/customXml" Target="../ink/ink31.xml"/><Relationship Id="rId72" Type="http://schemas.openxmlformats.org/officeDocument/2006/relationships/customXml" Target="../ink/ink47.xml"/><Relationship Id="rId93" Type="http://schemas.openxmlformats.org/officeDocument/2006/relationships/image" Target="../media/image62.png"/><Relationship Id="rId98" Type="http://schemas.openxmlformats.org/officeDocument/2006/relationships/customXml" Target="../ink/ink70.xml"/><Relationship Id="rId3" Type="http://schemas.openxmlformats.org/officeDocument/2006/relationships/image" Target="../media/image31.png"/><Relationship Id="rId25" Type="http://schemas.openxmlformats.org/officeDocument/2006/relationships/image" Target="../media/image49.png"/><Relationship Id="rId46" Type="http://schemas.openxmlformats.org/officeDocument/2006/relationships/image" Target="../media/image54.png"/><Relationship Id="rId67" Type="http://schemas.openxmlformats.org/officeDocument/2006/relationships/customXml" Target="../ink/ink43.xml"/><Relationship Id="rId116" Type="http://schemas.openxmlformats.org/officeDocument/2006/relationships/customXml" Target="../ink/ink86.xml"/><Relationship Id="rId20" Type="http://schemas.openxmlformats.org/officeDocument/2006/relationships/customXml" Target="../ink/ink8.xml"/><Relationship Id="rId41" Type="http://schemas.openxmlformats.org/officeDocument/2006/relationships/image" Target="../media/image52.png"/><Relationship Id="rId62" Type="http://schemas.openxmlformats.org/officeDocument/2006/relationships/customXml" Target="../ink/ink39.xml"/><Relationship Id="rId83" Type="http://schemas.openxmlformats.org/officeDocument/2006/relationships/customXml" Target="../ink/ink58.xml"/><Relationship Id="rId88" Type="http://schemas.openxmlformats.org/officeDocument/2006/relationships/customXml" Target="../ink/ink61.xml"/><Relationship Id="rId111" Type="http://schemas.openxmlformats.org/officeDocument/2006/relationships/customXml" Target="../ink/ink82.xml"/><Relationship Id="rId15" Type="http://schemas.openxmlformats.org/officeDocument/2006/relationships/image" Target="../media/image44.png"/><Relationship Id="rId36" Type="http://schemas.openxmlformats.org/officeDocument/2006/relationships/customXml" Target="../ink/ink21.xml"/><Relationship Id="rId57" Type="http://schemas.openxmlformats.org/officeDocument/2006/relationships/customXml" Target="../ink/ink36.xml"/><Relationship Id="rId106" Type="http://schemas.openxmlformats.org/officeDocument/2006/relationships/customXml" Target="../ink/ink78.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8402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0AC2240-E955-DFFA-E139-79CDD2B2D486}"/>
              </a:ext>
            </a:extLst>
          </p:cNvPr>
          <p:cNvPicPr>
            <a:picLocks noChangeAspect="1"/>
          </p:cNvPicPr>
          <p:nvPr/>
        </p:nvPicPr>
        <p:blipFill>
          <a:blip r:embed="rId2"/>
          <a:stretch>
            <a:fillRect/>
          </a:stretch>
        </p:blipFill>
        <p:spPr>
          <a:xfrm>
            <a:off x="5354097" y="1407830"/>
            <a:ext cx="7179090" cy="4042339"/>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CuadroTexto 3">
            <a:extLst>
              <a:ext uri="{FF2B5EF4-FFF2-40B4-BE49-F238E27FC236}">
                <a16:creationId xmlns:a16="http://schemas.microsoft.com/office/drawing/2014/main" id="{B1060A79-05DB-6782-8874-DA5F73924712}"/>
              </a:ext>
            </a:extLst>
          </p:cNvPr>
          <p:cNvSpPr txBox="1"/>
          <p:nvPr/>
        </p:nvSpPr>
        <p:spPr>
          <a:xfrm>
            <a:off x="809205" y="1822581"/>
            <a:ext cx="4093535" cy="2215991"/>
          </a:xfrm>
          <a:prstGeom prst="rect">
            <a:avLst/>
          </a:prstGeom>
          <a:noFill/>
        </p:spPr>
        <p:txBody>
          <a:bodyPr wrap="square" rtlCol="0">
            <a:spAutoFit/>
          </a:bodyPr>
          <a:lstStyle/>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La modificación del presente reglamento podrá ser solicitada por uno de sus miembros, con la debida motivación presentada a la presidencia del Directorio del CCMQ. Será aprobado con el 50% de los asistentes y el presidente tendrá voto dirimente.</a:t>
            </a:r>
            <a:endParaRPr lang="es-ES" sz="1600" dirty="0">
              <a:solidFill>
                <a:srgbClr val="5B5B5B"/>
              </a:solidFill>
              <a:latin typeface="Montserrat" pitchFamily="2" charset="77"/>
            </a:endParaRPr>
          </a:p>
          <a:p>
            <a:pPr lvl="0" algn="just">
              <a:lnSpc>
                <a:spcPct val="107000"/>
              </a:lnSpc>
              <a:spcAft>
                <a:spcPts val="800"/>
              </a:spcAft>
            </a:pPr>
            <a:r>
              <a:rPr lang="es-EC" sz="1600" dirty="0">
                <a:solidFill>
                  <a:srgbClr val="5B5B5B"/>
                </a:solidFill>
                <a:latin typeface="Montserrat" pitchFamily="2" charset="77"/>
              </a:rPr>
              <a:t> </a:t>
            </a: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809205" y="722342"/>
            <a:ext cx="9443748"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75BBE9"/>
                </a:solidFill>
                <a:latin typeface="Montserrat" pitchFamily="2" charset="77"/>
                <a:ea typeface="HGSMinchoE" panose="02020900000000000000" pitchFamily="18" charset="-128"/>
              </a:rPr>
              <a:t>Procedimiento de Aprobación y Modificación del presente Reglamento</a:t>
            </a:r>
            <a:endParaRPr lang="es-EC"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72838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2">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3. Conocimiento de la no realización de los Directorios correspondientes a mayo y junio de 2023</a:t>
            </a:r>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4146998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pic>
        <p:nvPicPr>
          <p:cNvPr id="7" name="Imagen 6">
            <a:extLst>
              <a:ext uri="{FF2B5EF4-FFF2-40B4-BE49-F238E27FC236}">
                <a16:creationId xmlns:a16="http://schemas.microsoft.com/office/drawing/2014/main" id="{5D240C39-AEA9-FF11-8BFE-70A2034C7CFC}"/>
              </a:ext>
            </a:extLst>
          </p:cNvPr>
          <p:cNvPicPr>
            <a:picLocks noChangeAspect="1"/>
          </p:cNvPicPr>
          <p:nvPr/>
        </p:nvPicPr>
        <p:blipFill>
          <a:blip r:embed="rId3"/>
          <a:stretch>
            <a:fillRect/>
          </a:stretch>
        </p:blipFill>
        <p:spPr>
          <a:xfrm>
            <a:off x="5821187" y="897071"/>
            <a:ext cx="6265106" cy="4406735"/>
          </a:xfrm>
          <a:prstGeom prst="rect">
            <a:avLst/>
          </a:prstGeom>
        </p:spPr>
      </p:pic>
      <p:sp>
        <p:nvSpPr>
          <p:cNvPr id="4" name="CuadroTexto 3">
            <a:extLst>
              <a:ext uri="{FF2B5EF4-FFF2-40B4-BE49-F238E27FC236}">
                <a16:creationId xmlns:a16="http://schemas.microsoft.com/office/drawing/2014/main" id="{B1060A79-05DB-6782-8874-DA5F73924712}"/>
              </a:ext>
            </a:extLst>
          </p:cNvPr>
          <p:cNvSpPr txBox="1"/>
          <p:nvPr/>
        </p:nvSpPr>
        <p:spPr>
          <a:xfrm>
            <a:off x="617474" y="1588274"/>
            <a:ext cx="4500214" cy="1710212"/>
          </a:xfrm>
          <a:prstGeom prst="rect">
            <a:avLst/>
          </a:prstGeom>
          <a:noFill/>
        </p:spPr>
        <p:txBody>
          <a:bodyPr wrap="square" rtlCol="0">
            <a:spAutoFit/>
          </a:bodyPr>
          <a:lstStyle/>
          <a:p>
            <a:pPr marL="285750" indent="-285750" algn="just">
              <a:lnSpc>
                <a:spcPct val="90000"/>
              </a:lnSpc>
              <a:spcBef>
                <a:spcPct val="0"/>
              </a:spcBef>
              <a:spcAft>
                <a:spcPts val="800"/>
              </a:spcAft>
              <a:buFont typeface="Arial" panose="020B0604020202020204" pitchFamily="34" charset="0"/>
              <a:buChar char="•"/>
            </a:pPr>
            <a:r>
              <a:rPr lang="es-MX" sz="1400" dirty="0">
                <a:solidFill>
                  <a:srgbClr val="5B5B5B"/>
                </a:solidFill>
                <a:latin typeface="Montserrat" pitchFamily="2" charset="77"/>
              </a:rPr>
              <a:t>Mayo 2023: no se realizó el Directorio mensual del CCMQ, dada la coyuntura presentada por el proceso de elecciones de alcaldes y prefectos y demás autoridades en el país.</a:t>
            </a:r>
          </a:p>
          <a:p>
            <a:pPr marL="285750" indent="-285750" algn="just">
              <a:lnSpc>
                <a:spcPct val="90000"/>
              </a:lnSpc>
              <a:spcBef>
                <a:spcPct val="0"/>
              </a:spcBef>
              <a:spcAft>
                <a:spcPts val="800"/>
              </a:spcAft>
              <a:buFont typeface="Arial" panose="020B0604020202020204" pitchFamily="34" charset="0"/>
              <a:buChar char="•"/>
            </a:pPr>
            <a:endParaRPr lang="es-MX" sz="1600" dirty="0">
              <a:solidFill>
                <a:srgbClr val="5B5B5B"/>
              </a:solidFill>
              <a:latin typeface="Montserrat" pitchFamily="2" charset="77"/>
            </a:endParaRPr>
          </a:p>
          <a:p>
            <a:pPr marL="285750" indent="-285750" algn="just">
              <a:lnSpc>
                <a:spcPct val="90000"/>
              </a:lnSpc>
              <a:spcBef>
                <a:spcPct val="0"/>
              </a:spcBef>
              <a:spcAft>
                <a:spcPts val="800"/>
              </a:spcAft>
              <a:buFont typeface="Arial" panose="020B0604020202020204" pitchFamily="34" charset="0"/>
              <a:buChar char="•"/>
            </a:pPr>
            <a:endParaRPr lang="es-MX" sz="1600" dirty="0">
              <a:solidFill>
                <a:srgbClr val="5B5B5B"/>
              </a:solidFill>
              <a:latin typeface="Montserrat" pitchFamily="2" charset="77"/>
            </a:endParaRPr>
          </a:p>
        </p:txBody>
      </p:sp>
      <p:sp>
        <p:nvSpPr>
          <p:cNvPr id="5" name="Título 1">
            <a:extLst>
              <a:ext uri="{FF2B5EF4-FFF2-40B4-BE49-F238E27FC236}">
                <a16:creationId xmlns:a16="http://schemas.microsoft.com/office/drawing/2014/main" id="{FD7028F1-746F-AD06-300E-5EC7FF7B76AD}"/>
              </a:ext>
            </a:extLst>
          </p:cNvPr>
          <p:cNvSpPr txBox="1">
            <a:spLocks/>
          </p:cNvSpPr>
          <p:nvPr/>
        </p:nvSpPr>
        <p:spPr>
          <a:xfrm>
            <a:off x="809205" y="464105"/>
            <a:ext cx="10370072"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SESIONES ORDINARIAS</a:t>
            </a:r>
            <a:endParaRPr lang="es-EC" sz="18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705966" y="722342"/>
            <a:ext cx="9443748"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600" b="1" dirty="0">
                <a:solidFill>
                  <a:srgbClr val="75BBE9"/>
                </a:solidFill>
                <a:latin typeface="Montserrat" pitchFamily="2" charset="77"/>
                <a:ea typeface="HGSMinchoE" panose="02020900000000000000" pitchFamily="18" charset="-128"/>
              </a:rPr>
              <a:t> </a:t>
            </a:r>
            <a:r>
              <a:rPr lang="es-EC" sz="2000" b="1" dirty="0">
                <a:solidFill>
                  <a:srgbClr val="75BBE9"/>
                </a:solidFill>
                <a:latin typeface="Montserrat" pitchFamily="2" charset="77"/>
                <a:ea typeface="HGSMinchoE" panose="02020900000000000000" pitchFamily="18" charset="-128"/>
              </a:rPr>
              <a:t>MAYO Y JUNIO 2023</a:t>
            </a:r>
            <a:endParaRPr lang="es-EC" sz="3600" b="1" dirty="0">
              <a:solidFill>
                <a:srgbClr val="75BBE9"/>
              </a:solidFill>
              <a:latin typeface="Montserrat" pitchFamily="2" charset="77"/>
              <a:ea typeface="HGSMinchoE" panose="02020900000000000000" pitchFamily="18" charset="-128"/>
            </a:endParaRPr>
          </a:p>
        </p:txBody>
      </p:sp>
      <p:sp>
        <p:nvSpPr>
          <p:cNvPr id="2" name="CuadroTexto 1">
            <a:extLst>
              <a:ext uri="{FF2B5EF4-FFF2-40B4-BE49-F238E27FC236}">
                <a16:creationId xmlns:a16="http://schemas.microsoft.com/office/drawing/2014/main" id="{03AF0C5E-30F0-B56C-ECDA-D8472E47D636}"/>
              </a:ext>
            </a:extLst>
          </p:cNvPr>
          <p:cNvSpPr txBox="1"/>
          <p:nvPr/>
        </p:nvSpPr>
        <p:spPr>
          <a:xfrm>
            <a:off x="617474" y="2814108"/>
            <a:ext cx="4500214" cy="2937214"/>
          </a:xfrm>
          <a:prstGeom prst="rect">
            <a:avLst/>
          </a:prstGeom>
          <a:noFill/>
        </p:spPr>
        <p:txBody>
          <a:bodyPr wrap="square" rtlCol="0">
            <a:spAutoFit/>
          </a:bodyPr>
          <a:lstStyle/>
          <a:p>
            <a:pPr marL="285750" indent="-285750">
              <a:lnSpc>
                <a:spcPct val="90000"/>
              </a:lnSpc>
              <a:spcBef>
                <a:spcPct val="0"/>
              </a:spcBef>
              <a:spcAft>
                <a:spcPts val="800"/>
              </a:spcAft>
              <a:buFont typeface="Arial" panose="020B0604020202020204" pitchFamily="34" charset="0"/>
              <a:buChar char="•"/>
            </a:pPr>
            <a:r>
              <a:rPr lang="es-MX" sz="1400" dirty="0">
                <a:solidFill>
                  <a:srgbClr val="5B5B5B"/>
                </a:solidFill>
                <a:latin typeface="Montserrat" pitchFamily="2" charset="77"/>
              </a:rPr>
              <a:t>Junio 2023: Etapa de transición Municipio del Distrito Metropolitano de Quito (Oficio N. GADDMQ-SPG-2023-0691-O de fecha 19 de junio 2023, con asunto: Metodología de trabajo sesiones Directorios EPM: “(…) a efecto de definir una metodología de trabajo para las sesiones de directorios de las Empresas Públicas se su representación, convoco a ustedes – en su calidad de secretarios de los directorios y, a sus respectivos Prosecretarios – a una reunión de trabajo a llevarse a cabo el día miércoles 21 de junio del presente”</a:t>
            </a:r>
          </a:p>
          <a:p>
            <a:pPr marL="285750" indent="-285750" algn="just">
              <a:lnSpc>
                <a:spcPct val="90000"/>
              </a:lnSpc>
              <a:spcBef>
                <a:spcPct val="0"/>
              </a:spcBef>
              <a:spcAft>
                <a:spcPts val="800"/>
              </a:spcAft>
              <a:buFont typeface="Arial" panose="020B0604020202020204" pitchFamily="34" charset="0"/>
              <a:buChar char="•"/>
            </a:pPr>
            <a:endParaRPr lang="es-MX" sz="1600" dirty="0">
              <a:solidFill>
                <a:srgbClr val="5B5B5B"/>
              </a:solidFill>
              <a:latin typeface="Montserrat" pitchFamily="2" charset="77"/>
            </a:endParaRPr>
          </a:p>
        </p:txBody>
      </p:sp>
    </p:spTree>
    <p:extLst>
      <p:ext uri="{BB962C8B-B14F-4D97-AF65-F5344CB8AC3E}">
        <p14:creationId xmlns:p14="http://schemas.microsoft.com/office/powerpoint/2010/main" val="28736403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2">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4. Conocimiento informe trimestral de gestión de la ejecución del Contrato, presentado por el Administrador del Contrato y el Consorcio PROSTATUS VITELSA</a:t>
            </a:r>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1964856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Marcador de contenido 8" descr="Diagrama&#10;&#10;Descripción generada automáticamente con confianza media">
            <a:extLst>
              <a:ext uri="{FF2B5EF4-FFF2-40B4-BE49-F238E27FC236}">
                <a16:creationId xmlns:a16="http://schemas.microsoft.com/office/drawing/2014/main" id="{0136491A-8B19-7E4C-A154-DB9014534E5E}"/>
              </a:ext>
            </a:extLst>
          </p:cNvPr>
          <p:cNvPicPr>
            <a:picLocks noChangeAspect="1"/>
          </p:cNvPicPr>
          <p:nvPr/>
        </p:nvPicPr>
        <p:blipFill>
          <a:blip r:embed="rId3"/>
          <a:stretch>
            <a:fillRect/>
          </a:stretch>
        </p:blipFill>
        <p:spPr>
          <a:xfrm>
            <a:off x="3878438" y="423377"/>
            <a:ext cx="8432115" cy="5030338"/>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B0C71058-2F3B-58A2-0BFD-624D268CD636}"/>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3" name="CuadroTexto 2">
            <a:extLst>
              <a:ext uri="{FF2B5EF4-FFF2-40B4-BE49-F238E27FC236}">
                <a16:creationId xmlns:a16="http://schemas.microsoft.com/office/drawing/2014/main" id="{EF4D18E3-9169-5859-4281-0CC14372AAAE}"/>
              </a:ext>
            </a:extLst>
          </p:cNvPr>
          <p:cNvSpPr txBox="1"/>
          <p:nvPr/>
        </p:nvSpPr>
        <p:spPr>
          <a:xfrm>
            <a:off x="443397" y="1582340"/>
            <a:ext cx="3799991" cy="3693319"/>
          </a:xfrm>
          <a:prstGeom prst="rect">
            <a:avLst/>
          </a:prstGeom>
          <a:noFill/>
        </p:spPr>
        <p:txBody>
          <a:bodyPr wrap="square" rtlCol="0">
            <a:spAutoFit/>
          </a:bodyPr>
          <a:lstStyle/>
          <a:p>
            <a:pPr marL="285750" indent="-285750" algn="just">
              <a:buFont typeface="Arial" panose="020B0604020202020204" pitchFamily="34" charset="0"/>
              <a:buChar char="•"/>
            </a:pPr>
            <a:r>
              <a:rPr lang="es-MX" dirty="0">
                <a:solidFill>
                  <a:srgbClr val="5B5B5B"/>
                </a:solidFill>
                <a:latin typeface="Montserrat" pitchFamily="2" charset="77"/>
              </a:rPr>
              <a:t>Con fecha 11 de abril del 2019 el  CEES, la  Dirección Metropolitana de Gestión de Bienes Inmuebles Municipio del Distrito Metropolitano de Quito y la  EPMGDT firman la entrega del edificio del “Centro de Convenciones Metropolitano de la Ciudad de Quito”, construido por el Consejo Ecuatoriano de Edificación Sustentable CEES</a:t>
            </a:r>
          </a:p>
        </p:txBody>
      </p:sp>
      <p:sp>
        <p:nvSpPr>
          <p:cNvPr id="4" name="Título 1">
            <a:extLst>
              <a:ext uri="{FF2B5EF4-FFF2-40B4-BE49-F238E27FC236}">
                <a16:creationId xmlns:a16="http://schemas.microsoft.com/office/drawing/2014/main" id="{28510711-A9D0-5661-3231-38C546C15E53}"/>
              </a:ext>
            </a:extLst>
          </p:cNvPr>
          <p:cNvSpPr txBox="1">
            <a:spLocks/>
          </p:cNvSpPr>
          <p:nvPr/>
        </p:nvSpPr>
        <p:spPr>
          <a:xfrm>
            <a:off x="564418" y="1043673"/>
            <a:ext cx="5353303" cy="10773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400" b="1" dirty="0">
                <a:solidFill>
                  <a:srgbClr val="223F86"/>
                </a:solidFill>
                <a:latin typeface="Montserrat ExtraBold" pitchFamily="2" charset="77"/>
                <a:ea typeface="HGSMinchoE" panose="02020900000000000000" pitchFamily="18" charset="-128"/>
              </a:rPr>
              <a:t>CCMQ (FICHA TÉCNICA) </a:t>
            </a:r>
            <a:br>
              <a:rPr lang="es-MX" b="1" dirty="0">
                <a:solidFill>
                  <a:srgbClr val="223F86"/>
                </a:solidFill>
                <a:latin typeface="Montserrat ExtraBold" pitchFamily="2" charset="77"/>
                <a:ea typeface="HGSMinchoE" panose="02020900000000000000" pitchFamily="18" charset="-128"/>
              </a:rPr>
            </a:br>
            <a:endParaRPr lang="es-EC"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19922282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2828AD84-83FA-BC0D-05B6-C4897069440B}"/>
              </a:ext>
            </a:extLst>
          </p:cNvPr>
          <p:cNvPicPr>
            <a:picLocks noChangeAspect="1"/>
          </p:cNvPicPr>
          <p:nvPr/>
        </p:nvPicPr>
        <p:blipFill>
          <a:blip r:embed="rId2"/>
          <a:stretch>
            <a:fillRect/>
          </a:stretch>
        </p:blipFill>
        <p:spPr>
          <a:xfrm>
            <a:off x="3681662" y="1876927"/>
            <a:ext cx="7751949" cy="4292000"/>
          </a:xfrm>
          <a:prstGeom prst="rect">
            <a:avLst/>
          </a:prstGeom>
        </p:spPr>
      </p:pic>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681012" y="585695"/>
            <a:ext cx="6136882" cy="582325"/>
          </a:xfrm>
          <a:prstGeom prst="rect">
            <a:avLst/>
          </a:prstGeom>
        </p:spPr>
        <p:txBody>
          <a:bodyPr vert="horz" lIns="91440" tIns="45720" rIns="91440" bIns="45720" rtlCol="0" anchor="ctr">
            <a:normAutofit fontScale="3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4200" b="1" dirty="0">
                <a:solidFill>
                  <a:srgbClr val="223F86"/>
                </a:solidFill>
                <a:latin typeface="Montserrat ExtraBold" pitchFamily="2" charset="77"/>
                <a:ea typeface="HGSMinchoE" panose="02020900000000000000" pitchFamily="18" charset="-128"/>
              </a:rPr>
              <a:t>RESULTADOS DE LA REVISIÓN DEL CONTRATO ADJUDICADO</a:t>
            </a:r>
            <a:br>
              <a:rPr lang="es-MX" b="1" dirty="0">
                <a:solidFill>
                  <a:srgbClr val="223F86"/>
                </a:solidFill>
                <a:latin typeface="Montserrat ExtraBold" pitchFamily="2" charset="77"/>
                <a:ea typeface="HGSMinchoE" panose="02020900000000000000" pitchFamily="18" charset="-128"/>
              </a:rPr>
            </a:br>
            <a:endParaRPr lang="es-EC" b="1" dirty="0">
              <a:solidFill>
                <a:srgbClr val="223F86"/>
              </a:solidFill>
              <a:latin typeface="Montserrat ExtraBold" pitchFamily="2" charset="77"/>
              <a:ea typeface="HGSMinchoE" panose="02020900000000000000" pitchFamily="18" charset="-128"/>
            </a:endParaRPr>
          </a:p>
        </p:txBody>
      </p:sp>
      <p:graphicFrame>
        <p:nvGraphicFramePr>
          <p:cNvPr id="3" name="Tabla 2">
            <a:extLst>
              <a:ext uri="{FF2B5EF4-FFF2-40B4-BE49-F238E27FC236}">
                <a16:creationId xmlns:a16="http://schemas.microsoft.com/office/drawing/2014/main" id="{96BDC76A-ED90-8302-F8C3-83EB1B2941A5}"/>
              </a:ext>
            </a:extLst>
          </p:cNvPr>
          <p:cNvGraphicFramePr>
            <a:graphicFrameLocks noGrp="1"/>
          </p:cNvGraphicFramePr>
          <p:nvPr>
            <p:extLst>
              <p:ext uri="{D42A27DB-BD31-4B8C-83A1-F6EECF244321}">
                <p14:modId xmlns:p14="http://schemas.microsoft.com/office/powerpoint/2010/main" val="2939232170"/>
              </p:ext>
            </p:extLst>
          </p:nvPr>
        </p:nvGraphicFramePr>
        <p:xfrm>
          <a:off x="160421" y="1183724"/>
          <a:ext cx="6657473" cy="5421332"/>
        </p:xfrm>
        <a:graphic>
          <a:graphicData uri="http://schemas.openxmlformats.org/drawingml/2006/table">
            <a:tbl>
              <a:tblPr firstRow="1" firstCol="1" bandRow="1">
                <a:tableStyleId>{5C22544A-7EE6-4342-B048-85BDC9FD1C3A}</a:tableStyleId>
              </a:tblPr>
              <a:tblGrid>
                <a:gridCol w="2219443">
                  <a:extLst>
                    <a:ext uri="{9D8B030D-6E8A-4147-A177-3AD203B41FA5}">
                      <a16:colId xmlns:a16="http://schemas.microsoft.com/office/drawing/2014/main" val="1842594172"/>
                    </a:ext>
                  </a:extLst>
                </a:gridCol>
                <a:gridCol w="2218587">
                  <a:extLst>
                    <a:ext uri="{9D8B030D-6E8A-4147-A177-3AD203B41FA5}">
                      <a16:colId xmlns:a16="http://schemas.microsoft.com/office/drawing/2014/main" val="3816923199"/>
                    </a:ext>
                  </a:extLst>
                </a:gridCol>
                <a:gridCol w="2219443">
                  <a:extLst>
                    <a:ext uri="{9D8B030D-6E8A-4147-A177-3AD203B41FA5}">
                      <a16:colId xmlns:a16="http://schemas.microsoft.com/office/drawing/2014/main" val="1070726345"/>
                    </a:ext>
                  </a:extLst>
                </a:gridCol>
              </a:tblGrid>
              <a:tr h="404361">
                <a:tc gridSpan="3">
                  <a:txBody>
                    <a:bodyPr/>
                    <a:lstStyle/>
                    <a:p>
                      <a:pPr marL="449580" algn="ctr">
                        <a:spcAft>
                          <a:spcPts val="0"/>
                        </a:spcAft>
                      </a:pPr>
                      <a:r>
                        <a:rPr lang="es-EC" sz="1400">
                          <a:effectLst/>
                        </a:rPr>
                        <a:t>CUADRO COMPARATIVO DE </a:t>
                      </a:r>
                      <a:r>
                        <a:rPr lang="es-419" sz="1400">
                          <a:effectLst/>
                        </a:rPr>
                        <a:t>RESULTADOS SOBRE LA REVISIÓN DEL CONTRATO DE ALIANZA ESTRATÉGICA ADJUDICADO</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1391895743"/>
                  </a:ext>
                </a:extLst>
              </a:tr>
              <a:tr h="202181">
                <a:tc>
                  <a:txBody>
                    <a:bodyPr/>
                    <a:lstStyle/>
                    <a:p>
                      <a:pPr marL="449580" algn="ctr">
                        <a:spcAft>
                          <a:spcPts val="0"/>
                        </a:spcAft>
                      </a:pPr>
                      <a:r>
                        <a:rPr lang="es-EC" sz="1400">
                          <a:effectLst/>
                        </a:rPr>
                        <a:t>PARÁMETRO</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lgn="l">
                        <a:spcAft>
                          <a:spcPts val="0"/>
                        </a:spcAft>
                      </a:pPr>
                      <a:r>
                        <a:rPr lang="es-EC" sz="1400" dirty="0">
                          <a:effectLst/>
                        </a:rPr>
                        <a:t>ANTES</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lgn="ctr">
                        <a:spcAft>
                          <a:spcPts val="0"/>
                        </a:spcAft>
                      </a:pPr>
                      <a:r>
                        <a:rPr lang="es-EC" sz="1400">
                          <a:effectLst/>
                        </a:rPr>
                        <a:t>AHORA</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extLst>
                  <a:ext uri="{0D108BD9-81ED-4DB2-BD59-A6C34878D82A}">
                    <a16:rowId xmlns:a16="http://schemas.microsoft.com/office/drawing/2014/main" val="1030401469"/>
                  </a:ext>
                </a:extLst>
              </a:tr>
              <a:tr h="1415266">
                <a:tc>
                  <a:txBody>
                    <a:bodyPr/>
                    <a:lstStyle/>
                    <a:p>
                      <a:r>
                        <a:rPr lang="es-EC" sz="1400">
                          <a:effectLst/>
                        </a:rPr>
                        <a:t>Valor de pago a Quito Turismo (regalías):</a:t>
                      </a:r>
                      <a:endParaRPr lang="es-EC" sz="1600">
                        <a:effectLst/>
                      </a:endParaRPr>
                    </a:p>
                    <a:p>
                      <a:pPr marL="449580">
                        <a:spcAft>
                          <a:spcPts val="0"/>
                        </a:spcAft>
                      </a:pPr>
                      <a:r>
                        <a:rPr lang="es-EC" sz="1400">
                          <a:effectLst/>
                        </a:rPr>
                        <a:t> </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lgn="l">
                        <a:spcAft>
                          <a:spcPts val="0"/>
                        </a:spcAft>
                      </a:pPr>
                      <a:r>
                        <a:rPr lang="es-EC" sz="1400" dirty="0">
                          <a:effectLst/>
                        </a:rPr>
                        <a:t>6.1% de regalías </a:t>
                      </a:r>
                    </a:p>
                    <a:p>
                      <a:pPr marL="449580" algn="l">
                        <a:spcAft>
                          <a:spcPts val="0"/>
                        </a:spcAft>
                      </a:pPr>
                      <a:r>
                        <a:rPr lang="es-EC" sz="1400" dirty="0">
                          <a:effectLst/>
                        </a:rPr>
                        <a:t>para la EPMGDT</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spcAft>
                          <a:spcPts val="0"/>
                        </a:spcAft>
                      </a:pPr>
                      <a:r>
                        <a:rPr lang="es-EC" sz="1400">
                          <a:effectLst/>
                        </a:rPr>
                        <a:t>6.9% de regalías para la EPMGDT (a pagarse a partir del 5 de marzo 2024; 2 años período de gracia).</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extLst>
                  <a:ext uri="{0D108BD9-81ED-4DB2-BD59-A6C34878D82A}">
                    <a16:rowId xmlns:a16="http://schemas.microsoft.com/office/drawing/2014/main" val="3726505272"/>
                  </a:ext>
                </a:extLst>
              </a:tr>
              <a:tr h="606543">
                <a:tc>
                  <a:txBody>
                    <a:bodyPr/>
                    <a:lstStyle/>
                    <a:p>
                      <a:r>
                        <a:rPr lang="es-EC" sz="1400">
                          <a:effectLst/>
                        </a:rPr>
                        <a:t>Metraje gratuito para Quito Turismo:</a:t>
                      </a:r>
                      <a:endParaRPr lang="es-EC" sz="1600">
                        <a:effectLst/>
                      </a:endParaRPr>
                    </a:p>
                    <a:p>
                      <a:pPr marL="449580">
                        <a:spcAft>
                          <a:spcPts val="0"/>
                        </a:spcAft>
                      </a:pPr>
                      <a:r>
                        <a:rPr lang="es-EC" sz="1400">
                          <a:effectLst/>
                        </a:rPr>
                        <a:t> </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lgn="l">
                        <a:spcAft>
                          <a:spcPts val="0"/>
                        </a:spcAft>
                      </a:pPr>
                      <a:r>
                        <a:rPr lang="es-EC" sz="1400">
                          <a:effectLst/>
                        </a:rPr>
                        <a:t>30.000 m2</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spcAft>
                          <a:spcPts val="0"/>
                        </a:spcAft>
                      </a:pPr>
                      <a:r>
                        <a:rPr lang="es-EC" sz="1400">
                          <a:effectLst/>
                        </a:rPr>
                        <a:t>40.000 m2</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extLst>
                  <a:ext uri="{0D108BD9-81ED-4DB2-BD59-A6C34878D82A}">
                    <a16:rowId xmlns:a16="http://schemas.microsoft.com/office/drawing/2014/main" val="3927938048"/>
                  </a:ext>
                </a:extLst>
              </a:tr>
              <a:tr h="1415266">
                <a:tc rowSpan="2">
                  <a:txBody>
                    <a:bodyPr/>
                    <a:lstStyle/>
                    <a:p>
                      <a:r>
                        <a:rPr lang="es-EC" sz="1400">
                          <a:effectLst/>
                        </a:rPr>
                        <a:t> </a:t>
                      </a:r>
                      <a:endParaRPr lang="es-EC" sz="1600">
                        <a:effectLst/>
                      </a:endParaRPr>
                    </a:p>
                    <a:p>
                      <a:r>
                        <a:rPr lang="es-EC" sz="1400">
                          <a:effectLst/>
                        </a:rPr>
                        <a:t> </a:t>
                      </a:r>
                      <a:endParaRPr lang="es-EC" sz="1600">
                        <a:effectLst/>
                      </a:endParaRPr>
                    </a:p>
                    <a:p>
                      <a:r>
                        <a:rPr lang="es-EC" sz="1400">
                          <a:effectLst/>
                        </a:rPr>
                        <a:t> </a:t>
                      </a:r>
                      <a:endParaRPr lang="es-EC" sz="1600">
                        <a:effectLst/>
                      </a:endParaRPr>
                    </a:p>
                    <a:p>
                      <a:r>
                        <a:rPr lang="es-EC" sz="1400">
                          <a:effectLst/>
                        </a:rPr>
                        <a:t>Diagnóstico y puesta a punto:</a:t>
                      </a:r>
                      <a:endParaRPr lang="es-EC" sz="1600">
                        <a:effectLst/>
                      </a:endParaRPr>
                    </a:p>
                    <a:p>
                      <a:pPr marL="449580">
                        <a:spcAft>
                          <a:spcPts val="0"/>
                        </a:spcAft>
                      </a:pPr>
                      <a:r>
                        <a:rPr lang="es-EC" sz="1400">
                          <a:effectLst/>
                        </a:rPr>
                        <a:t> </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rowSpan="2">
                  <a:txBody>
                    <a:bodyPr/>
                    <a:lstStyle/>
                    <a:p>
                      <a:pPr marL="449580" algn="l">
                        <a:spcAft>
                          <a:spcPts val="0"/>
                        </a:spcAft>
                      </a:pPr>
                      <a:r>
                        <a:rPr lang="es-EC" sz="1400" dirty="0">
                          <a:effectLst/>
                        </a:rPr>
                        <a:t> </a:t>
                      </a:r>
                      <a:endParaRPr lang="es-EC" sz="1600" dirty="0">
                        <a:effectLst/>
                      </a:endParaRPr>
                    </a:p>
                    <a:p>
                      <a:pPr marL="449580" algn="l">
                        <a:spcAft>
                          <a:spcPts val="0"/>
                        </a:spcAft>
                      </a:pPr>
                      <a:r>
                        <a:rPr lang="es-EC" sz="1400" dirty="0">
                          <a:effectLst/>
                        </a:rPr>
                        <a:t> </a:t>
                      </a:r>
                      <a:endParaRPr lang="es-EC" sz="1600" dirty="0">
                        <a:effectLst/>
                      </a:endParaRPr>
                    </a:p>
                    <a:p>
                      <a:pPr marL="449580" algn="l">
                        <a:spcAft>
                          <a:spcPts val="0"/>
                        </a:spcAft>
                      </a:pPr>
                      <a:r>
                        <a:rPr lang="es-EC" sz="1400" dirty="0">
                          <a:effectLst/>
                        </a:rPr>
                        <a:t> </a:t>
                      </a:r>
                      <a:endParaRPr lang="es-EC" sz="1600" dirty="0">
                        <a:effectLst/>
                      </a:endParaRPr>
                    </a:p>
                    <a:p>
                      <a:pPr marL="449580" algn="l">
                        <a:spcAft>
                          <a:spcPts val="0"/>
                        </a:spcAft>
                      </a:pPr>
                      <a:r>
                        <a:rPr lang="es-EC" sz="1400" dirty="0">
                          <a:effectLst/>
                        </a:rPr>
                        <a:t>No existía inversión </a:t>
                      </a:r>
                    </a:p>
                    <a:p>
                      <a:pPr marL="449580" algn="l">
                        <a:spcAft>
                          <a:spcPts val="0"/>
                        </a:spcAft>
                      </a:pPr>
                      <a:r>
                        <a:rPr lang="es-EC" sz="1400" dirty="0">
                          <a:effectLst/>
                        </a:rPr>
                        <a:t>de diagnóstico</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spcAft>
                          <a:spcPts val="0"/>
                        </a:spcAft>
                      </a:pPr>
                      <a:r>
                        <a:rPr lang="es-EC" sz="1400">
                          <a:effectLst/>
                        </a:rPr>
                        <a:t>Inversión privada inicial de $168.000 USD fuera de los 3 millones de dólares de inversión privada</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extLst>
                  <a:ext uri="{0D108BD9-81ED-4DB2-BD59-A6C34878D82A}">
                    <a16:rowId xmlns:a16="http://schemas.microsoft.com/office/drawing/2014/main" val="2942724915"/>
                  </a:ext>
                </a:extLst>
              </a:tr>
              <a:tr h="1231466">
                <a:tc vMerge="1">
                  <a:txBody>
                    <a:bodyPr/>
                    <a:lstStyle/>
                    <a:p>
                      <a:endParaRPr lang="es-EC"/>
                    </a:p>
                  </a:txBody>
                  <a:tcPr/>
                </a:tc>
                <a:tc vMerge="1">
                  <a:txBody>
                    <a:bodyPr/>
                    <a:lstStyle/>
                    <a:p>
                      <a:endParaRPr lang="es-EC"/>
                    </a:p>
                  </a:txBody>
                  <a:tcPr/>
                </a:tc>
                <a:tc>
                  <a:txBody>
                    <a:bodyPr/>
                    <a:lstStyle/>
                    <a:p>
                      <a:r>
                        <a:rPr lang="es-EC" sz="1400" dirty="0">
                          <a:effectLst/>
                        </a:rPr>
                        <a:t>Inversión privada final (diagnóstico) de $259.415,91 USD fuera de los 3 millones</a:t>
                      </a:r>
                      <a:r>
                        <a:rPr lang="es-EC" sz="1600" dirty="0">
                          <a:effectLst/>
                        </a:rPr>
                        <a:t> </a:t>
                      </a:r>
                      <a:r>
                        <a:rPr lang="es-EC" sz="1400" dirty="0">
                          <a:effectLst/>
                        </a:rPr>
                        <a:t>de dólares de inversión privada</a:t>
                      </a:r>
                      <a:endParaRPr lang="es-EC" sz="1600" dirty="0">
                        <a:effectLst/>
                      </a:endParaRPr>
                    </a:p>
                    <a:p>
                      <a:pPr marL="449580">
                        <a:spcAft>
                          <a:spcPts val="0"/>
                        </a:spcAft>
                      </a:pPr>
                      <a:r>
                        <a:rPr lang="es-EC" sz="1400" dirty="0">
                          <a:effectLst/>
                        </a:rPr>
                        <a:t> </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extLst>
                  <a:ext uri="{0D108BD9-81ED-4DB2-BD59-A6C34878D82A}">
                    <a16:rowId xmlns:a16="http://schemas.microsoft.com/office/drawing/2014/main" val="1893953080"/>
                  </a:ext>
                </a:extLst>
              </a:tr>
            </a:tbl>
          </a:graphicData>
        </a:graphic>
      </p:graphicFrame>
    </p:spTree>
    <p:extLst>
      <p:ext uri="{BB962C8B-B14F-4D97-AF65-F5344CB8AC3E}">
        <p14:creationId xmlns:p14="http://schemas.microsoft.com/office/powerpoint/2010/main" val="39673771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DD843A3E-B316-24CA-C105-080668D278D2}"/>
              </a:ext>
            </a:extLst>
          </p:cNvPr>
          <p:cNvPicPr>
            <a:picLocks noChangeAspect="1"/>
          </p:cNvPicPr>
          <p:nvPr/>
        </p:nvPicPr>
        <p:blipFill>
          <a:blip r:embed="rId2"/>
          <a:stretch>
            <a:fillRect/>
          </a:stretch>
        </p:blipFill>
        <p:spPr>
          <a:xfrm>
            <a:off x="6433445" y="1914178"/>
            <a:ext cx="5756087" cy="4320405"/>
          </a:xfrm>
          <a:prstGeom prst="rect">
            <a:avLst/>
          </a:prstGeom>
        </p:spPr>
      </p:pic>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405936" y="162842"/>
            <a:ext cx="876607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C</a:t>
            </a:r>
            <a:r>
              <a:rPr lang="es-EC" sz="2800" b="1" dirty="0">
                <a:solidFill>
                  <a:srgbClr val="223F86"/>
                </a:solidFill>
                <a:latin typeface="Montserrat ExtraBold" pitchFamily="2" charset="77"/>
                <a:ea typeface="HGSMinchoE" panose="02020900000000000000" pitchFamily="18" charset="-128"/>
              </a:rPr>
              <a:t>entro de Convenciones Metropolitano de Quito</a:t>
            </a: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1638613" y="341588"/>
            <a:ext cx="16423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75BBE9"/>
                </a:solidFill>
                <a:latin typeface="Montserrat" pitchFamily="2" charset="77"/>
                <a:ea typeface="HGSMinchoE" panose="02020900000000000000" pitchFamily="18" charset="-128"/>
              </a:rPr>
              <a:t>CCMQ</a:t>
            </a:r>
            <a:endParaRPr lang="es-EC" b="1" dirty="0">
              <a:solidFill>
                <a:srgbClr val="75BBE9"/>
              </a:solidFill>
              <a:latin typeface="Montserrat" pitchFamily="2" charset="77"/>
              <a:ea typeface="HGSMinchoE" panose="02020900000000000000" pitchFamily="18" charset="-128"/>
            </a:endParaRPr>
          </a:p>
        </p:txBody>
      </p:sp>
      <p:graphicFrame>
        <p:nvGraphicFramePr>
          <p:cNvPr id="22" name="Marcador de contenido 2">
            <a:extLst>
              <a:ext uri="{FF2B5EF4-FFF2-40B4-BE49-F238E27FC236}">
                <a16:creationId xmlns:a16="http://schemas.microsoft.com/office/drawing/2014/main" id="{3DE5CF57-09FB-DE24-4C8D-773708AB059E}"/>
              </a:ext>
            </a:extLst>
          </p:cNvPr>
          <p:cNvGraphicFramePr>
            <a:graphicFrameLocks/>
          </p:cNvGraphicFramePr>
          <p:nvPr/>
        </p:nvGraphicFramePr>
        <p:xfrm>
          <a:off x="157192" y="825623"/>
          <a:ext cx="6658311" cy="540327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3" name="Tabla 22">
            <a:extLst>
              <a:ext uri="{FF2B5EF4-FFF2-40B4-BE49-F238E27FC236}">
                <a16:creationId xmlns:a16="http://schemas.microsoft.com/office/drawing/2014/main" id="{F975140D-96CB-7265-0E08-77BBE38EE373}"/>
              </a:ext>
            </a:extLst>
          </p:cNvPr>
          <p:cNvGraphicFramePr>
            <a:graphicFrameLocks noGrp="1"/>
          </p:cNvGraphicFramePr>
          <p:nvPr>
            <p:extLst>
              <p:ext uri="{D42A27DB-BD31-4B8C-83A1-F6EECF244321}">
                <p14:modId xmlns:p14="http://schemas.microsoft.com/office/powerpoint/2010/main" val="256502726"/>
              </p:ext>
            </p:extLst>
          </p:nvPr>
        </p:nvGraphicFramePr>
        <p:xfrm>
          <a:off x="157192" y="5436104"/>
          <a:ext cx="5234183" cy="1413307"/>
        </p:xfrm>
        <a:graphic>
          <a:graphicData uri="http://schemas.openxmlformats.org/drawingml/2006/table">
            <a:tbl>
              <a:tblPr>
                <a:tableStyleId>{5C22544A-7EE6-4342-B048-85BDC9FD1C3A}</a:tableStyleId>
              </a:tblPr>
              <a:tblGrid>
                <a:gridCol w="3681540">
                  <a:extLst>
                    <a:ext uri="{9D8B030D-6E8A-4147-A177-3AD203B41FA5}">
                      <a16:colId xmlns:a16="http://schemas.microsoft.com/office/drawing/2014/main" val="268639929"/>
                    </a:ext>
                  </a:extLst>
                </a:gridCol>
                <a:gridCol w="1552643">
                  <a:extLst>
                    <a:ext uri="{9D8B030D-6E8A-4147-A177-3AD203B41FA5}">
                      <a16:colId xmlns:a16="http://schemas.microsoft.com/office/drawing/2014/main" val="1074789244"/>
                    </a:ext>
                  </a:extLst>
                </a:gridCol>
              </a:tblGrid>
              <a:tr h="263049">
                <a:tc gridSpan="2">
                  <a:txBody>
                    <a:bodyPr/>
                    <a:lstStyle/>
                    <a:p>
                      <a:pPr algn="ctr" fontAlgn="b"/>
                      <a:r>
                        <a:rPr lang="es-EC" sz="1600" b="1" u="none" strike="noStrike" dirty="0">
                          <a:effectLst/>
                        </a:rPr>
                        <a:t>RESULTADOS CCMQ 2022 -2023 </a:t>
                      </a:r>
                      <a:r>
                        <a:rPr lang="es-EC" sz="1200" b="1" u="none" strike="noStrike" dirty="0">
                          <a:effectLst/>
                        </a:rPr>
                        <a:t>(Fuente CCMQ)</a:t>
                      </a:r>
                      <a:endParaRPr lang="es-EC" sz="16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es-EC"/>
                    </a:p>
                  </a:txBody>
                  <a:tcPr/>
                </a:tc>
                <a:extLst>
                  <a:ext uri="{0D108BD9-81ED-4DB2-BD59-A6C34878D82A}">
                    <a16:rowId xmlns:a16="http://schemas.microsoft.com/office/drawing/2014/main" val="1765357377"/>
                  </a:ext>
                </a:extLst>
              </a:tr>
              <a:tr h="212034">
                <a:tc>
                  <a:txBody>
                    <a:bodyPr/>
                    <a:lstStyle/>
                    <a:p>
                      <a:pPr algn="l" fontAlgn="b"/>
                      <a:r>
                        <a:rPr lang="es-MX" sz="1400" b="0" u="none" strike="noStrike" dirty="0">
                          <a:effectLst/>
                        </a:rPr>
                        <a:t>TOTAL, VENTAS 2022 Y 2023 CCMQ</a:t>
                      </a:r>
                      <a:endParaRPr lang="es-MX"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EC" sz="1400" b="1" u="none" strike="noStrike" dirty="0">
                          <a:effectLst/>
                        </a:rPr>
                        <a:t> $2.089.061,74 </a:t>
                      </a:r>
                      <a:endParaRPr lang="es-EC" sz="14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99015207"/>
                  </a:ext>
                </a:extLst>
              </a:tr>
              <a:tr h="268243">
                <a:tc>
                  <a:txBody>
                    <a:bodyPr/>
                    <a:lstStyle/>
                    <a:p>
                      <a:pPr algn="l" fontAlgn="b"/>
                      <a:r>
                        <a:rPr lang="es-MX" sz="1400" b="0" u="none" strike="noStrike" dirty="0">
                          <a:effectLst/>
                        </a:rPr>
                        <a:t>TOTAL, EVENTOS REALIZADOS 2022 Y 2023 CCMQ</a:t>
                      </a:r>
                      <a:endParaRPr lang="es-MX"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EC" sz="1400" b="1" u="none" strike="noStrike" dirty="0">
                          <a:effectLst/>
                        </a:rPr>
                        <a:t>64</a:t>
                      </a:r>
                      <a:endParaRPr lang="es-EC" sz="14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3518965"/>
                  </a:ext>
                </a:extLst>
              </a:tr>
              <a:tr h="278969">
                <a:tc>
                  <a:txBody>
                    <a:bodyPr/>
                    <a:lstStyle/>
                    <a:p>
                      <a:pPr algn="l" fontAlgn="b"/>
                      <a:r>
                        <a:rPr lang="es-MX" sz="1400" b="0" u="none" strike="noStrike" dirty="0">
                          <a:effectLst/>
                        </a:rPr>
                        <a:t>TOTAL, ASISTENTES A EVENTOS CCMQ 2022 Y 2023</a:t>
                      </a:r>
                      <a:endParaRPr lang="es-MX"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EC" sz="1400" b="1" u="none" strike="noStrike" dirty="0">
                          <a:effectLst/>
                        </a:rPr>
                        <a:t>214.205</a:t>
                      </a:r>
                      <a:endParaRPr lang="es-EC" sz="14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70426981"/>
                  </a:ext>
                </a:extLst>
              </a:tr>
              <a:tr h="212034">
                <a:tc>
                  <a:txBody>
                    <a:bodyPr/>
                    <a:lstStyle/>
                    <a:p>
                      <a:pPr algn="l" fontAlgn="b"/>
                      <a:r>
                        <a:rPr lang="es-MX" sz="1400" b="0" u="none" strike="noStrike" dirty="0">
                          <a:effectLst/>
                        </a:rPr>
                        <a:t>TOTAL, INVERSIÓN 2022 Y 2023</a:t>
                      </a:r>
                      <a:endParaRPr lang="es-MX"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EC" sz="1400" b="1" u="none" strike="noStrike" dirty="0">
                          <a:effectLst/>
                        </a:rPr>
                        <a:t>$2.381.714,89</a:t>
                      </a:r>
                      <a:endParaRPr lang="es-EC" sz="14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047669"/>
                  </a:ext>
                </a:extLst>
              </a:tr>
            </a:tbl>
          </a:graphicData>
        </a:graphic>
      </p:graphicFrame>
    </p:spTree>
    <p:extLst>
      <p:ext uri="{BB962C8B-B14F-4D97-AF65-F5344CB8AC3E}">
        <p14:creationId xmlns:p14="http://schemas.microsoft.com/office/powerpoint/2010/main" val="1892687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43059EDB-1EC2-0052-106E-52A70886F819}"/>
              </a:ext>
            </a:extLst>
          </p:cNvPr>
          <p:cNvPicPr>
            <a:picLocks noChangeAspect="1"/>
          </p:cNvPicPr>
          <p:nvPr/>
        </p:nvPicPr>
        <p:blipFill>
          <a:blip r:embed="rId2"/>
          <a:stretch>
            <a:fillRect/>
          </a:stretch>
        </p:blipFill>
        <p:spPr>
          <a:xfrm>
            <a:off x="10148416" y="2067740"/>
            <a:ext cx="6150139" cy="3513237"/>
          </a:xfrm>
          <a:prstGeom prst="rect">
            <a:avLst/>
          </a:prstGeom>
        </p:spPr>
      </p:pic>
      <p:pic>
        <p:nvPicPr>
          <p:cNvPr id="5" name="Imagen 4">
            <a:extLst>
              <a:ext uri="{FF2B5EF4-FFF2-40B4-BE49-F238E27FC236}">
                <a16:creationId xmlns:a16="http://schemas.microsoft.com/office/drawing/2014/main" id="{893B07C5-9815-DEFD-1C20-751ABE2B908C}"/>
              </a:ext>
            </a:extLst>
          </p:cNvPr>
          <p:cNvPicPr>
            <a:picLocks noChangeAspect="1"/>
          </p:cNvPicPr>
          <p:nvPr/>
        </p:nvPicPr>
        <p:blipFill>
          <a:blip r:embed="rId3"/>
          <a:stretch>
            <a:fillRect/>
          </a:stretch>
        </p:blipFill>
        <p:spPr>
          <a:xfrm>
            <a:off x="5537555" y="479882"/>
            <a:ext cx="4610861" cy="5101095"/>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CuadroTexto 3">
            <a:extLst>
              <a:ext uri="{FF2B5EF4-FFF2-40B4-BE49-F238E27FC236}">
                <a16:creationId xmlns:a16="http://schemas.microsoft.com/office/drawing/2014/main" id="{B1060A79-05DB-6782-8874-DA5F73924712}"/>
              </a:ext>
            </a:extLst>
          </p:cNvPr>
          <p:cNvSpPr txBox="1"/>
          <p:nvPr/>
        </p:nvSpPr>
        <p:spPr>
          <a:xfrm>
            <a:off x="809205" y="2021270"/>
            <a:ext cx="4528181" cy="3383490"/>
          </a:xfrm>
          <a:prstGeom prst="rect">
            <a:avLst/>
          </a:prstGeom>
          <a:noFill/>
        </p:spPr>
        <p:txBody>
          <a:bodyPr wrap="square" rtlCol="0">
            <a:spAutoFit/>
          </a:bodyPr>
          <a:lstStyle/>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Concierto Secretaría de Cultura, CEB: 6 de diciembre de 2022, </a:t>
            </a:r>
          </a:p>
          <a:p>
            <a:pPr marL="285750" indent="-285750">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Presento varios inconvenientes de seguridad que afectaron a la zona del CCMQ</a:t>
            </a:r>
          </a:p>
          <a:p>
            <a:pPr marL="285750" indent="-285750">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Varias personas intentaron ingresar al concierto, por la zona de la rampa, irrumpiendo en los predios del Centro de Convenciones metropolitano, y destrozando algunas vallas</a:t>
            </a:r>
            <a:r>
              <a:rPr lang="es-EC" sz="1600" dirty="0">
                <a:solidFill>
                  <a:srgbClr val="5B5B5B"/>
                </a:solidFill>
                <a:latin typeface="Montserrat" pitchFamily="2" charset="77"/>
              </a:rPr>
              <a:t> </a:t>
            </a:r>
          </a:p>
          <a:p>
            <a:pPr marL="285750" indent="-285750">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Giro d´Italia 2022: Se presentaron daños reportados en las cerraduras de las puertas de salida Norte del CCMQ</a:t>
            </a:r>
            <a:endParaRPr lang="es-EC" sz="1600" dirty="0">
              <a:solidFill>
                <a:srgbClr val="5B5B5B"/>
              </a:solidFill>
              <a:latin typeface="Montserrat" pitchFamily="2" charset="77"/>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904837" y="1036182"/>
            <a:ext cx="9443748"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75BBE9"/>
                </a:solidFill>
                <a:latin typeface="Montserrat" pitchFamily="2" charset="77"/>
                <a:ea typeface="HGSMinchoE" panose="02020900000000000000" pitchFamily="18" charset="-128"/>
              </a:rPr>
              <a:t>planes de acciones o </a:t>
            </a:r>
          </a:p>
          <a:p>
            <a:r>
              <a:rPr lang="es-MX" sz="2800" b="1" dirty="0">
                <a:solidFill>
                  <a:srgbClr val="75BBE9"/>
                </a:solidFill>
                <a:latin typeface="Montserrat" pitchFamily="2" charset="77"/>
                <a:ea typeface="HGSMinchoE" panose="02020900000000000000" pitchFamily="18" charset="-128"/>
              </a:rPr>
              <a:t>mitigación</a:t>
            </a:r>
            <a:endParaRPr lang="es-EC" b="1" dirty="0">
              <a:solidFill>
                <a:srgbClr val="75BBE9"/>
              </a:solidFill>
              <a:latin typeface="Montserrat" pitchFamily="2" charset="77"/>
              <a:ea typeface="HGSMinchoE" panose="02020900000000000000" pitchFamily="18" charset="-128"/>
            </a:endParaRPr>
          </a:p>
        </p:txBody>
      </p:sp>
      <p:sp>
        <p:nvSpPr>
          <p:cNvPr id="2" name="Título 1">
            <a:extLst>
              <a:ext uri="{FF2B5EF4-FFF2-40B4-BE49-F238E27FC236}">
                <a16:creationId xmlns:a16="http://schemas.microsoft.com/office/drawing/2014/main" id="{480A93DF-BEA4-5A6C-F2BA-6F7C050C620D}"/>
              </a:ext>
            </a:extLst>
          </p:cNvPr>
          <p:cNvSpPr txBox="1">
            <a:spLocks/>
          </p:cNvSpPr>
          <p:nvPr/>
        </p:nvSpPr>
        <p:spPr>
          <a:xfrm>
            <a:off x="917932" y="368939"/>
            <a:ext cx="7400077"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223F86"/>
                </a:solidFill>
                <a:latin typeface="Montserrat ExtraBold" pitchFamily="2" charset="77"/>
                <a:ea typeface="HGSMinchoE" panose="02020900000000000000" pitchFamily="18" charset="-128"/>
              </a:rPr>
              <a:t>Siniestros ocurridos</a:t>
            </a:r>
            <a:endParaRPr lang="es-EC" sz="30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16005171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6767D668-13E4-B218-DA3A-B72F22BA8037}"/>
              </a:ext>
            </a:extLst>
          </p:cNvPr>
          <p:cNvPicPr>
            <a:picLocks noChangeAspect="1"/>
          </p:cNvPicPr>
          <p:nvPr/>
        </p:nvPicPr>
        <p:blipFill>
          <a:blip r:embed="rId2"/>
          <a:stretch>
            <a:fillRect/>
          </a:stretch>
        </p:blipFill>
        <p:spPr>
          <a:xfrm>
            <a:off x="1175866" y="436399"/>
            <a:ext cx="9144000" cy="6858000"/>
          </a:xfrm>
          <a:prstGeom prst="rect">
            <a:avLst/>
          </a:prstGeom>
        </p:spPr>
      </p:pic>
      <p:pic>
        <p:nvPicPr>
          <p:cNvPr id="13" name="Imagen 12" descr="Imagen que contiene Icono&#10;&#10;Descripción generada automáticamente">
            <a:extLst>
              <a:ext uri="{FF2B5EF4-FFF2-40B4-BE49-F238E27FC236}">
                <a16:creationId xmlns:a16="http://schemas.microsoft.com/office/drawing/2014/main" id="{6AACD6C2-4369-51A2-E6EE-B7844D45D96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1312607" y="638687"/>
            <a:ext cx="71677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223F86"/>
                </a:solidFill>
                <a:latin typeface="Montserrat ExtraBold" pitchFamily="2" charset="77"/>
                <a:ea typeface="HGSMinchoE" panose="02020900000000000000" pitchFamily="18" charset="-128"/>
              </a:rPr>
              <a:t>Solicitudes para subsanar o mitigar los hallazgos </a:t>
            </a:r>
          </a:p>
        </p:txBody>
      </p:sp>
      <p:sp>
        <p:nvSpPr>
          <p:cNvPr id="5" name="CuadroTexto 4">
            <a:extLst>
              <a:ext uri="{FF2B5EF4-FFF2-40B4-BE49-F238E27FC236}">
                <a16:creationId xmlns:a16="http://schemas.microsoft.com/office/drawing/2014/main" id="{E3D2763B-40F9-A870-396A-FB7889DEDF6F}"/>
              </a:ext>
            </a:extLst>
          </p:cNvPr>
          <p:cNvSpPr txBox="1"/>
          <p:nvPr/>
        </p:nvSpPr>
        <p:spPr>
          <a:xfrm>
            <a:off x="1691915" y="4817664"/>
            <a:ext cx="5969274" cy="2031325"/>
          </a:xfrm>
          <a:prstGeom prst="rect">
            <a:avLst/>
          </a:prstGeom>
          <a:noFill/>
        </p:spPr>
        <p:txBody>
          <a:bodyPr wrap="square" rtlCol="0">
            <a:spAutoFit/>
          </a:bodyPr>
          <a:lstStyle/>
          <a:p>
            <a:pPr algn="just"/>
            <a:r>
              <a:rPr lang="es-MX" sz="1400" b="1" dirty="0">
                <a:solidFill>
                  <a:srgbClr val="5B5B5B"/>
                </a:solidFill>
                <a:latin typeface="Montserrat" pitchFamily="2" charset="77"/>
              </a:rPr>
              <a:t>INFORME TÉCNICO Parque Metropolitano Bicentenario No. 0440-PMB-DAPM-2023: </a:t>
            </a:r>
          </a:p>
          <a:p>
            <a:pPr algn="just"/>
            <a:endParaRPr lang="es-MX" sz="1400" b="1" dirty="0">
              <a:solidFill>
                <a:srgbClr val="5B5B5B"/>
              </a:solidFill>
              <a:latin typeface="Montserrat" pitchFamily="2" charset="77"/>
            </a:endParaRPr>
          </a:p>
          <a:p>
            <a:pPr marL="285750" indent="-285750" algn="just">
              <a:buFont typeface="Arial" panose="020B0604020202020204" pitchFamily="34" charset="0"/>
              <a:buChar char="•"/>
            </a:pPr>
            <a:r>
              <a:rPr lang="es-MX" sz="1400" dirty="0">
                <a:solidFill>
                  <a:srgbClr val="5B5B5B"/>
                </a:solidFill>
                <a:latin typeface="Montserrat" pitchFamily="2" charset="77"/>
              </a:rPr>
              <a:t>Se consideró factible la colocación del cerramiento</a:t>
            </a:r>
          </a:p>
          <a:p>
            <a:pPr marL="285750" indent="-285750" algn="just">
              <a:buFont typeface="Arial" panose="020B0604020202020204" pitchFamily="34" charset="0"/>
              <a:buChar char="•"/>
            </a:pPr>
            <a:r>
              <a:rPr lang="es-MX" sz="1400" dirty="0">
                <a:solidFill>
                  <a:srgbClr val="5B5B5B"/>
                </a:solidFill>
                <a:latin typeface="Montserrat" pitchFamily="2" charset="77"/>
              </a:rPr>
              <a:t>Se espera tener el vallado final hasta finales de junio por lo que hasta el 15 de julio se contaría con un protocolo final respecto al uso</a:t>
            </a:r>
          </a:p>
          <a:p>
            <a:pPr marL="285750" indent="-285750" algn="just">
              <a:buFont typeface="Arial" panose="020B0604020202020204" pitchFamily="34" charset="0"/>
              <a:buChar char="•"/>
            </a:pPr>
            <a:r>
              <a:rPr lang="es-MX" sz="1400" dirty="0">
                <a:solidFill>
                  <a:srgbClr val="5B5B5B"/>
                </a:solidFill>
                <a:latin typeface="Montserrat" pitchFamily="2" charset="77"/>
              </a:rPr>
              <a:t>Las únicas franjas fijas deben ser las del lindero con el parque Bicentenario y la delimitación con la plaza del Oso </a:t>
            </a:r>
          </a:p>
        </p:txBody>
      </p:sp>
      <p:sp>
        <p:nvSpPr>
          <p:cNvPr id="6" name="CuadroTexto 5">
            <a:extLst>
              <a:ext uri="{FF2B5EF4-FFF2-40B4-BE49-F238E27FC236}">
                <a16:creationId xmlns:a16="http://schemas.microsoft.com/office/drawing/2014/main" id="{7BFC4FA4-B74F-A0E7-14EA-6FB44F467E3D}"/>
              </a:ext>
            </a:extLst>
          </p:cNvPr>
          <p:cNvSpPr txBox="1"/>
          <p:nvPr/>
        </p:nvSpPr>
        <p:spPr>
          <a:xfrm>
            <a:off x="8311237" y="2181284"/>
            <a:ext cx="2704896" cy="1200329"/>
          </a:xfrm>
          <a:prstGeom prst="rect">
            <a:avLst/>
          </a:prstGeom>
          <a:noFill/>
        </p:spPr>
        <p:txBody>
          <a:bodyPr wrap="square" rtlCol="0">
            <a:spAutoFit/>
          </a:bodyPr>
          <a:lstStyle/>
          <a:p>
            <a:r>
              <a:rPr lang="es-MX" sz="1400" b="1" dirty="0">
                <a:solidFill>
                  <a:schemeClr val="bg1"/>
                </a:solidFill>
                <a:latin typeface="Montserrat ExtraBold" pitchFamily="2" charset="77"/>
              </a:rPr>
              <a:t>Ancho total incluido estructuras no mayor a los bordillos de</a:t>
            </a:r>
          </a:p>
          <a:p>
            <a:r>
              <a:rPr lang="es-MX" sz="1400" b="1" dirty="0">
                <a:solidFill>
                  <a:schemeClr val="bg1"/>
                </a:solidFill>
                <a:latin typeface="Montserrat ExtraBold" pitchFamily="2" charset="77"/>
              </a:rPr>
              <a:t>las jardineras 6,8m.</a:t>
            </a:r>
          </a:p>
          <a:p>
            <a:endParaRPr lang="es-EC" sz="1600" b="1" dirty="0">
              <a:solidFill>
                <a:schemeClr val="bg1"/>
              </a:solidFill>
              <a:latin typeface="Montserrat ExtraBold" pitchFamily="2" charset="77"/>
            </a:endParaRPr>
          </a:p>
        </p:txBody>
      </p:sp>
      <p:sp>
        <p:nvSpPr>
          <p:cNvPr id="8" name="CuadroTexto 7">
            <a:extLst>
              <a:ext uri="{FF2B5EF4-FFF2-40B4-BE49-F238E27FC236}">
                <a16:creationId xmlns:a16="http://schemas.microsoft.com/office/drawing/2014/main" id="{8297610E-640F-E7FA-8FB9-C37F9568F782}"/>
              </a:ext>
            </a:extLst>
          </p:cNvPr>
          <p:cNvSpPr txBox="1"/>
          <p:nvPr/>
        </p:nvSpPr>
        <p:spPr>
          <a:xfrm>
            <a:off x="8311237" y="3388346"/>
            <a:ext cx="3182028" cy="1015663"/>
          </a:xfrm>
          <a:prstGeom prst="rect">
            <a:avLst/>
          </a:prstGeom>
          <a:noFill/>
        </p:spPr>
        <p:txBody>
          <a:bodyPr wrap="square" rtlCol="0">
            <a:spAutoFit/>
          </a:bodyPr>
          <a:lstStyle/>
          <a:p>
            <a:r>
              <a:rPr lang="es-MX" sz="1200" b="1" dirty="0">
                <a:solidFill>
                  <a:schemeClr val="bg1"/>
                </a:solidFill>
                <a:latin typeface="Montserrat ExtraBold" pitchFamily="2" charset="77"/>
              </a:rPr>
              <a:t>No colocación de publicidad, coordinación y aprobación de la Gerencia de Terminales y Estacionamientos EPMMOP. Compartir.</a:t>
            </a:r>
          </a:p>
        </p:txBody>
      </p:sp>
      <p:sp>
        <p:nvSpPr>
          <p:cNvPr id="10" name="CuadroTexto 9">
            <a:extLst>
              <a:ext uri="{FF2B5EF4-FFF2-40B4-BE49-F238E27FC236}">
                <a16:creationId xmlns:a16="http://schemas.microsoft.com/office/drawing/2014/main" id="{E9599594-74C8-406D-1689-D508B34624B9}"/>
              </a:ext>
            </a:extLst>
          </p:cNvPr>
          <p:cNvSpPr txBox="1"/>
          <p:nvPr/>
        </p:nvSpPr>
        <p:spPr>
          <a:xfrm>
            <a:off x="8311237" y="4608790"/>
            <a:ext cx="2864763" cy="954107"/>
          </a:xfrm>
          <a:prstGeom prst="rect">
            <a:avLst/>
          </a:prstGeom>
          <a:noFill/>
        </p:spPr>
        <p:txBody>
          <a:bodyPr wrap="square" rtlCol="0">
            <a:spAutoFit/>
          </a:bodyPr>
          <a:lstStyle/>
          <a:p>
            <a:r>
              <a:rPr lang="es-MX" sz="1400" b="1" dirty="0">
                <a:solidFill>
                  <a:schemeClr val="bg1"/>
                </a:solidFill>
                <a:latin typeface="Montserrat ExtraBold" pitchFamily="2" charset="77"/>
              </a:rPr>
              <a:t>Coordinar el espacio de acceso en eventos simultáneos entre CCMQ y la EPMGDT.</a:t>
            </a:r>
          </a:p>
        </p:txBody>
      </p:sp>
      <p:sp>
        <p:nvSpPr>
          <p:cNvPr id="2" name="Título 1">
            <a:extLst>
              <a:ext uri="{FF2B5EF4-FFF2-40B4-BE49-F238E27FC236}">
                <a16:creationId xmlns:a16="http://schemas.microsoft.com/office/drawing/2014/main" id="{7C70E10B-D27F-1AA5-F9A3-99EC845E20BF}"/>
              </a:ext>
            </a:extLst>
          </p:cNvPr>
          <p:cNvSpPr txBox="1">
            <a:spLocks/>
          </p:cNvSpPr>
          <p:nvPr/>
        </p:nvSpPr>
        <p:spPr>
          <a:xfrm>
            <a:off x="8702323" y="1649895"/>
            <a:ext cx="3235086" cy="5246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000" b="1" dirty="0">
                <a:solidFill>
                  <a:srgbClr val="75BBE9"/>
                </a:solidFill>
                <a:latin typeface="Montserrat" pitchFamily="2" charset="77"/>
                <a:ea typeface="HGSMinchoE" panose="02020900000000000000" pitchFamily="18" charset="-128"/>
              </a:rPr>
              <a:t>Vallado:</a:t>
            </a:r>
            <a:endParaRPr lang="es-EC" sz="2000"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3148937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BC58E2D0-84A6-E286-3F80-E4D2755F943C}"/>
              </a:ext>
            </a:extLst>
          </p:cNvPr>
          <p:cNvPicPr>
            <a:picLocks noChangeAspect="1"/>
          </p:cNvPicPr>
          <p:nvPr/>
        </p:nvPicPr>
        <p:blipFill>
          <a:blip r:embed="rId2"/>
          <a:stretch>
            <a:fillRect/>
          </a:stretch>
        </p:blipFill>
        <p:spPr>
          <a:xfrm>
            <a:off x="1091102" y="1375717"/>
            <a:ext cx="7170900" cy="5375788"/>
          </a:xfrm>
          <a:prstGeom prst="rect">
            <a:avLst/>
          </a:prstGeom>
        </p:spPr>
      </p:pic>
      <p:pic>
        <p:nvPicPr>
          <p:cNvPr id="13" name="Imagen 12" descr="Imagen que contiene Icono&#10;&#10;Descripción generada automáticamente">
            <a:extLst>
              <a:ext uri="{FF2B5EF4-FFF2-40B4-BE49-F238E27FC236}">
                <a16:creationId xmlns:a16="http://schemas.microsoft.com/office/drawing/2014/main" id="{6AACD6C2-4369-51A2-E6EE-B7844D45D96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1691915" y="497490"/>
            <a:ext cx="657008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223F86"/>
                </a:solidFill>
                <a:latin typeface="Montserrat ExtraBold" pitchFamily="2" charset="77"/>
                <a:ea typeface="HGSMinchoE" panose="02020900000000000000" pitchFamily="18" charset="-128"/>
              </a:rPr>
              <a:t>Problemática con parqueaderos</a:t>
            </a:r>
          </a:p>
        </p:txBody>
      </p:sp>
      <p:sp>
        <p:nvSpPr>
          <p:cNvPr id="5" name="CuadroTexto 4">
            <a:extLst>
              <a:ext uri="{FF2B5EF4-FFF2-40B4-BE49-F238E27FC236}">
                <a16:creationId xmlns:a16="http://schemas.microsoft.com/office/drawing/2014/main" id="{E3D2763B-40F9-A870-396A-FB7889DEDF6F}"/>
              </a:ext>
            </a:extLst>
          </p:cNvPr>
          <p:cNvSpPr txBox="1"/>
          <p:nvPr/>
        </p:nvSpPr>
        <p:spPr>
          <a:xfrm>
            <a:off x="1691915" y="4893751"/>
            <a:ext cx="5969274" cy="2031325"/>
          </a:xfrm>
          <a:prstGeom prst="rect">
            <a:avLst/>
          </a:prstGeom>
          <a:noFill/>
        </p:spPr>
        <p:txBody>
          <a:bodyPr wrap="square" rtlCol="0">
            <a:spAutoFit/>
          </a:bodyPr>
          <a:lstStyle/>
          <a:p>
            <a:pPr algn="just"/>
            <a:r>
              <a:rPr lang="es-ES" sz="1400" b="1" dirty="0">
                <a:solidFill>
                  <a:srgbClr val="5B5B5B"/>
                </a:solidFill>
                <a:latin typeface="Montserrat" pitchFamily="2" charset="77"/>
              </a:rPr>
              <a:t>Soluciones planteadas:</a:t>
            </a:r>
          </a:p>
          <a:p>
            <a:pPr marL="285750" indent="-285750" algn="just">
              <a:buFont typeface="Arial" panose="020B0604020202020204" pitchFamily="34" charset="0"/>
              <a:buChar char="•"/>
            </a:pPr>
            <a:r>
              <a:rPr lang="es-ES" sz="1400" b="1" dirty="0">
                <a:solidFill>
                  <a:srgbClr val="5B5B5B"/>
                </a:solidFill>
                <a:latin typeface="Montserrat" pitchFamily="2" charset="77"/>
              </a:rPr>
              <a:t>Mantener una tarifa única de cobro en eventos grandes a los visitantes, misma que se paga al inicio y no al final</a:t>
            </a:r>
          </a:p>
          <a:p>
            <a:pPr marL="285750" indent="-285750" algn="just">
              <a:buFont typeface="Arial" panose="020B0604020202020204" pitchFamily="34" charset="0"/>
              <a:buChar char="•"/>
            </a:pPr>
            <a:r>
              <a:rPr lang="es-ES" sz="1400" b="1" dirty="0">
                <a:solidFill>
                  <a:srgbClr val="5B5B5B"/>
                </a:solidFill>
                <a:latin typeface="Montserrat" pitchFamily="2" charset="77"/>
              </a:rPr>
              <a:t>Aumentar de uno a 3 los cajeros para pago</a:t>
            </a:r>
          </a:p>
          <a:p>
            <a:pPr marL="285750" indent="-285750" algn="just">
              <a:buFont typeface="Arial" panose="020B0604020202020204" pitchFamily="34" charset="0"/>
              <a:buChar char="•"/>
            </a:pPr>
            <a:r>
              <a:rPr lang="es-ES" sz="1400" b="1" dirty="0">
                <a:solidFill>
                  <a:srgbClr val="5B5B5B"/>
                </a:solidFill>
                <a:latin typeface="Montserrat" pitchFamily="2" charset="77"/>
              </a:rPr>
              <a:t>Cambio de posición de la garita de pago</a:t>
            </a:r>
          </a:p>
          <a:p>
            <a:pPr marL="285750" indent="-285750" algn="just">
              <a:buFont typeface="Arial" panose="020B0604020202020204" pitchFamily="34" charset="0"/>
              <a:buChar char="•"/>
            </a:pPr>
            <a:r>
              <a:rPr lang="es-ES" sz="1400" b="1" dirty="0">
                <a:solidFill>
                  <a:srgbClr val="5B5B5B"/>
                </a:solidFill>
                <a:latin typeface="Montserrat" pitchFamily="2" charset="77"/>
              </a:rPr>
              <a:t>Coordinación con EPMMOP para envío de calendario de eventos</a:t>
            </a:r>
          </a:p>
          <a:p>
            <a:pPr algn="just"/>
            <a:endParaRPr lang="es-ES" sz="1400" b="1" dirty="0">
              <a:solidFill>
                <a:srgbClr val="5B5B5B"/>
              </a:solidFill>
              <a:latin typeface="Montserrat" pitchFamily="2" charset="77"/>
            </a:endParaRPr>
          </a:p>
          <a:p>
            <a:pPr marL="285750" indent="-285750" algn="just">
              <a:buFont typeface="Arial" panose="020B0604020202020204" pitchFamily="34" charset="0"/>
              <a:buChar char="•"/>
            </a:pPr>
            <a:endParaRPr lang="es-ES" sz="1400" b="1" dirty="0">
              <a:solidFill>
                <a:srgbClr val="5B5B5B"/>
              </a:solidFill>
              <a:latin typeface="Montserrat" pitchFamily="2" charset="77"/>
            </a:endParaRPr>
          </a:p>
        </p:txBody>
      </p:sp>
      <p:sp>
        <p:nvSpPr>
          <p:cNvPr id="10" name="CuadroTexto 9">
            <a:extLst>
              <a:ext uri="{FF2B5EF4-FFF2-40B4-BE49-F238E27FC236}">
                <a16:creationId xmlns:a16="http://schemas.microsoft.com/office/drawing/2014/main" id="{E9599594-74C8-406D-1689-D508B34624B9}"/>
              </a:ext>
            </a:extLst>
          </p:cNvPr>
          <p:cNvSpPr txBox="1"/>
          <p:nvPr/>
        </p:nvSpPr>
        <p:spPr>
          <a:xfrm>
            <a:off x="8192794" y="2293895"/>
            <a:ext cx="2864763" cy="3323987"/>
          </a:xfrm>
          <a:prstGeom prst="rect">
            <a:avLst/>
          </a:prstGeom>
          <a:noFill/>
        </p:spPr>
        <p:txBody>
          <a:bodyPr wrap="square" rtlCol="0">
            <a:spAutoFit/>
          </a:bodyPr>
          <a:lstStyle/>
          <a:p>
            <a:r>
              <a:rPr lang="es-ES" sz="1400" b="1" dirty="0">
                <a:solidFill>
                  <a:schemeClr val="bg1"/>
                </a:solidFill>
                <a:latin typeface="Montserrat ExtraBold" pitchFamily="2" charset="77"/>
              </a:rPr>
              <a:t>Filas enormes para pagar el ticket de parqueo, Solo existe un cajero habilitado para pagos.</a:t>
            </a:r>
          </a:p>
          <a:p>
            <a:endParaRPr lang="es-ES" sz="1400" b="1" dirty="0">
              <a:solidFill>
                <a:schemeClr val="bg1"/>
              </a:solidFill>
              <a:latin typeface="Montserrat ExtraBold" pitchFamily="2" charset="77"/>
            </a:endParaRPr>
          </a:p>
          <a:p>
            <a:endParaRPr lang="es-ES" sz="1400" b="1" dirty="0">
              <a:solidFill>
                <a:schemeClr val="bg1"/>
              </a:solidFill>
              <a:latin typeface="Montserrat ExtraBold" pitchFamily="2" charset="77"/>
            </a:endParaRPr>
          </a:p>
          <a:p>
            <a:r>
              <a:rPr lang="es-ES" sz="1400" b="1" dirty="0">
                <a:solidFill>
                  <a:schemeClr val="bg1"/>
                </a:solidFill>
                <a:latin typeface="Montserrat ExtraBold" pitchFamily="2" charset="77"/>
              </a:rPr>
              <a:t>Filas enormes para salir, por poco personal de </a:t>
            </a:r>
          </a:p>
          <a:p>
            <a:r>
              <a:rPr lang="es-ES" sz="1400" b="1" dirty="0">
                <a:solidFill>
                  <a:schemeClr val="bg1"/>
                </a:solidFill>
                <a:latin typeface="Montserrat ExtraBold" pitchFamily="2" charset="77"/>
              </a:rPr>
              <a:t>EPMMOP.</a:t>
            </a:r>
          </a:p>
          <a:p>
            <a:endParaRPr lang="es-ES" sz="1400" b="1" dirty="0">
              <a:solidFill>
                <a:schemeClr val="bg1"/>
              </a:solidFill>
              <a:latin typeface="Montserrat ExtraBold" pitchFamily="2" charset="77"/>
            </a:endParaRPr>
          </a:p>
          <a:p>
            <a:r>
              <a:rPr lang="es-ES" sz="1400" b="1" dirty="0">
                <a:solidFill>
                  <a:schemeClr val="bg1"/>
                </a:solidFill>
                <a:latin typeface="Montserrat ExtraBold" pitchFamily="2" charset="77"/>
              </a:rPr>
              <a:t>Solo habilitan el acceso automático para que nadie “se vaya sin pagar” mientras que el otro acceso lo mantienen bloqueado.</a:t>
            </a:r>
          </a:p>
        </p:txBody>
      </p:sp>
      <p:sp>
        <p:nvSpPr>
          <p:cNvPr id="3" name="Título 1">
            <a:extLst>
              <a:ext uri="{FF2B5EF4-FFF2-40B4-BE49-F238E27FC236}">
                <a16:creationId xmlns:a16="http://schemas.microsoft.com/office/drawing/2014/main" id="{4EE5C6F7-A771-5FC4-1112-23BD1B5B3305}"/>
              </a:ext>
            </a:extLst>
          </p:cNvPr>
          <p:cNvSpPr txBox="1">
            <a:spLocks/>
          </p:cNvSpPr>
          <p:nvPr/>
        </p:nvSpPr>
        <p:spPr>
          <a:xfrm>
            <a:off x="1691915" y="1351645"/>
            <a:ext cx="3235086" cy="5246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400" b="1" dirty="0">
                <a:solidFill>
                  <a:srgbClr val="75BBE9"/>
                </a:solidFill>
                <a:latin typeface="Montserrat" pitchFamily="2" charset="77"/>
                <a:ea typeface="HGSMinchoE" panose="02020900000000000000" pitchFamily="18" charset="-128"/>
              </a:rPr>
              <a:t>EPMMOP:</a:t>
            </a:r>
            <a:endParaRPr lang="es-EC" sz="2000"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30289376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ED6057B-1A45-DB24-7CB7-C34AC5EF1FFD}"/>
              </a:ext>
            </a:extLst>
          </p:cNvPr>
          <p:cNvPicPr>
            <a:picLocks noChangeAspect="1"/>
          </p:cNvPicPr>
          <p:nvPr/>
        </p:nvPicPr>
        <p:blipFill>
          <a:blip r:embed="rId2"/>
          <a:stretch>
            <a:fillRect/>
          </a:stretch>
        </p:blipFill>
        <p:spPr>
          <a:xfrm>
            <a:off x="4606686" y="0"/>
            <a:ext cx="8096250" cy="6543675"/>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B0C71058-2F3B-58A2-0BFD-624D268CD63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085E993A-554C-E84B-0C97-C2C71FED6354}"/>
              </a:ext>
            </a:extLst>
          </p:cNvPr>
          <p:cNvSpPr txBox="1">
            <a:spLocks/>
          </p:cNvSpPr>
          <p:nvPr/>
        </p:nvSpPr>
        <p:spPr>
          <a:xfrm>
            <a:off x="-584875" y="1622332"/>
            <a:ext cx="5363176" cy="207654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MX" sz="3600" b="1" dirty="0">
                <a:solidFill>
                  <a:srgbClr val="223F86"/>
                </a:solidFill>
                <a:latin typeface="Montserrat ExtraBold" pitchFamily="2" charset="77"/>
                <a:ea typeface="HGSMinchoE" panose="02020900000000000000" pitchFamily="18" charset="-128"/>
              </a:rPr>
              <a:t>DIRECTORIO</a:t>
            </a:r>
          </a:p>
          <a:p>
            <a:pPr algn="r"/>
            <a:r>
              <a:rPr lang="es-MX" sz="3600" b="1" dirty="0">
                <a:solidFill>
                  <a:srgbClr val="223F86"/>
                </a:solidFill>
                <a:latin typeface="Montserrat ExtraBold" pitchFamily="2" charset="77"/>
                <a:ea typeface="HGSMinchoE" panose="02020900000000000000" pitchFamily="18" charset="-128"/>
              </a:rPr>
              <a:t>CENTRO DE CONVENCIONES METROPOLITANO</a:t>
            </a:r>
            <a:endParaRPr lang="es-EC" sz="3600" b="1" dirty="0">
              <a:solidFill>
                <a:srgbClr val="223F86"/>
              </a:solidFill>
              <a:latin typeface="Montserrat ExtraBold" pitchFamily="2" charset="77"/>
              <a:ea typeface="HGSMinchoE" panose="02020900000000000000" pitchFamily="18" charset="-128"/>
            </a:endParaRPr>
          </a:p>
        </p:txBody>
      </p:sp>
      <p:pic>
        <p:nvPicPr>
          <p:cNvPr id="6" name="Imagen 5">
            <a:extLst>
              <a:ext uri="{FF2B5EF4-FFF2-40B4-BE49-F238E27FC236}">
                <a16:creationId xmlns:a16="http://schemas.microsoft.com/office/drawing/2014/main" id="{B57F36C1-EE49-E1EE-E8BE-9723B2FDB6E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29249" y="3645555"/>
            <a:ext cx="2449052" cy="722161"/>
          </a:xfrm>
          <a:prstGeom prst="rect">
            <a:avLst/>
          </a:prstGeom>
        </p:spPr>
      </p:pic>
      <p:sp>
        <p:nvSpPr>
          <p:cNvPr id="7" name="Título 1">
            <a:extLst>
              <a:ext uri="{FF2B5EF4-FFF2-40B4-BE49-F238E27FC236}">
                <a16:creationId xmlns:a16="http://schemas.microsoft.com/office/drawing/2014/main" id="{0665A5D3-7617-E9AB-2CB2-5657F77CA3DD}"/>
              </a:ext>
            </a:extLst>
          </p:cNvPr>
          <p:cNvSpPr txBox="1">
            <a:spLocks/>
          </p:cNvSpPr>
          <p:nvPr/>
        </p:nvSpPr>
        <p:spPr>
          <a:xfrm>
            <a:off x="2452629" y="3645555"/>
            <a:ext cx="4020858" cy="7765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200" b="1" dirty="0">
                <a:solidFill>
                  <a:schemeClr val="bg1"/>
                </a:solidFill>
                <a:latin typeface="Montserrat ExtraBold" pitchFamily="2" charset="77"/>
                <a:ea typeface="HGSMinchoE" panose="02020900000000000000" pitchFamily="18" charset="-128"/>
              </a:rPr>
              <a:t>DE QUITO</a:t>
            </a:r>
            <a:endParaRPr lang="es-EC" sz="3200" b="1" dirty="0">
              <a:solidFill>
                <a:schemeClr val="bg1"/>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27119148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20E3F6A-C91F-07D8-415D-79737533DEE1}"/>
              </a:ext>
            </a:extLst>
          </p:cNvPr>
          <p:cNvPicPr>
            <a:picLocks noChangeAspect="1"/>
          </p:cNvPicPr>
          <p:nvPr/>
        </p:nvPicPr>
        <p:blipFill>
          <a:blip r:embed="rId3"/>
          <a:stretch>
            <a:fillRect/>
          </a:stretch>
        </p:blipFill>
        <p:spPr>
          <a:xfrm>
            <a:off x="-1524000" y="-176213"/>
            <a:ext cx="15240000" cy="7210425"/>
          </a:xfrm>
          <a:prstGeom prst="rect">
            <a:avLst/>
          </a:prstGeom>
        </p:spPr>
      </p:pic>
    </p:spTree>
    <p:extLst>
      <p:ext uri="{BB962C8B-B14F-4D97-AF65-F5344CB8AC3E}">
        <p14:creationId xmlns:p14="http://schemas.microsoft.com/office/powerpoint/2010/main" val="41274472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AE90FE1-6FC1-BF82-EBE5-BB48AA2C26BE}"/>
              </a:ext>
            </a:extLst>
          </p:cNvPr>
          <p:cNvPicPr>
            <a:picLocks noChangeAspect="1"/>
          </p:cNvPicPr>
          <p:nvPr/>
        </p:nvPicPr>
        <p:blipFill>
          <a:blip r:embed="rId2"/>
          <a:stretch>
            <a:fillRect/>
          </a:stretch>
        </p:blipFill>
        <p:spPr>
          <a:xfrm>
            <a:off x="5496084" y="1656609"/>
            <a:ext cx="6815919" cy="3773751"/>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829110" y="358120"/>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nacionales e internacionales</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826642" y="798905"/>
            <a:ext cx="669200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Centro de Convenciones Metropolitano de Quito</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4">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pic>
        <p:nvPicPr>
          <p:cNvPr id="12" name="Imagen 11">
            <a:extLst>
              <a:ext uri="{FF2B5EF4-FFF2-40B4-BE49-F238E27FC236}">
                <a16:creationId xmlns:a16="http://schemas.microsoft.com/office/drawing/2014/main" id="{403E8159-7FA9-7B6C-C4A4-64F57EDF3A40}"/>
              </a:ext>
            </a:extLst>
          </p:cNvPr>
          <p:cNvPicPr>
            <a:picLocks noChangeAspect="1"/>
          </p:cNvPicPr>
          <p:nvPr/>
        </p:nvPicPr>
        <p:blipFill>
          <a:blip r:embed="rId5"/>
          <a:stretch>
            <a:fillRect/>
          </a:stretch>
        </p:blipFill>
        <p:spPr>
          <a:xfrm>
            <a:off x="1473293" y="1695208"/>
            <a:ext cx="2743583" cy="3467584"/>
          </a:xfrm>
          <a:prstGeom prst="rect">
            <a:avLst/>
          </a:prstGeom>
        </p:spPr>
      </p:pic>
      <p:sp>
        <p:nvSpPr>
          <p:cNvPr id="4" name="CuadroTexto 3">
            <a:extLst>
              <a:ext uri="{FF2B5EF4-FFF2-40B4-BE49-F238E27FC236}">
                <a16:creationId xmlns:a16="http://schemas.microsoft.com/office/drawing/2014/main" id="{5619E68F-72CF-5593-B519-1887961AE7F1}"/>
              </a:ext>
            </a:extLst>
          </p:cNvPr>
          <p:cNvSpPr txBox="1"/>
          <p:nvPr/>
        </p:nvSpPr>
        <p:spPr>
          <a:xfrm>
            <a:off x="6431082" y="6059799"/>
            <a:ext cx="6236406" cy="646331"/>
          </a:xfrm>
          <a:prstGeom prst="rect">
            <a:avLst/>
          </a:prstGeom>
          <a:noFill/>
        </p:spPr>
        <p:txBody>
          <a:bodyPr wrap="square" rtlCol="0">
            <a:spAutoFit/>
          </a:bodyPr>
          <a:lstStyle/>
          <a:p>
            <a:pPr marL="285750" indent="-285750">
              <a:buFont typeface="Arial" panose="020B0604020202020204" pitchFamily="34" charset="0"/>
              <a:buChar char="•"/>
            </a:pPr>
            <a:r>
              <a:rPr lang="es-MX" dirty="0">
                <a:solidFill>
                  <a:srgbClr val="5B5B5B"/>
                </a:solidFill>
                <a:latin typeface="Montserrat" pitchFamily="2" charset="77"/>
              </a:rPr>
              <a:t>Destacados: ExpoMinas, Oil&amp;Power, ExpoFlor AutoMundo, Smart City </a:t>
            </a:r>
          </a:p>
        </p:txBody>
      </p:sp>
    </p:spTree>
    <p:extLst>
      <p:ext uri="{BB962C8B-B14F-4D97-AF65-F5344CB8AC3E}">
        <p14:creationId xmlns:p14="http://schemas.microsoft.com/office/powerpoint/2010/main" val="21166286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2173317" y="287561"/>
            <a:ext cx="1095396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Ventas CCMQ 2022 - 2023</a:t>
            </a:r>
            <a:endParaRPr lang="es-EC" sz="3600" b="1" dirty="0">
              <a:solidFill>
                <a:srgbClr val="223F86"/>
              </a:solidFill>
              <a:latin typeface="Montserrat ExtraBold" pitchFamily="2" charset="77"/>
              <a:ea typeface="HGSMinchoE" panose="02020900000000000000" pitchFamily="18" charset="-128"/>
            </a:endParaRPr>
          </a:p>
        </p:txBody>
      </p:sp>
      <p:graphicFrame>
        <p:nvGraphicFramePr>
          <p:cNvPr id="8" name="Tabla 7">
            <a:extLst>
              <a:ext uri="{FF2B5EF4-FFF2-40B4-BE49-F238E27FC236}">
                <a16:creationId xmlns:a16="http://schemas.microsoft.com/office/drawing/2014/main" id="{3556FE3D-18B5-9B80-1B93-CA3CDFCDBF63}"/>
              </a:ext>
            </a:extLst>
          </p:cNvPr>
          <p:cNvGraphicFramePr>
            <a:graphicFrameLocks noGrp="1"/>
          </p:cNvGraphicFramePr>
          <p:nvPr>
            <p:extLst>
              <p:ext uri="{D42A27DB-BD31-4B8C-83A1-F6EECF244321}">
                <p14:modId xmlns:p14="http://schemas.microsoft.com/office/powerpoint/2010/main" val="960172500"/>
              </p:ext>
            </p:extLst>
          </p:nvPr>
        </p:nvGraphicFramePr>
        <p:xfrm>
          <a:off x="2290708" y="1967513"/>
          <a:ext cx="7610581" cy="3677149"/>
        </p:xfrm>
        <a:graphic>
          <a:graphicData uri="http://schemas.openxmlformats.org/drawingml/2006/table">
            <a:tbl>
              <a:tblPr firstRow="1" firstCol="1" bandRow="1"/>
              <a:tblGrid>
                <a:gridCol w="2548616">
                  <a:extLst>
                    <a:ext uri="{9D8B030D-6E8A-4147-A177-3AD203B41FA5}">
                      <a16:colId xmlns:a16="http://schemas.microsoft.com/office/drawing/2014/main" val="2765505561"/>
                    </a:ext>
                  </a:extLst>
                </a:gridCol>
                <a:gridCol w="1862969">
                  <a:extLst>
                    <a:ext uri="{9D8B030D-6E8A-4147-A177-3AD203B41FA5}">
                      <a16:colId xmlns:a16="http://schemas.microsoft.com/office/drawing/2014/main" val="2439395376"/>
                    </a:ext>
                  </a:extLst>
                </a:gridCol>
                <a:gridCol w="3198996">
                  <a:extLst>
                    <a:ext uri="{9D8B030D-6E8A-4147-A177-3AD203B41FA5}">
                      <a16:colId xmlns:a16="http://schemas.microsoft.com/office/drawing/2014/main" val="532102357"/>
                    </a:ext>
                  </a:extLst>
                </a:gridCol>
              </a:tblGrid>
              <a:tr h="665389">
                <a:tc gridSpan="3">
                  <a:txBody>
                    <a:bodyPr/>
                    <a:lstStyle/>
                    <a:p>
                      <a:pPr algn="ct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RESUMEN DE INGRESOS CCQM 2022-2023</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1787821295"/>
                  </a:ext>
                </a:extLst>
              </a:tr>
              <a:tr h="367715">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PRESUPUESTO 2022</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$ 1.000.000,00 </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9094299"/>
                  </a:ext>
                </a:extLst>
              </a:tr>
              <a:tr h="367715">
                <a:tc gridSpan="2">
                  <a:txBody>
                    <a:bodyPr/>
                    <a:lstStyle/>
                    <a:p>
                      <a:r>
                        <a:rPr lang="es-EC" sz="18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VENTA REAL INGRESOS 2022</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$ 1.331.985,85 </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3534892"/>
                  </a:ext>
                </a:extLst>
              </a:tr>
              <a:tr h="385225">
                <a:tc gridSpan="2">
                  <a:txBody>
                    <a:bodyPr/>
                    <a:lstStyle/>
                    <a:p>
                      <a:r>
                        <a:rPr lang="es-EC" sz="18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EXTRA INGRESOS SOBRE PRESUPUESTO</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33,20%</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5155280"/>
                  </a:ext>
                </a:extLst>
              </a:tr>
              <a:tr h="385225">
                <a:tc>
                  <a:txBody>
                    <a:bodyPr/>
                    <a:lstStyle/>
                    <a:p>
                      <a:endParaRPr lang="es-EC" sz="1400">
                        <a:effectLst/>
                        <a:latin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s-EC" sz="1400">
                        <a:effectLst/>
                        <a:latin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s-EC" sz="1400" dirty="0">
                        <a:effectLst/>
                        <a:latin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076448"/>
                  </a:ext>
                </a:extLst>
              </a:tr>
              <a:tr h="385225">
                <a:tc gridSpan="2">
                  <a:txBody>
                    <a:bodyPr/>
                    <a:lstStyle/>
                    <a:p>
                      <a:r>
                        <a:rPr lang="es-EC" sz="18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PRESUPUESTO VENTAS 2023</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$ 1.894.824,17 </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3740510"/>
                  </a:ext>
                </a:extLst>
              </a:tr>
              <a:tr h="367715">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VENTA REAL A JUNIO 2023</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marL="0" algn="r" defTabSz="914400" rtl="0" eaLnBrk="1" latinLnBrk="0" hangingPunct="1"/>
                      <a:r>
                        <a:rPr lang="es-EC" sz="20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$ 739.855,20 USD</a:t>
                      </a:r>
                      <a:endParaRPr lang="es-EC" sz="2000" b="1" kern="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0902420"/>
                  </a:ext>
                </a:extLst>
              </a:tr>
              <a:tr h="367715">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VENTAS  SOBRE PRESUPUESTO</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39,04%</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0396189"/>
                  </a:ext>
                </a:extLst>
              </a:tr>
              <a:tr h="385225">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VENTA REAL INGRESOS 2022 -2023</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$ 2.071.841,05  </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7170576"/>
                  </a:ext>
                </a:extLst>
              </a:tr>
            </a:tbl>
          </a:graphicData>
        </a:graphic>
      </p:graphicFrame>
      <p:sp>
        <p:nvSpPr>
          <p:cNvPr id="3" name="Título 1">
            <a:extLst>
              <a:ext uri="{FF2B5EF4-FFF2-40B4-BE49-F238E27FC236}">
                <a16:creationId xmlns:a16="http://schemas.microsoft.com/office/drawing/2014/main" id="{57BCCAB9-9B37-D651-A7CB-83F7BA05BB0D}"/>
              </a:ext>
            </a:extLst>
          </p:cNvPr>
          <p:cNvSpPr txBox="1">
            <a:spLocks/>
          </p:cNvSpPr>
          <p:nvPr/>
        </p:nvSpPr>
        <p:spPr>
          <a:xfrm>
            <a:off x="2173317" y="1155297"/>
            <a:ext cx="3235086" cy="5246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400" b="1" dirty="0">
                <a:solidFill>
                  <a:srgbClr val="75BBE9"/>
                </a:solidFill>
                <a:latin typeface="Montserrat" pitchFamily="2" charset="77"/>
                <a:ea typeface="HGSMinchoE" panose="02020900000000000000" pitchFamily="18" charset="-128"/>
              </a:rPr>
              <a:t>Facturado</a:t>
            </a:r>
            <a:endParaRPr lang="es-EC" sz="2000"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27055101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descr="Imagen que contiene Icono&#10;&#10;Descripción generada automáticamente">
            <a:extLst>
              <a:ext uri="{FF2B5EF4-FFF2-40B4-BE49-F238E27FC236}">
                <a16:creationId xmlns:a16="http://schemas.microsoft.com/office/drawing/2014/main" id="{6AACD6C2-4369-51A2-E6EE-B7844D45D96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1576521" y="1005574"/>
            <a:ext cx="73555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CRONOGRAMA DE INVERSIONES</a:t>
            </a:r>
            <a:endParaRPr lang="es-EC" sz="2800" b="1" dirty="0">
              <a:solidFill>
                <a:srgbClr val="223F86"/>
              </a:solidFill>
              <a:latin typeface="Montserrat ExtraBold" pitchFamily="2" charset="77"/>
              <a:ea typeface="HGSMinchoE" panose="02020900000000000000" pitchFamily="18" charset="-128"/>
            </a:endParaRPr>
          </a:p>
        </p:txBody>
      </p:sp>
      <p:sp>
        <p:nvSpPr>
          <p:cNvPr id="5" name="CuadroTexto 4">
            <a:extLst>
              <a:ext uri="{FF2B5EF4-FFF2-40B4-BE49-F238E27FC236}">
                <a16:creationId xmlns:a16="http://schemas.microsoft.com/office/drawing/2014/main" id="{E3D2763B-40F9-A870-396A-FB7889DEDF6F}"/>
              </a:ext>
            </a:extLst>
          </p:cNvPr>
          <p:cNvSpPr txBox="1"/>
          <p:nvPr/>
        </p:nvSpPr>
        <p:spPr>
          <a:xfrm>
            <a:off x="1576521" y="5189889"/>
            <a:ext cx="5969274" cy="954107"/>
          </a:xfrm>
          <a:prstGeom prst="rect">
            <a:avLst/>
          </a:prstGeom>
          <a:noFill/>
        </p:spPr>
        <p:txBody>
          <a:bodyPr wrap="square" rtlCol="0">
            <a:spAutoFit/>
          </a:bodyPr>
          <a:lstStyle/>
          <a:p>
            <a:pPr marL="0" indent="0" algn="just">
              <a:buNone/>
            </a:pPr>
            <a:r>
              <a:rPr lang="es-MX" sz="1400" dirty="0"/>
              <a:t>Es necesario considerar que existen valores invertidos por el Consorcio PROSTATUS VITELSA, que superaron la inversión obligatoria (según el formulario 11, establecido en las bases del contrato de alianza estratégica), rubros que han sido invertidos a cuenta y necesidad del consorcio</a:t>
            </a:r>
            <a:endParaRPr lang="es-EC" sz="1400" dirty="0"/>
          </a:p>
        </p:txBody>
      </p:sp>
      <p:sp>
        <p:nvSpPr>
          <p:cNvPr id="7" name="CuadroTexto 6">
            <a:extLst>
              <a:ext uri="{FF2B5EF4-FFF2-40B4-BE49-F238E27FC236}">
                <a16:creationId xmlns:a16="http://schemas.microsoft.com/office/drawing/2014/main" id="{134AD94B-7418-B344-44A7-C29EE6DF2018}"/>
              </a:ext>
            </a:extLst>
          </p:cNvPr>
          <p:cNvSpPr txBox="1"/>
          <p:nvPr/>
        </p:nvSpPr>
        <p:spPr>
          <a:xfrm>
            <a:off x="8283508" y="2284870"/>
            <a:ext cx="2840603" cy="954107"/>
          </a:xfrm>
          <a:prstGeom prst="rect">
            <a:avLst/>
          </a:prstGeom>
          <a:noFill/>
        </p:spPr>
        <p:txBody>
          <a:bodyPr wrap="square" rtlCol="0">
            <a:spAutoFit/>
          </a:bodyPr>
          <a:lstStyle/>
          <a:p>
            <a:pPr algn="just"/>
            <a:r>
              <a:rPr lang="es-EC" sz="1400" b="1" dirty="0">
                <a:solidFill>
                  <a:schemeClr val="bg1"/>
                </a:solidFill>
                <a:latin typeface="Montserrat" pitchFamily="2" charset="77"/>
              </a:rPr>
              <a:t>INVERSIONES A 5 AÑOS</a:t>
            </a:r>
          </a:p>
          <a:p>
            <a:pPr algn="just"/>
            <a:endParaRPr lang="es-EC" sz="1400" b="1" dirty="0">
              <a:solidFill>
                <a:schemeClr val="bg1"/>
              </a:solidFill>
              <a:latin typeface="Montserrat" pitchFamily="2" charset="77"/>
            </a:endParaRPr>
          </a:p>
          <a:p>
            <a:r>
              <a:rPr lang="es-EC" sz="1400" dirty="0">
                <a:solidFill>
                  <a:schemeClr val="bg1"/>
                </a:solidFill>
                <a:latin typeface="Montserrat" pitchFamily="2" charset="77"/>
              </a:rPr>
              <a:t>DIAGNÓSTICO: $168.000 USD</a:t>
            </a:r>
          </a:p>
          <a:p>
            <a:r>
              <a:rPr lang="es-EC" sz="1400" dirty="0">
                <a:solidFill>
                  <a:schemeClr val="bg1"/>
                </a:solidFill>
                <a:latin typeface="Montserrat" pitchFamily="2" charset="77"/>
              </a:rPr>
              <a:t>60 DÍAS: $498..068,40 USD</a:t>
            </a:r>
          </a:p>
        </p:txBody>
      </p:sp>
      <p:sp>
        <p:nvSpPr>
          <p:cNvPr id="3" name="CuadroTexto 2">
            <a:extLst>
              <a:ext uri="{FF2B5EF4-FFF2-40B4-BE49-F238E27FC236}">
                <a16:creationId xmlns:a16="http://schemas.microsoft.com/office/drawing/2014/main" id="{E34220F7-41FC-63B1-B93A-CE49E35C96DB}"/>
              </a:ext>
            </a:extLst>
          </p:cNvPr>
          <p:cNvSpPr txBox="1"/>
          <p:nvPr/>
        </p:nvSpPr>
        <p:spPr>
          <a:xfrm>
            <a:off x="8634291" y="5534792"/>
            <a:ext cx="3035932" cy="307777"/>
          </a:xfrm>
          <a:prstGeom prst="rect">
            <a:avLst/>
          </a:prstGeom>
          <a:noFill/>
        </p:spPr>
        <p:txBody>
          <a:bodyPr wrap="square" rtlCol="0">
            <a:spAutoFit/>
          </a:bodyPr>
          <a:lstStyle/>
          <a:p>
            <a:r>
              <a:rPr lang="es-MX" sz="1400" dirty="0">
                <a:solidFill>
                  <a:schemeClr val="bg1"/>
                </a:solidFill>
              </a:rPr>
              <a:t>*Formulario 11 Contrato</a:t>
            </a:r>
            <a:endParaRPr lang="es-EC" sz="1400" dirty="0">
              <a:solidFill>
                <a:schemeClr val="bg1"/>
              </a:solidFill>
            </a:endParaRPr>
          </a:p>
        </p:txBody>
      </p:sp>
      <p:pic>
        <p:nvPicPr>
          <p:cNvPr id="14" name="Imagen 13">
            <a:extLst>
              <a:ext uri="{FF2B5EF4-FFF2-40B4-BE49-F238E27FC236}">
                <a16:creationId xmlns:a16="http://schemas.microsoft.com/office/drawing/2014/main" id="{B4165809-50B5-E1B5-03CF-9807EE8218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1723" y="2089148"/>
            <a:ext cx="7813352" cy="2996373"/>
          </a:xfrm>
          <a:prstGeom prst="rect">
            <a:avLst/>
          </a:prstGeom>
          <a:noFill/>
          <a:ln>
            <a:noFill/>
          </a:ln>
        </p:spPr>
      </p:pic>
      <p:sp>
        <p:nvSpPr>
          <p:cNvPr id="19" name="CuadroTexto 18">
            <a:extLst>
              <a:ext uri="{FF2B5EF4-FFF2-40B4-BE49-F238E27FC236}">
                <a16:creationId xmlns:a16="http://schemas.microsoft.com/office/drawing/2014/main" id="{AED4129D-9B39-37FE-86F6-DF25C6997A1D}"/>
              </a:ext>
            </a:extLst>
          </p:cNvPr>
          <p:cNvSpPr txBox="1"/>
          <p:nvPr/>
        </p:nvSpPr>
        <p:spPr>
          <a:xfrm>
            <a:off x="8274515" y="3312278"/>
            <a:ext cx="2840603" cy="1169551"/>
          </a:xfrm>
          <a:prstGeom prst="rect">
            <a:avLst/>
          </a:prstGeom>
          <a:noFill/>
        </p:spPr>
        <p:txBody>
          <a:bodyPr wrap="square" rtlCol="0">
            <a:spAutoFit/>
          </a:bodyPr>
          <a:lstStyle/>
          <a:p>
            <a:pPr algn="just"/>
            <a:r>
              <a:rPr lang="es-EC" sz="1400" dirty="0">
                <a:solidFill>
                  <a:schemeClr val="bg1"/>
                </a:solidFill>
                <a:latin typeface="Montserrat" pitchFamily="2" charset="77"/>
              </a:rPr>
              <a:t>AÑO 1: $1040.205  USD</a:t>
            </a:r>
          </a:p>
          <a:p>
            <a:pPr algn="just"/>
            <a:r>
              <a:rPr lang="es-EC" sz="1400" dirty="0">
                <a:solidFill>
                  <a:schemeClr val="bg1"/>
                </a:solidFill>
                <a:latin typeface="Montserrat" pitchFamily="2" charset="77"/>
              </a:rPr>
              <a:t>AÑO 2: $256.906,70 USD</a:t>
            </a:r>
          </a:p>
          <a:p>
            <a:pPr algn="just"/>
            <a:r>
              <a:rPr lang="es-EC" sz="1400" dirty="0">
                <a:solidFill>
                  <a:schemeClr val="bg1"/>
                </a:solidFill>
                <a:latin typeface="Montserrat" pitchFamily="2" charset="77"/>
              </a:rPr>
              <a:t>AÑO 3: 348.858 USD</a:t>
            </a:r>
          </a:p>
          <a:p>
            <a:pPr algn="just"/>
            <a:r>
              <a:rPr lang="es-EC" sz="1400" dirty="0">
                <a:solidFill>
                  <a:schemeClr val="bg1"/>
                </a:solidFill>
                <a:latin typeface="Montserrat" pitchFamily="2" charset="77"/>
              </a:rPr>
              <a:t>AÑO 4: $120.000 USD</a:t>
            </a:r>
          </a:p>
          <a:p>
            <a:pPr algn="just"/>
            <a:r>
              <a:rPr lang="es-EC" sz="1400" dirty="0">
                <a:solidFill>
                  <a:schemeClr val="bg1"/>
                </a:solidFill>
                <a:latin typeface="Montserrat" pitchFamily="2" charset="77"/>
              </a:rPr>
              <a:t>AÑO 5: $800.000 USD</a:t>
            </a:r>
          </a:p>
        </p:txBody>
      </p:sp>
      <p:sp>
        <p:nvSpPr>
          <p:cNvPr id="20" name="CuadroTexto 19">
            <a:extLst>
              <a:ext uri="{FF2B5EF4-FFF2-40B4-BE49-F238E27FC236}">
                <a16:creationId xmlns:a16="http://schemas.microsoft.com/office/drawing/2014/main" id="{B3C6138D-641C-AA53-7126-CA6BCE003D9B}"/>
              </a:ext>
            </a:extLst>
          </p:cNvPr>
          <p:cNvSpPr txBox="1"/>
          <p:nvPr/>
        </p:nvSpPr>
        <p:spPr>
          <a:xfrm>
            <a:off x="8334331" y="4616007"/>
            <a:ext cx="2840603" cy="738664"/>
          </a:xfrm>
          <a:prstGeom prst="rect">
            <a:avLst/>
          </a:prstGeom>
          <a:noFill/>
        </p:spPr>
        <p:txBody>
          <a:bodyPr wrap="square" rtlCol="0">
            <a:spAutoFit/>
          </a:bodyPr>
          <a:lstStyle/>
          <a:p>
            <a:r>
              <a:rPr lang="es-EC" sz="1400" b="1" dirty="0">
                <a:solidFill>
                  <a:schemeClr val="bg1"/>
                </a:solidFill>
                <a:latin typeface="Montserrat" pitchFamily="2" charset="77"/>
              </a:rPr>
              <a:t>TOTAL, INVERSIONES</a:t>
            </a:r>
          </a:p>
          <a:p>
            <a:endParaRPr lang="es-EC" sz="1400" b="1" dirty="0">
              <a:solidFill>
                <a:schemeClr val="bg1"/>
              </a:solidFill>
              <a:latin typeface="Montserrat" pitchFamily="2" charset="77"/>
            </a:endParaRPr>
          </a:p>
          <a:p>
            <a:r>
              <a:rPr lang="es-EC" sz="1400" dirty="0">
                <a:solidFill>
                  <a:schemeClr val="bg1"/>
                </a:solidFill>
                <a:latin typeface="Montserrat" pitchFamily="2" charset="77"/>
              </a:rPr>
              <a:t>A 5 AÑOS: 3064.038,10 USD</a:t>
            </a:r>
          </a:p>
        </p:txBody>
      </p:sp>
    </p:spTree>
    <p:extLst>
      <p:ext uri="{BB962C8B-B14F-4D97-AF65-F5344CB8AC3E}">
        <p14:creationId xmlns:p14="http://schemas.microsoft.com/office/powerpoint/2010/main" val="33838995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BC4703EE-8A71-F080-FEA4-E91289BA75CD}"/>
              </a:ext>
            </a:extLst>
          </p:cNvPr>
          <p:cNvPicPr>
            <a:picLocks noChangeAspect="1"/>
          </p:cNvPicPr>
          <p:nvPr/>
        </p:nvPicPr>
        <p:blipFill>
          <a:blip r:embed="rId2"/>
          <a:stretch>
            <a:fillRect/>
          </a:stretch>
        </p:blipFill>
        <p:spPr>
          <a:xfrm>
            <a:off x="-835014" y="176462"/>
            <a:ext cx="7784351" cy="5843129"/>
          </a:xfrm>
          <a:prstGeom prst="rect">
            <a:avLst/>
          </a:prstGeom>
        </p:spPr>
      </p:pic>
      <p:pic>
        <p:nvPicPr>
          <p:cNvPr id="13" name="Imagen 12" descr="Imagen que contiene Forma&#10;&#10;Descripción generada automáticamente">
            <a:extLst>
              <a:ext uri="{FF2B5EF4-FFF2-40B4-BE49-F238E27FC236}">
                <a16:creationId xmlns:a16="http://schemas.microsoft.com/office/drawing/2014/main" id="{442CC3A6-9E7B-D6BD-2ED0-6D2506F3B18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2" name="Título 1">
            <a:extLst>
              <a:ext uri="{FF2B5EF4-FFF2-40B4-BE49-F238E27FC236}">
                <a16:creationId xmlns:a16="http://schemas.microsoft.com/office/drawing/2014/main" id="{BB014AE8-1D95-36A1-F2BF-C1504BB8B3A2}"/>
              </a:ext>
            </a:extLst>
          </p:cNvPr>
          <p:cNvSpPr txBox="1">
            <a:spLocks/>
          </p:cNvSpPr>
          <p:nvPr/>
        </p:nvSpPr>
        <p:spPr>
          <a:xfrm>
            <a:off x="6096000" y="352266"/>
            <a:ext cx="62129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400" b="1" dirty="0">
                <a:solidFill>
                  <a:srgbClr val="223F86"/>
                </a:solidFill>
                <a:latin typeface="Montserrat ExtraBold" pitchFamily="2" charset="77"/>
                <a:ea typeface="HGSMinchoE" panose="02020900000000000000" pitchFamily="18" charset="-128"/>
              </a:rPr>
              <a:t>Cumplimiento Inversiones Consorcio </a:t>
            </a:r>
            <a:endParaRPr lang="es-EC" sz="2400" b="1" dirty="0">
              <a:solidFill>
                <a:srgbClr val="223F86"/>
              </a:solidFill>
              <a:latin typeface="Montserrat ExtraBold" pitchFamily="2" charset="77"/>
              <a:ea typeface="HGSMinchoE" panose="02020900000000000000" pitchFamily="18" charset="-128"/>
            </a:endParaRPr>
          </a:p>
        </p:txBody>
      </p:sp>
      <p:sp>
        <p:nvSpPr>
          <p:cNvPr id="8" name="Título 1">
            <a:extLst>
              <a:ext uri="{FF2B5EF4-FFF2-40B4-BE49-F238E27FC236}">
                <a16:creationId xmlns:a16="http://schemas.microsoft.com/office/drawing/2014/main" id="{DE977047-86E9-F068-41CE-11B26486A35C}"/>
              </a:ext>
            </a:extLst>
          </p:cNvPr>
          <p:cNvSpPr txBox="1">
            <a:spLocks/>
          </p:cNvSpPr>
          <p:nvPr/>
        </p:nvSpPr>
        <p:spPr>
          <a:xfrm>
            <a:off x="6096000" y="885665"/>
            <a:ext cx="396841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PROSTATUS VITELSA</a:t>
            </a:r>
          </a:p>
        </p:txBody>
      </p:sp>
      <p:pic>
        <p:nvPicPr>
          <p:cNvPr id="9" name="Imagen 8">
            <a:extLst>
              <a:ext uri="{FF2B5EF4-FFF2-40B4-BE49-F238E27FC236}">
                <a16:creationId xmlns:a16="http://schemas.microsoft.com/office/drawing/2014/main" id="{0BD5C99E-F139-D727-4817-032B67F3DCCE}"/>
              </a:ext>
            </a:extLst>
          </p:cNvPr>
          <p:cNvPicPr>
            <a:picLocks noChangeAspect="1"/>
          </p:cNvPicPr>
          <p:nvPr/>
        </p:nvPicPr>
        <p:blipFill>
          <a:blip r:embed="rId4"/>
          <a:stretch>
            <a:fillRect/>
          </a:stretch>
        </p:blipFill>
        <p:spPr>
          <a:xfrm>
            <a:off x="6095999" y="2030095"/>
            <a:ext cx="5802947" cy="3348437"/>
          </a:xfrm>
          <a:prstGeom prst="rect">
            <a:avLst/>
          </a:prstGeom>
        </p:spPr>
      </p:pic>
    </p:spTree>
    <p:extLst>
      <p:ext uri="{BB962C8B-B14F-4D97-AF65-F5344CB8AC3E}">
        <p14:creationId xmlns:p14="http://schemas.microsoft.com/office/powerpoint/2010/main" val="8791847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619019" y="525249"/>
            <a:ext cx="1095396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Indicadores de Gestión</a:t>
            </a:r>
            <a:endParaRPr lang="es-EC" sz="3600" b="1" dirty="0">
              <a:solidFill>
                <a:srgbClr val="223F86"/>
              </a:solidFill>
              <a:latin typeface="Montserrat ExtraBold" pitchFamily="2" charset="77"/>
              <a:ea typeface="HGSMinchoE" panose="02020900000000000000" pitchFamily="18" charset="-128"/>
            </a:endParaRP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619019" y="1058648"/>
            <a:ext cx="699660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75BBE9"/>
                </a:solidFill>
                <a:latin typeface="Montserrat" pitchFamily="2" charset="77"/>
                <a:ea typeface="HGSMinchoE" panose="02020900000000000000" pitchFamily="18" charset="-128"/>
              </a:rPr>
              <a:t>Cronograma de cumplimiento</a:t>
            </a:r>
          </a:p>
        </p:txBody>
      </p:sp>
      <p:sp>
        <p:nvSpPr>
          <p:cNvPr id="6" name="CuadroTexto 5">
            <a:extLst>
              <a:ext uri="{FF2B5EF4-FFF2-40B4-BE49-F238E27FC236}">
                <a16:creationId xmlns:a16="http://schemas.microsoft.com/office/drawing/2014/main" id="{C87D4E37-F802-3C01-A356-6C71FC45B9C1}"/>
              </a:ext>
            </a:extLst>
          </p:cNvPr>
          <p:cNvSpPr txBox="1"/>
          <p:nvPr/>
        </p:nvSpPr>
        <p:spPr>
          <a:xfrm>
            <a:off x="7395592" y="2583325"/>
            <a:ext cx="3126104" cy="2585323"/>
          </a:xfrm>
          <a:prstGeom prst="rect">
            <a:avLst/>
          </a:prstGeom>
          <a:noFill/>
        </p:spPr>
        <p:txBody>
          <a:bodyPr wrap="square" rtlCol="0">
            <a:spAutoFit/>
          </a:bodyPr>
          <a:lstStyle/>
          <a:p>
            <a:pPr marL="285750" indent="-285750">
              <a:buFont typeface="Arial" panose="020B0604020202020204" pitchFamily="34" charset="0"/>
              <a:buChar char="•"/>
            </a:pPr>
            <a:r>
              <a:rPr lang="es-MX" dirty="0">
                <a:solidFill>
                  <a:srgbClr val="5B5B5B"/>
                </a:solidFill>
                <a:latin typeface="Montserrat" pitchFamily="2" charset="77"/>
              </a:rPr>
              <a:t>Cumplimiento de indicadores, presentado por el Operador a la presente Administración</a:t>
            </a:r>
          </a:p>
          <a:p>
            <a:endParaRPr lang="es-MX" dirty="0">
              <a:solidFill>
                <a:srgbClr val="5B5B5B"/>
              </a:solidFill>
              <a:latin typeface="Montserrat" pitchFamily="2" charset="77"/>
            </a:endParaRPr>
          </a:p>
          <a:p>
            <a:pPr marL="285750" indent="-285750">
              <a:buFont typeface="Arial" panose="020B0604020202020204" pitchFamily="34" charset="0"/>
              <a:buChar char="•"/>
            </a:pPr>
            <a:r>
              <a:rPr lang="es-MX" dirty="0">
                <a:solidFill>
                  <a:srgbClr val="5B5B5B"/>
                </a:solidFill>
                <a:latin typeface="Montserrat" pitchFamily="2" charset="77"/>
              </a:rPr>
              <a:t>Próxima fecha de entrega de resultados: 15 de julio de 2023.  </a:t>
            </a:r>
            <a:endParaRPr lang="es-EC" dirty="0">
              <a:solidFill>
                <a:srgbClr val="5B5B5B"/>
              </a:solidFill>
              <a:latin typeface="Montserrat" pitchFamily="2" charset="77"/>
            </a:endParaRPr>
          </a:p>
        </p:txBody>
      </p:sp>
      <p:graphicFrame>
        <p:nvGraphicFramePr>
          <p:cNvPr id="7" name="Tabla 6">
            <a:extLst>
              <a:ext uri="{FF2B5EF4-FFF2-40B4-BE49-F238E27FC236}">
                <a16:creationId xmlns:a16="http://schemas.microsoft.com/office/drawing/2014/main" id="{E47253CC-4977-B866-8186-76B788FD5793}"/>
              </a:ext>
            </a:extLst>
          </p:cNvPr>
          <p:cNvGraphicFramePr>
            <a:graphicFrameLocks noGrp="1"/>
          </p:cNvGraphicFramePr>
          <p:nvPr>
            <p:extLst>
              <p:ext uri="{D42A27DB-BD31-4B8C-83A1-F6EECF244321}">
                <p14:modId xmlns:p14="http://schemas.microsoft.com/office/powerpoint/2010/main" val="1803276028"/>
              </p:ext>
            </p:extLst>
          </p:nvPr>
        </p:nvGraphicFramePr>
        <p:xfrm>
          <a:off x="365760" y="2047942"/>
          <a:ext cx="6315260" cy="4776621"/>
        </p:xfrm>
        <a:graphic>
          <a:graphicData uri="http://schemas.openxmlformats.org/drawingml/2006/table">
            <a:tbl>
              <a:tblPr>
                <a:tableStyleId>{5C22544A-7EE6-4342-B048-85BDC9FD1C3A}</a:tableStyleId>
              </a:tblPr>
              <a:tblGrid>
                <a:gridCol w="377952">
                  <a:extLst>
                    <a:ext uri="{9D8B030D-6E8A-4147-A177-3AD203B41FA5}">
                      <a16:colId xmlns:a16="http://schemas.microsoft.com/office/drawing/2014/main" val="2576769672"/>
                    </a:ext>
                  </a:extLst>
                </a:gridCol>
                <a:gridCol w="3305952">
                  <a:extLst>
                    <a:ext uri="{9D8B030D-6E8A-4147-A177-3AD203B41FA5}">
                      <a16:colId xmlns:a16="http://schemas.microsoft.com/office/drawing/2014/main" val="1174738517"/>
                    </a:ext>
                  </a:extLst>
                </a:gridCol>
                <a:gridCol w="2631356">
                  <a:extLst>
                    <a:ext uri="{9D8B030D-6E8A-4147-A177-3AD203B41FA5}">
                      <a16:colId xmlns:a16="http://schemas.microsoft.com/office/drawing/2014/main" val="352067903"/>
                    </a:ext>
                  </a:extLst>
                </a:gridCol>
              </a:tblGrid>
              <a:tr h="269278">
                <a:tc>
                  <a:txBody>
                    <a:bodyPr/>
                    <a:lstStyle/>
                    <a:p>
                      <a:pPr algn="ctr" fontAlgn="b"/>
                      <a:r>
                        <a:rPr lang="es-MX" sz="1200" b="1" i="0" u="none" strike="noStrike" dirty="0">
                          <a:solidFill>
                            <a:srgbClr val="000000"/>
                          </a:solidFill>
                          <a:effectLst/>
                          <a:latin typeface="Calibri" panose="020F0502020204030204" pitchFamily="34" charset="0"/>
                        </a:rPr>
                        <a:t>N.</a:t>
                      </a:r>
                      <a:endParaRPr lang="es-EC" sz="1200" b="1"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b="1" u="none" strike="noStrike" dirty="0">
                          <a:effectLst/>
                        </a:rPr>
                        <a:t>ÁMBITO</a:t>
                      </a:r>
                      <a:endParaRPr lang="es-EC" sz="1200" b="1"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b="1" u="none" strike="noStrike">
                          <a:effectLst/>
                        </a:rPr>
                        <a:t>INDICADOR</a:t>
                      </a:r>
                      <a:endParaRPr lang="es-EC" sz="1200" b="1" i="0" u="none" strike="noStrike">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2097805846"/>
                  </a:ext>
                </a:extLst>
              </a:tr>
              <a:tr h="269278">
                <a:tc>
                  <a:txBody>
                    <a:bodyPr/>
                    <a:lstStyle/>
                    <a:p>
                      <a:pPr algn="ctr" fontAlgn="b"/>
                      <a:r>
                        <a:rPr lang="es-MX" sz="1200" b="0" i="0" u="none" strike="noStrike" dirty="0">
                          <a:solidFill>
                            <a:srgbClr val="000000"/>
                          </a:solidFill>
                          <a:effectLst/>
                          <a:latin typeface="Calibri" panose="020F0502020204030204" pitchFamily="34" charset="0"/>
                        </a:rPr>
                        <a:t>1</a:t>
                      </a:r>
                    </a:p>
                  </a:txBody>
                  <a:tcPr marL="4979" marR="4979" marT="4979" marB="0" anchor="b"/>
                </a:tc>
                <a:tc>
                  <a:txBody>
                    <a:bodyPr/>
                    <a:lstStyle/>
                    <a:p>
                      <a:pPr algn="l" fontAlgn="b"/>
                      <a:r>
                        <a:rPr lang="es-MX" sz="1200" u="none" strike="noStrike" dirty="0">
                          <a:effectLst/>
                        </a:rPr>
                        <a:t>CALIDAD DE SERVICIO Y ATENCIÓN AL CLIENTE</a:t>
                      </a:r>
                      <a:endParaRPr lang="es-MX"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a:effectLst/>
                        </a:rPr>
                        <a:t>Nivel de Satisfacción del cliente en relación al servicio brindado</a:t>
                      </a:r>
                      <a:endParaRPr lang="es-MX" sz="1200" b="0" i="0" u="none" strike="noStrike">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3897439026"/>
                  </a:ext>
                </a:extLst>
              </a:tr>
              <a:tr h="269278">
                <a:tc>
                  <a:txBody>
                    <a:bodyPr/>
                    <a:lstStyle/>
                    <a:p>
                      <a:pPr algn="ctr" fontAlgn="b"/>
                      <a:r>
                        <a:rPr lang="es-MX" sz="1200" b="0" i="0" u="none" strike="noStrike" dirty="0">
                          <a:solidFill>
                            <a:srgbClr val="000000"/>
                          </a:solidFill>
                          <a:effectLst/>
                          <a:latin typeface="Calibri" panose="020F0502020204030204" pitchFamily="34" charset="0"/>
                        </a:rPr>
                        <a:t>2</a:t>
                      </a:r>
                    </a:p>
                  </a:txBody>
                  <a:tcPr marL="4979" marR="4979" marT="4979" marB="0" anchor="b"/>
                </a:tc>
                <a:tc>
                  <a:txBody>
                    <a:bodyPr/>
                    <a:lstStyle/>
                    <a:p>
                      <a:pPr algn="l" fontAlgn="b"/>
                      <a:r>
                        <a:rPr lang="es-MX" sz="1200" u="none" strike="noStrike" dirty="0">
                          <a:effectLst/>
                        </a:rPr>
                        <a:t>RAZONABILIDAD Y COMPETITIVIDAD DEL PRECIO</a:t>
                      </a:r>
                      <a:endParaRPr lang="es-MX"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dirty="0">
                          <a:effectLst/>
                        </a:rPr>
                        <a:t>Relación calidad- precio: Tarifas CCMQ Mercado Nacional </a:t>
                      </a:r>
                      <a:endParaRPr lang="es-MX" sz="1200" b="0" i="0" u="none" strike="noStrike" dirty="0">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1518504881"/>
                  </a:ext>
                </a:extLst>
              </a:tr>
              <a:tr h="269278">
                <a:tc>
                  <a:txBody>
                    <a:bodyPr/>
                    <a:lstStyle/>
                    <a:p>
                      <a:pPr algn="ctr" fontAlgn="b"/>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u="none" strike="noStrike" dirty="0">
                          <a:effectLst/>
                        </a:rPr>
                        <a:t> </a:t>
                      </a:r>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a:effectLst/>
                        </a:rPr>
                        <a:t>Relación calidad- precio: Tarifas CCMQ Mercado Internacional </a:t>
                      </a:r>
                      <a:endParaRPr lang="es-MX" sz="1200" b="0" i="0" u="none" strike="noStrike">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3349274795"/>
                  </a:ext>
                </a:extLst>
              </a:tr>
              <a:tr h="288706">
                <a:tc>
                  <a:txBody>
                    <a:bodyPr/>
                    <a:lstStyle/>
                    <a:p>
                      <a:pPr algn="ctr" fontAlgn="b"/>
                      <a:r>
                        <a:rPr lang="es-MX" sz="1200" b="0" i="0" u="none" strike="noStrike" dirty="0">
                          <a:solidFill>
                            <a:srgbClr val="000000"/>
                          </a:solidFill>
                          <a:effectLst/>
                          <a:latin typeface="Calibri" panose="020F0502020204030204" pitchFamily="34" charset="0"/>
                        </a:rPr>
                        <a:t>3</a:t>
                      </a:r>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u="none" strike="noStrike" dirty="0">
                          <a:solidFill>
                            <a:schemeClr val="tx1"/>
                          </a:solidFill>
                          <a:effectLst/>
                        </a:rPr>
                        <a:t>COMPETITIVIDAD INTERNACIONAL</a:t>
                      </a:r>
                      <a:endParaRPr lang="es-EC" sz="1200" b="0" i="0" u="none" strike="noStrike" dirty="0">
                        <a:solidFill>
                          <a:schemeClr val="tx1"/>
                        </a:solidFill>
                        <a:effectLst/>
                        <a:latin typeface="Calibri" panose="020F0502020204030204" pitchFamily="34" charset="0"/>
                      </a:endParaRPr>
                    </a:p>
                  </a:txBody>
                  <a:tcPr marL="4979" marR="4979" marT="4979" marB="0" anchor="b"/>
                </a:tc>
                <a:tc>
                  <a:txBody>
                    <a:bodyPr/>
                    <a:lstStyle/>
                    <a:p>
                      <a:pPr algn="l" fontAlgn="b"/>
                      <a:r>
                        <a:rPr lang="es-EC" sz="1200" u="none" strike="noStrike" dirty="0">
                          <a:solidFill>
                            <a:schemeClr val="tx1"/>
                          </a:solidFill>
                          <a:effectLst/>
                        </a:rPr>
                        <a:t>Número de eventos captados calificados como ICCA</a:t>
                      </a:r>
                      <a:endParaRPr lang="es-EC" sz="1200" b="0" i="0" u="none" strike="noStrike" dirty="0">
                        <a:solidFill>
                          <a:schemeClr val="tx1"/>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3135160833"/>
                  </a:ext>
                </a:extLst>
              </a:tr>
              <a:tr h="341376">
                <a:tc>
                  <a:txBody>
                    <a:bodyPr/>
                    <a:lstStyle/>
                    <a:p>
                      <a:pPr algn="ctr" fontAlgn="b"/>
                      <a:r>
                        <a:rPr lang="es-MX" sz="1200" b="0" i="0" u="none" strike="noStrike" dirty="0">
                          <a:solidFill>
                            <a:srgbClr val="000000"/>
                          </a:solidFill>
                          <a:effectLst/>
                          <a:latin typeface="Calibri" panose="020F0502020204030204" pitchFamily="34" charset="0"/>
                        </a:rPr>
                        <a:t>4</a:t>
                      </a:r>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u="none" strike="noStrike" dirty="0">
                          <a:effectLst/>
                        </a:rPr>
                        <a:t>EFICIENCIA Y APROVECHAMIENTO</a:t>
                      </a:r>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dirty="0">
                          <a:effectLst/>
                        </a:rPr>
                        <a:t>Porcentaje de ocupación anual del CCMQ</a:t>
                      </a:r>
                      <a:endParaRPr lang="es-MX" sz="1200" b="0" i="0" u="none" strike="noStrike" dirty="0">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1060947271"/>
                  </a:ext>
                </a:extLst>
              </a:tr>
              <a:tr h="550614">
                <a:tc>
                  <a:txBody>
                    <a:bodyPr/>
                    <a:lstStyle/>
                    <a:p>
                      <a:pPr algn="ctr" fontAlgn="b"/>
                      <a:r>
                        <a:rPr lang="es-MX" sz="1200" b="0" i="0" u="none" strike="noStrike" dirty="0">
                          <a:solidFill>
                            <a:srgbClr val="000000"/>
                          </a:solidFill>
                          <a:effectLst/>
                          <a:latin typeface="Calibri" panose="020F0502020204030204" pitchFamily="34" charset="0"/>
                        </a:rPr>
                        <a:t>5</a:t>
                      </a:r>
                    </a:p>
                  </a:txBody>
                  <a:tcPr marL="4979" marR="4979" marT="4979" marB="0" anchor="b"/>
                </a:tc>
                <a:tc>
                  <a:txBody>
                    <a:bodyPr/>
                    <a:lstStyle/>
                    <a:p>
                      <a:pPr algn="l" fontAlgn="b"/>
                      <a:r>
                        <a:rPr lang="es-MX" sz="1200" u="none" strike="noStrike" dirty="0">
                          <a:effectLst/>
                        </a:rPr>
                        <a:t>CUMPLIMIENTO DE PLANES DE MANTENIMIENTO, </a:t>
                      </a:r>
                      <a:br>
                        <a:rPr lang="es-MX" sz="1200" u="none" strike="noStrike" dirty="0">
                          <a:effectLst/>
                        </a:rPr>
                      </a:br>
                      <a:r>
                        <a:rPr lang="es-MX" sz="1200" u="none" strike="noStrike" dirty="0">
                          <a:effectLst/>
                        </a:rPr>
                        <a:t>EMERGENCIAS Y BIOSEGURIDAD</a:t>
                      </a:r>
                      <a:endParaRPr lang="es-MX"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dirty="0">
                          <a:effectLst/>
                        </a:rPr>
                        <a:t>Porcentaje de cumplimiento de mantenimientos preventivos y correctivos de los equipos; así como, de mantenimiento y limpieza de instalaciones y baños.</a:t>
                      </a:r>
                      <a:endParaRPr lang="es-MX" sz="1200" b="0" i="0" u="none" strike="noStrike" dirty="0">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2078971360"/>
                  </a:ext>
                </a:extLst>
              </a:tr>
              <a:tr h="302826">
                <a:tc>
                  <a:txBody>
                    <a:bodyPr/>
                    <a:lstStyle/>
                    <a:p>
                      <a:pPr algn="ctr" fontAlgn="b"/>
                      <a:r>
                        <a:rPr lang="es-MX" sz="1200" b="0" i="0" u="none" strike="noStrike" dirty="0">
                          <a:solidFill>
                            <a:srgbClr val="000000"/>
                          </a:solidFill>
                          <a:effectLst/>
                          <a:latin typeface="Calibri" panose="020F0502020204030204" pitchFamily="34" charset="0"/>
                        </a:rPr>
                        <a:t>6</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NIVEL DE INCIDENCIAS O EMERGENCIAS</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Número de accidentes por año</a:t>
                      </a:r>
                    </a:p>
                  </a:txBody>
                  <a:tcPr marL="4979" marR="4979" marT="4979" marB="0" anchor="b"/>
                </a:tc>
                <a:extLst>
                  <a:ext uri="{0D108BD9-81ED-4DB2-BD59-A6C34878D82A}">
                    <a16:rowId xmlns:a16="http://schemas.microsoft.com/office/drawing/2014/main" val="4076616386"/>
                  </a:ext>
                </a:extLst>
              </a:tr>
              <a:tr h="402336">
                <a:tc>
                  <a:txBody>
                    <a:bodyPr/>
                    <a:lstStyle/>
                    <a:p>
                      <a:pPr algn="ctr" fontAlgn="b"/>
                      <a:r>
                        <a:rPr lang="es-MX" sz="1200" b="0" i="0" u="none" strike="noStrike" dirty="0">
                          <a:solidFill>
                            <a:srgbClr val="000000"/>
                          </a:solidFill>
                          <a:effectLst/>
                          <a:latin typeface="Calibri" panose="020F0502020204030204" pitchFamily="34" charset="0"/>
                        </a:rPr>
                        <a:t>7</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ECONÓMICO</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Generación de empleo</a:t>
                      </a:r>
                    </a:p>
                    <a:p>
                      <a:pPr algn="l" fontAlgn="b"/>
                      <a:r>
                        <a:rPr lang="es-MX" sz="1200" b="0" i="0" u="none" strike="noStrike" dirty="0">
                          <a:solidFill>
                            <a:srgbClr val="000000"/>
                          </a:solidFill>
                          <a:effectLst/>
                          <a:latin typeface="Calibri" panose="020F0502020204030204" pitchFamily="34" charset="0"/>
                        </a:rPr>
                        <a:t>Directo e Indirecto</a:t>
                      </a:r>
                    </a:p>
                    <a:p>
                      <a:pPr algn="l" fontAlgn="b"/>
                      <a:r>
                        <a:rPr lang="es-MX" sz="1200" b="0" i="0" u="none" strike="noStrike" dirty="0">
                          <a:solidFill>
                            <a:srgbClr val="000000"/>
                          </a:solidFill>
                          <a:effectLst/>
                          <a:latin typeface="Calibri" panose="020F0502020204030204" pitchFamily="34" charset="0"/>
                        </a:rPr>
                        <a:t>Aporte al PIB (Ciudad)</a:t>
                      </a:r>
                    </a:p>
                  </a:txBody>
                  <a:tcPr marL="4979" marR="4979" marT="4979" marB="0" anchor="b"/>
                </a:tc>
                <a:extLst>
                  <a:ext uri="{0D108BD9-81ED-4DB2-BD59-A6C34878D82A}">
                    <a16:rowId xmlns:a16="http://schemas.microsoft.com/office/drawing/2014/main" val="2076250817"/>
                  </a:ext>
                </a:extLst>
              </a:tr>
              <a:tr h="339445">
                <a:tc>
                  <a:txBody>
                    <a:bodyPr/>
                    <a:lstStyle/>
                    <a:p>
                      <a:pPr algn="ctr" fontAlgn="b"/>
                      <a:r>
                        <a:rPr lang="es-MX" sz="1200" b="0" i="0" u="none" strike="noStrike" dirty="0">
                          <a:solidFill>
                            <a:srgbClr val="000000"/>
                          </a:solidFill>
                          <a:effectLst/>
                          <a:latin typeface="Calibri" panose="020F0502020204030204" pitchFamily="34" charset="0"/>
                        </a:rPr>
                        <a:t>8</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CERTIFICACIÓN LEED</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Obtención y mantenimiento de la certificación</a:t>
                      </a:r>
                    </a:p>
                  </a:txBody>
                  <a:tcPr marL="4979" marR="4979" marT="4979" marB="0" anchor="b"/>
                </a:tc>
                <a:extLst>
                  <a:ext uri="{0D108BD9-81ED-4DB2-BD59-A6C34878D82A}">
                    <a16:rowId xmlns:a16="http://schemas.microsoft.com/office/drawing/2014/main" val="3184764349"/>
                  </a:ext>
                </a:extLst>
              </a:tr>
              <a:tr h="536448">
                <a:tc>
                  <a:txBody>
                    <a:bodyPr/>
                    <a:lstStyle/>
                    <a:p>
                      <a:pPr algn="ctr" fontAlgn="b"/>
                      <a:r>
                        <a:rPr lang="es-MX" sz="1200" b="0" i="0" u="none" strike="noStrike" dirty="0">
                          <a:solidFill>
                            <a:srgbClr val="000000"/>
                          </a:solidFill>
                          <a:effectLst/>
                          <a:latin typeface="Calibri" panose="020F0502020204030204" pitchFamily="34" charset="0"/>
                        </a:rPr>
                        <a:t>9</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CERTIFICACIÓN EN ACCESIBILIDAD Y DISEÑO UNVIVERSAL DESIGN COMMISION</a:t>
                      </a:r>
                    </a:p>
                  </a:txBody>
                  <a:tcPr marL="4979" marR="4979" marT="4979"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MX" sz="1200" b="0" i="0" u="none" strike="noStrike" dirty="0">
                          <a:solidFill>
                            <a:srgbClr val="000000"/>
                          </a:solidFill>
                          <a:effectLst/>
                          <a:latin typeface="Calibri" panose="020F0502020204030204" pitchFamily="34" charset="0"/>
                        </a:rPr>
                        <a:t>Obtención y mantenimiento de la certificación</a:t>
                      </a:r>
                    </a:p>
                  </a:txBody>
                  <a:tcPr marL="4979" marR="4979" marT="4979" marB="0" anchor="b"/>
                </a:tc>
                <a:extLst>
                  <a:ext uri="{0D108BD9-81ED-4DB2-BD59-A6C34878D82A}">
                    <a16:rowId xmlns:a16="http://schemas.microsoft.com/office/drawing/2014/main" val="1046583395"/>
                  </a:ext>
                </a:extLst>
              </a:tr>
            </a:tbl>
          </a:graphicData>
        </a:graphic>
      </p:graphicFrame>
    </p:spTree>
    <p:extLst>
      <p:ext uri="{BB962C8B-B14F-4D97-AF65-F5344CB8AC3E}">
        <p14:creationId xmlns:p14="http://schemas.microsoft.com/office/powerpoint/2010/main" val="2439482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619019" y="525249"/>
            <a:ext cx="1095396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Mantenimiento de los equipos e</a:t>
            </a:r>
            <a:endParaRPr lang="es-EC" sz="3600" b="1" dirty="0">
              <a:solidFill>
                <a:srgbClr val="223F86"/>
              </a:solidFill>
              <a:latin typeface="Montserrat ExtraBold" pitchFamily="2" charset="77"/>
              <a:ea typeface="HGSMinchoE" panose="02020900000000000000" pitchFamily="18" charset="-128"/>
            </a:endParaRP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619019" y="1058648"/>
            <a:ext cx="699660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75BBE9"/>
                </a:solidFill>
                <a:latin typeface="Montserrat" pitchFamily="2" charset="77"/>
                <a:ea typeface="HGSMinchoE" panose="02020900000000000000" pitchFamily="18" charset="-128"/>
              </a:rPr>
              <a:t>infraestructura</a:t>
            </a:r>
          </a:p>
        </p:txBody>
      </p:sp>
      <p:sp>
        <p:nvSpPr>
          <p:cNvPr id="6" name="CuadroTexto 5">
            <a:extLst>
              <a:ext uri="{FF2B5EF4-FFF2-40B4-BE49-F238E27FC236}">
                <a16:creationId xmlns:a16="http://schemas.microsoft.com/office/drawing/2014/main" id="{C87D4E37-F802-3C01-A356-6C71FC45B9C1}"/>
              </a:ext>
            </a:extLst>
          </p:cNvPr>
          <p:cNvSpPr txBox="1"/>
          <p:nvPr/>
        </p:nvSpPr>
        <p:spPr>
          <a:xfrm>
            <a:off x="8251555" y="2384211"/>
            <a:ext cx="2542819" cy="2308324"/>
          </a:xfrm>
          <a:prstGeom prst="rect">
            <a:avLst/>
          </a:prstGeom>
          <a:noFill/>
        </p:spPr>
        <p:txBody>
          <a:bodyPr wrap="square" rtlCol="0">
            <a:spAutoFit/>
          </a:bodyPr>
          <a:lstStyle/>
          <a:p>
            <a:pPr marL="285750" indent="-285750">
              <a:buFont typeface="Arial" panose="020B0604020202020204" pitchFamily="34" charset="0"/>
              <a:buChar char="•"/>
            </a:pPr>
            <a:r>
              <a:rPr lang="es-MX" sz="1600" dirty="0">
                <a:solidFill>
                  <a:srgbClr val="5B5B5B"/>
                </a:solidFill>
                <a:latin typeface="Montserrat" pitchFamily="2" charset="77"/>
              </a:rPr>
              <a:t>Adecuaciones en salones y auditorio:</a:t>
            </a:r>
          </a:p>
          <a:p>
            <a:pPr marL="285750" indent="-285750">
              <a:buFont typeface="Arial" panose="020B0604020202020204" pitchFamily="34" charset="0"/>
              <a:buChar char="•"/>
            </a:pPr>
            <a:r>
              <a:rPr lang="es-MX" sz="1600" dirty="0">
                <a:solidFill>
                  <a:srgbClr val="5B5B5B"/>
                </a:solidFill>
                <a:latin typeface="Montserrat" pitchFamily="2" charset="77"/>
              </a:rPr>
              <a:t>Mantenimiento Zonas interiores y exteriores:</a:t>
            </a:r>
          </a:p>
          <a:p>
            <a:pPr marL="285750" indent="-285750">
              <a:buFont typeface="Arial" panose="020B0604020202020204" pitchFamily="34" charset="0"/>
              <a:buChar char="•"/>
            </a:pPr>
            <a:r>
              <a:rPr lang="es-MX" sz="1600" dirty="0">
                <a:solidFill>
                  <a:srgbClr val="5B5B5B"/>
                </a:solidFill>
                <a:latin typeface="Montserrat" pitchFamily="2" charset="77"/>
              </a:rPr>
              <a:t>Gestión para el retiro de letras antiguas de exteriores</a:t>
            </a:r>
            <a:endParaRPr lang="es-EC" sz="1600" dirty="0">
              <a:solidFill>
                <a:srgbClr val="5B5B5B"/>
              </a:solidFill>
              <a:latin typeface="Montserrat" pitchFamily="2" charset="77"/>
            </a:endParaRPr>
          </a:p>
        </p:txBody>
      </p:sp>
      <p:grpSp>
        <p:nvGrpSpPr>
          <p:cNvPr id="19" name="Grupo 18">
            <a:extLst>
              <a:ext uri="{FF2B5EF4-FFF2-40B4-BE49-F238E27FC236}">
                <a16:creationId xmlns:a16="http://schemas.microsoft.com/office/drawing/2014/main" id="{52A2063B-00F0-2104-4C10-B3E9F12BB891}"/>
              </a:ext>
            </a:extLst>
          </p:cNvPr>
          <p:cNvGrpSpPr/>
          <p:nvPr/>
        </p:nvGrpSpPr>
        <p:grpSpPr>
          <a:xfrm>
            <a:off x="261875" y="2215767"/>
            <a:ext cx="7805767" cy="3561875"/>
            <a:chOff x="261875" y="2215767"/>
            <a:chExt cx="7805767" cy="3561875"/>
          </a:xfrm>
        </p:grpSpPr>
        <p:pic>
          <p:nvPicPr>
            <p:cNvPr id="3" name="Imagen 2">
              <a:extLst>
                <a:ext uri="{FF2B5EF4-FFF2-40B4-BE49-F238E27FC236}">
                  <a16:creationId xmlns:a16="http://schemas.microsoft.com/office/drawing/2014/main" id="{92CC3877-EDF1-CB60-A4DA-F32E7637E5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98837" y="2230003"/>
              <a:ext cx="2553866" cy="1759584"/>
            </a:xfrm>
            <a:prstGeom prst="rect">
              <a:avLst/>
            </a:prstGeom>
            <a:noFill/>
          </p:spPr>
        </p:pic>
        <p:pic>
          <p:nvPicPr>
            <p:cNvPr id="8" name="Imagen 7">
              <a:extLst>
                <a:ext uri="{FF2B5EF4-FFF2-40B4-BE49-F238E27FC236}">
                  <a16:creationId xmlns:a16="http://schemas.microsoft.com/office/drawing/2014/main" id="{2C7F2BF3-BEB9-407A-9BF3-C9C4B38C34F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57462" y="2230003"/>
              <a:ext cx="2510180" cy="1759584"/>
            </a:xfrm>
            <a:prstGeom prst="rect">
              <a:avLst/>
            </a:prstGeom>
            <a:noFill/>
          </p:spPr>
        </p:pic>
        <p:pic>
          <p:nvPicPr>
            <p:cNvPr id="10" name="Imagen 9">
              <a:extLst>
                <a:ext uri="{FF2B5EF4-FFF2-40B4-BE49-F238E27FC236}">
                  <a16:creationId xmlns:a16="http://schemas.microsoft.com/office/drawing/2014/main" id="{EB389E9A-042C-91AC-4C25-186ACE0D565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98837" y="4094944"/>
              <a:ext cx="2553866" cy="1682698"/>
            </a:xfrm>
            <a:prstGeom prst="rect">
              <a:avLst/>
            </a:prstGeom>
            <a:noFill/>
          </p:spPr>
        </p:pic>
        <p:pic>
          <p:nvPicPr>
            <p:cNvPr id="11" name="Imagen 10" descr="Un grupo de personas en el techo&#10;&#10;Descripción generada automáticamente con confianza media">
              <a:extLst>
                <a:ext uri="{FF2B5EF4-FFF2-40B4-BE49-F238E27FC236}">
                  <a16:creationId xmlns:a16="http://schemas.microsoft.com/office/drawing/2014/main" id="{2551D124-926F-3770-4142-61CAF245BEF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553088" y="4094944"/>
              <a:ext cx="2510181" cy="1682697"/>
            </a:xfrm>
            <a:prstGeom prst="rect">
              <a:avLst/>
            </a:prstGeom>
            <a:noFill/>
          </p:spPr>
        </p:pic>
        <p:pic>
          <p:nvPicPr>
            <p:cNvPr id="14" name="Imagen 13">
              <a:extLst>
                <a:ext uri="{FF2B5EF4-FFF2-40B4-BE49-F238E27FC236}">
                  <a16:creationId xmlns:a16="http://schemas.microsoft.com/office/drawing/2014/main" id="{E275FDA4-E106-7245-37BC-2340BAB9588F}"/>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61875" y="2215767"/>
              <a:ext cx="2542819" cy="3547639"/>
            </a:xfrm>
            <a:prstGeom prst="rect">
              <a:avLst/>
            </a:prstGeom>
            <a:noFill/>
          </p:spPr>
        </p:pic>
      </p:grpSp>
    </p:spTree>
    <p:extLst>
      <p:ext uri="{BB962C8B-B14F-4D97-AF65-F5344CB8AC3E}">
        <p14:creationId xmlns:p14="http://schemas.microsoft.com/office/powerpoint/2010/main" val="26296801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CEC946A-F108-5476-745A-96FB826DBA81}"/>
              </a:ext>
            </a:extLst>
          </p:cNvPr>
          <p:cNvPicPr>
            <a:picLocks noChangeAspect="1"/>
          </p:cNvPicPr>
          <p:nvPr/>
        </p:nvPicPr>
        <p:blipFill>
          <a:blip r:embed="rId2"/>
          <a:stretch>
            <a:fillRect/>
          </a:stretch>
        </p:blipFill>
        <p:spPr>
          <a:xfrm>
            <a:off x="5419796" y="1633950"/>
            <a:ext cx="10791171" cy="4424563"/>
          </a:xfrm>
          <a:prstGeom prst="rect">
            <a:avLst/>
          </a:prstGeom>
        </p:spPr>
      </p:pic>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405936" y="162842"/>
            <a:ext cx="876607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Devengamiento Metraje anual 40.000m</a:t>
            </a:r>
            <a:endParaRPr lang="es-EC" sz="2800" b="1" dirty="0">
              <a:solidFill>
                <a:srgbClr val="223F86"/>
              </a:solidFill>
              <a:latin typeface="Montserrat ExtraBold" pitchFamily="2" charset="77"/>
              <a:ea typeface="HGSMinchoE" panose="02020900000000000000" pitchFamily="18" charset="-128"/>
            </a:endParaRP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405936" y="553937"/>
            <a:ext cx="16423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75BBE9"/>
                </a:solidFill>
                <a:latin typeface="Montserrat" pitchFamily="2" charset="77"/>
                <a:ea typeface="HGSMinchoE" panose="02020900000000000000" pitchFamily="18" charset="-128"/>
              </a:rPr>
              <a:t>CCMQ</a:t>
            </a:r>
            <a:endParaRPr lang="es-EC" b="1" dirty="0">
              <a:solidFill>
                <a:srgbClr val="75BBE9"/>
              </a:solidFill>
              <a:latin typeface="Montserrat" pitchFamily="2" charset="77"/>
              <a:ea typeface="HGSMinchoE" panose="02020900000000000000" pitchFamily="18" charset="-128"/>
            </a:endParaRPr>
          </a:p>
        </p:txBody>
      </p:sp>
      <p:pic>
        <p:nvPicPr>
          <p:cNvPr id="3" name="Imagen 2">
            <a:extLst>
              <a:ext uri="{FF2B5EF4-FFF2-40B4-BE49-F238E27FC236}">
                <a16:creationId xmlns:a16="http://schemas.microsoft.com/office/drawing/2014/main" id="{A428B749-1F87-1496-8BBC-45B6C1BF38B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1636" y="1879500"/>
            <a:ext cx="6532237" cy="4424563"/>
          </a:xfrm>
          <a:prstGeom prst="rect">
            <a:avLst/>
          </a:prstGeom>
          <a:noFill/>
        </p:spPr>
      </p:pic>
    </p:spTree>
    <p:extLst>
      <p:ext uri="{BB962C8B-B14F-4D97-AF65-F5344CB8AC3E}">
        <p14:creationId xmlns:p14="http://schemas.microsoft.com/office/powerpoint/2010/main" val="35451369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2">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5. Conocimiento de los eventos realizados en mayo, junio, y a realizarse en julio 2023</a:t>
            </a:r>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41775008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grpSp>
        <p:nvGrpSpPr>
          <p:cNvPr id="6" name="Grupo 5">
            <a:extLst>
              <a:ext uri="{FF2B5EF4-FFF2-40B4-BE49-F238E27FC236}">
                <a16:creationId xmlns:a16="http://schemas.microsoft.com/office/drawing/2014/main" id="{A41BFEA7-9D7B-20D5-B040-AA4AE8183D7A}"/>
              </a:ext>
            </a:extLst>
          </p:cNvPr>
          <p:cNvGrpSpPr/>
          <p:nvPr/>
        </p:nvGrpSpPr>
        <p:grpSpPr>
          <a:xfrm>
            <a:off x="5843344" y="615924"/>
            <a:ext cx="6211167" cy="4750282"/>
            <a:chOff x="2990416" y="628116"/>
            <a:chExt cx="6211167" cy="4750282"/>
          </a:xfrm>
        </p:grpSpPr>
        <p:pic>
          <p:nvPicPr>
            <p:cNvPr id="3" name="Imagen 2">
              <a:extLst>
                <a:ext uri="{FF2B5EF4-FFF2-40B4-BE49-F238E27FC236}">
                  <a16:creationId xmlns:a16="http://schemas.microsoft.com/office/drawing/2014/main" id="{DD691899-DCF5-7487-931D-762E1225519B}"/>
                </a:ext>
              </a:extLst>
            </p:cNvPr>
            <p:cNvPicPr>
              <a:picLocks noChangeAspect="1"/>
            </p:cNvPicPr>
            <p:nvPr/>
          </p:nvPicPr>
          <p:blipFill>
            <a:blip r:embed="rId3"/>
            <a:stretch>
              <a:fillRect/>
            </a:stretch>
          </p:blipFill>
          <p:spPr>
            <a:xfrm>
              <a:off x="3018994" y="628116"/>
              <a:ext cx="6154009" cy="771633"/>
            </a:xfrm>
            <a:prstGeom prst="rect">
              <a:avLst/>
            </a:prstGeom>
          </p:spPr>
        </p:pic>
        <p:pic>
          <p:nvPicPr>
            <p:cNvPr id="5" name="Imagen 4">
              <a:extLst>
                <a:ext uri="{FF2B5EF4-FFF2-40B4-BE49-F238E27FC236}">
                  <a16:creationId xmlns:a16="http://schemas.microsoft.com/office/drawing/2014/main" id="{955B10C8-E33D-4C2A-4859-51BA308DAEB7}"/>
                </a:ext>
              </a:extLst>
            </p:cNvPr>
            <p:cNvPicPr>
              <a:picLocks noChangeAspect="1"/>
            </p:cNvPicPr>
            <p:nvPr/>
          </p:nvPicPr>
          <p:blipFill>
            <a:blip r:embed="rId4"/>
            <a:stretch>
              <a:fillRect/>
            </a:stretch>
          </p:blipFill>
          <p:spPr>
            <a:xfrm>
              <a:off x="2990416" y="1062971"/>
              <a:ext cx="6211167" cy="4315427"/>
            </a:xfrm>
            <a:prstGeom prst="rect">
              <a:avLst/>
            </a:prstGeom>
          </p:spPr>
        </p:pic>
      </p:grpSp>
      <p:sp>
        <p:nvSpPr>
          <p:cNvPr id="7" name="Título 1">
            <a:extLst>
              <a:ext uri="{FF2B5EF4-FFF2-40B4-BE49-F238E27FC236}">
                <a16:creationId xmlns:a16="http://schemas.microsoft.com/office/drawing/2014/main" id="{E2462F0A-3C76-C847-A358-3ACBFE489EC8}"/>
              </a:ext>
            </a:extLst>
          </p:cNvPr>
          <p:cNvSpPr txBox="1">
            <a:spLocks/>
          </p:cNvSpPr>
          <p:nvPr/>
        </p:nvSpPr>
        <p:spPr>
          <a:xfrm>
            <a:off x="1286753" y="2003481"/>
            <a:ext cx="62129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CCMQ</a:t>
            </a:r>
            <a:endParaRPr lang="es-EC" sz="3600" b="1" dirty="0">
              <a:solidFill>
                <a:srgbClr val="223F86"/>
              </a:solidFill>
              <a:latin typeface="Montserrat ExtraBold" pitchFamily="2" charset="77"/>
              <a:ea typeface="HGSMinchoE" panose="02020900000000000000" pitchFamily="18" charset="-128"/>
            </a:endParaRPr>
          </a:p>
        </p:txBody>
      </p:sp>
      <p:sp>
        <p:nvSpPr>
          <p:cNvPr id="8" name="Título 1">
            <a:extLst>
              <a:ext uri="{FF2B5EF4-FFF2-40B4-BE49-F238E27FC236}">
                <a16:creationId xmlns:a16="http://schemas.microsoft.com/office/drawing/2014/main" id="{93189B5E-4727-7ED2-9784-470F3CBA9936}"/>
              </a:ext>
            </a:extLst>
          </p:cNvPr>
          <p:cNvSpPr txBox="1">
            <a:spLocks/>
          </p:cNvSpPr>
          <p:nvPr/>
        </p:nvSpPr>
        <p:spPr>
          <a:xfrm>
            <a:off x="1286753" y="2628424"/>
            <a:ext cx="373635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EC" sz="3600" b="1" dirty="0">
                <a:solidFill>
                  <a:srgbClr val="75BBE9"/>
                </a:solidFill>
                <a:latin typeface="Montserrat" pitchFamily="2" charset="77"/>
                <a:ea typeface="HGSMinchoE" panose="02020900000000000000" pitchFamily="18" charset="-128"/>
              </a:rPr>
              <a:t>Mayo</a:t>
            </a:r>
          </a:p>
        </p:txBody>
      </p:sp>
    </p:spTree>
    <p:extLst>
      <p:ext uri="{BB962C8B-B14F-4D97-AF65-F5344CB8AC3E}">
        <p14:creationId xmlns:p14="http://schemas.microsoft.com/office/powerpoint/2010/main" val="2425647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CuadroTexto 3">
            <a:extLst>
              <a:ext uri="{FF2B5EF4-FFF2-40B4-BE49-F238E27FC236}">
                <a16:creationId xmlns:a16="http://schemas.microsoft.com/office/drawing/2014/main" id="{B1060A79-05DB-6782-8874-DA5F73924712}"/>
              </a:ext>
            </a:extLst>
          </p:cNvPr>
          <p:cNvSpPr txBox="1"/>
          <p:nvPr/>
        </p:nvSpPr>
        <p:spPr>
          <a:xfrm>
            <a:off x="809205" y="1822581"/>
            <a:ext cx="10573590" cy="3522631"/>
          </a:xfrm>
          <a:prstGeom prst="rect">
            <a:avLst/>
          </a:prstGeom>
          <a:noFill/>
        </p:spPr>
        <p:txBody>
          <a:bodyPr wrap="square" rtlCol="0">
            <a:spAutoFit/>
          </a:bodyPr>
          <a:lstStyle/>
          <a:p>
            <a:r>
              <a:rPr lang="es-MX" sz="1600" b="1" dirty="0">
                <a:solidFill>
                  <a:srgbClr val="223F86"/>
                </a:solidFill>
                <a:latin typeface="Montserrat ExtraBold" pitchFamily="2" charset="77"/>
                <a:ea typeface="HGSMinchoE" panose="02020900000000000000" pitchFamily="18" charset="-128"/>
              </a:rPr>
              <a:t>1. Conocimiento y aprobación del acta de la sesión ordinaria 004-2023 de 13 de abril de 2023</a:t>
            </a:r>
            <a:endParaRPr lang="es-EC" sz="1600" b="1" dirty="0">
              <a:solidFill>
                <a:srgbClr val="223F86"/>
              </a:solidFill>
              <a:latin typeface="Montserrat ExtraBold" pitchFamily="2" charset="77"/>
              <a:ea typeface="HGSMinchoE" panose="02020900000000000000" pitchFamily="18" charset="-128"/>
            </a:endParaRPr>
          </a:p>
          <a:p>
            <a:pPr marL="285750" indent="-285750" algn="just">
              <a:lnSpc>
                <a:spcPct val="90000"/>
              </a:lnSpc>
              <a:spcBef>
                <a:spcPct val="0"/>
              </a:spcBef>
              <a:spcAft>
                <a:spcPts val="800"/>
              </a:spcAft>
              <a:buFont typeface="Arial" panose="020B0604020202020204" pitchFamily="34" charset="0"/>
              <a:buChar char="•"/>
            </a:pPr>
            <a:endParaRPr lang="es-MX" sz="1600" dirty="0">
              <a:solidFill>
                <a:srgbClr val="5B5B5B"/>
              </a:solidFill>
              <a:latin typeface="Montserrat" pitchFamily="2" charset="77"/>
            </a:endParaRPr>
          </a:p>
          <a:p>
            <a:r>
              <a:rPr lang="es-MX" sz="1600" b="1" dirty="0">
                <a:solidFill>
                  <a:srgbClr val="223F86"/>
                </a:solidFill>
                <a:latin typeface="Montserrat ExtraBold" pitchFamily="2" charset="77"/>
                <a:ea typeface="HGSMinchoE" panose="02020900000000000000" pitchFamily="18" charset="-128"/>
              </a:rPr>
              <a:t>2. Conocimiento del reglamento de funcionamiento del Directorio del CCMQ</a:t>
            </a:r>
            <a:endParaRPr lang="es-EC" sz="1600" b="1" dirty="0">
              <a:solidFill>
                <a:srgbClr val="223F86"/>
              </a:solidFill>
              <a:latin typeface="Montserrat ExtraBold" pitchFamily="2" charset="77"/>
              <a:ea typeface="HGSMinchoE" panose="02020900000000000000" pitchFamily="18" charset="-128"/>
            </a:endParaRPr>
          </a:p>
          <a:p>
            <a:pPr algn="just">
              <a:lnSpc>
                <a:spcPct val="90000"/>
              </a:lnSpc>
              <a:spcBef>
                <a:spcPct val="0"/>
              </a:spcBef>
              <a:spcAft>
                <a:spcPts val="800"/>
              </a:spcAft>
            </a:pPr>
            <a:r>
              <a:rPr lang="es-MX" sz="1600" dirty="0">
                <a:solidFill>
                  <a:srgbClr val="5B5B5B"/>
                </a:solidFill>
                <a:latin typeface="Montserrat" pitchFamily="2" charset="77"/>
              </a:rPr>
              <a:t> </a:t>
            </a:r>
          </a:p>
          <a:p>
            <a:r>
              <a:rPr lang="es-MX" sz="1600" b="1" dirty="0">
                <a:solidFill>
                  <a:srgbClr val="223F86"/>
                </a:solidFill>
                <a:latin typeface="Montserrat ExtraBold" pitchFamily="2" charset="77"/>
                <a:ea typeface="HGSMinchoE" panose="02020900000000000000" pitchFamily="18" charset="-128"/>
              </a:rPr>
              <a:t>3. Conocimiento de la no realización de los Directorios correspondientes a mayo y junio de 2023</a:t>
            </a:r>
            <a:endParaRPr lang="es-EC" sz="1600" b="1" dirty="0">
              <a:solidFill>
                <a:srgbClr val="223F86"/>
              </a:solidFill>
              <a:latin typeface="Montserrat ExtraBold" pitchFamily="2" charset="77"/>
              <a:ea typeface="HGSMinchoE" panose="02020900000000000000" pitchFamily="18" charset="-128"/>
            </a:endParaRPr>
          </a:p>
          <a:p>
            <a:pPr marL="285750" indent="-285750" algn="just">
              <a:lnSpc>
                <a:spcPct val="90000"/>
              </a:lnSpc>
              <a:spcBef>
                <a:spcPct val="0"/>
              </a:spcBef>
              <a:spcAft>
                <a:spcPts val="800"/>
              </a:spcAft>
              <a:buFont typeface="Arial" panose="020B0604020202020204" pitchFamily="34" charset="0"/>
              <a:buChar char="•"/>
            </a:pPr>
            <a:endParaRPr lang="es-MX" sz="1600" dirty="0">
              <a:solidFill>
                <a:srgbClr val="5B5B5B"/>
              </a:solidFill>
              <a:latin typeface="Montserrat" pitchFamily="2" charset="77"/>
            </a:endParaRPr>
          </a:p>
          <a:p>
            <a:r>
              <a:rPr lang="es-MX" sz="1600" b="1" dirty="0">
                <a:solidFill>
                  <a:srgbClr val="223F86"/>
                </a:solidFill>
                <a:latin typeface="Montserrat ExtraBold" pitchFamily="2" charset="77"/>
                <a:ea typeface="HGSMinchoE" panose="02020900000000000000" pitchFamily="18" charset="-128"/>
              </a:rPr>
              <a:t>4. Conocimiento informe trimestral de gestión de la ejecución del Contrato, presentado por el Administrador del Contrato y el Consorcio PROSTATUS VITELSA</a:t>
            </a:r>
          </a:p>
          <a:p>
            <a:endParaRPr lang="es-EC" sz="1600" b="1" dirty="0">
              <a:solidFill>
                <a:srgbClr val="223F86"/>
              </a:solidFill>
              <a:latin typeface="Montserrat ExtraBold" pitchFamily="2" charset="77"/>
              <a:ea typeface="HGSMinchoE" panose="02020900000000000000" pitchFamily="18" charset="-128"/>
            </a:endParaRPr>
          </a:p>
          <a:p>
            <a:pPr algn="just">
              <a:lnSpc>
                <a:spcPct val="107000"/>
              </a:lnSpc>
              <a:spcAft>
                <a:spcPts val="800"/>
              </a:spcAft>
            </a:pPr>
            <a:r>
              <a:rPr lang="es-MX" sz="1600" b="1" dirty="0">
                <a:solidFill>
                  <a:srgbClr val="223F86"/>
                </a:solidFill>
                <a:latin typeface="Montserrat ExtraBold" pitchFamily="2" charset="77"/>
                <a:ea typeface="HGSMinchoE" panose="02020900000000000000" pitchFamily="18" charset="-128"/>
              </a:rPr>
              <a:t>5. Conocimiento de los eventos realizados en mayo, junio, y a realizarse en julio 2023</a:t>
            </a:r>
          </a:p>
          <a:p>
            <a:pPr algn="just">
              <a:lnSpc>
                <a:spcPct val="107000"/>
              </a:lnSpc>
              <a:spcAft>
                <a:spcPts val="800"/>
              </a:spcAft>
            </a:pPr>
            <a:r>
              <a:rPr lang="es-MX" sz="1600" b="1" dirty="0">
                <a:solidFill>
                  <a:srgbClr val="223F86"/>
                </a:solidFill>
                <a:latin typeface="Montserrat ExtraBold" pitchFamily="2" charset="77"/>
                <a:ea typeface="HGSMinchoE" panose="02020900000000000000" pitchFamily="18" charset="-128"/>
              </a:rPr>
              <a:t>6. Varios</a:t>
            </a:r>
            <a:endParaRPr lang="es-EC" sz="1600" b="1" dirty="0">
              <a:solidFill>
                <a:srgbClr val="223F86"/>
              </a:solidFill>
              <a:latin typeface="Montserrat ExtraBold" pitchFamily="2" charset="77"/>
              <a:ea typeface="HGSMinchoE" panose="02020900000000000000" pitchFamily="18" charset="-128"/>
            </a:endParaRPr>
          </a:p>
          <a:p>
            <a:pPr lvl="0" algn="just">
              <a:lnSpc>
                <a:spcPct val="107000"/>
              </a:lnSpc>
              <a:spcAft>
                <a:spcPts val="800"/>
              </a:spcAft>
            </a:pPr>
            <a:endParaRPr lang="es-EC" sz="1600" dirty="0">
              <a:solidFill>
                <a:srgbClr val="5B5B5B"/>
              </a:solidFill>
              <a:latin typeface="Montserrat" pitchFamily="2" charset="77"/>
            </a:endParaRPr>
          </a:p>
        </p:txBody>
      </p:sp>
      <p:sp>
        <p:nvSpPr>
          <p:cNvPr id="5" name="Título 1">
            <a:extLst>
              <a:ext uri="{FF2B5EF4-FFF2-40B4-BE49-F238E27FC236}">
                <a16:creationId xmlns:a16="http://schemas.microsoft.com/office/drawing/2014/main" id="{FD7028F1-746F-AD06-300E-5EC7FF7B76AD}"/>
              </a:ext>
            </a:extLst>
          </p:cNvPr>
          <p:cNvSpPr txBox="1">
            <a:spLocks/>
          </p:cNvSpPr>
          <p:nvPr/>
        </p:nvSpPr>
        <p:spPr>
          <a:xfrm>
            <a:off x="809205" y="464105"/>
            <a:ext cx="6810795"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223F86"/>
                </a:solidFill>
                <a:latin typeface="Montserrat ExtraBold" pitchFamily="2" charset="77"/>
                <a:ea typeface="HGSMinchoE" panose="02020900000000000000" pitchFamily="18" charset="-128"/>
              </a:rPr>
              <a:t> </a:t>
            </a:r>
            <a:r>
              <a:rPr lang="es-EC" sz="2800" b="1" dirty="0">
                <a:solidFill>
                  <a:srgbClr val="223F86"/>
                </a:solidFill>
                <a:latin typeface="Montserrat ExtraBold" pitchFamily="2" charset="77"/>
                <a:ea typeface="HGSMinchoE" panose="02020900000000000000" pitchFamily="18" charset="-128"/>
              </a:rPr>
              <a:t>Puntos a tratar</a:t>
            </a:r>
            <a:endParaRPr lang="es-EC" sz="30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809205" y="837493"/>
            <a:ext cx="7617533"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75BBE9"/>
                </a:solidFill>
                <a:latin typeface="Montserrat" pitchFamily="2" charset="77"/>
                <a:ea typeface="HGSMinchoE" panose="02020900000000000000" pitchFamily="18" charset="-128"/>
              </a:rPr>
              <a:t> </a:t>
            </a:r>
            <a:r>
              <a:rPr lang="es-EC" sz="2800" b="1" dirty="0">
                <a:solidFill>
                  <a:srgbClr val="75BBE9"/>
                </a:solidFill>
                <a:latin typeface="Montserrat" pitchFamily="2" charset="77"/>
                <a:ea typeface="HGSMinchoE" panose="02020900000000000000" pitchFamily="18" charset="-128"/>
              </a:rPr>
              <a:t>Orden del día Directorio julio 2023</a:t>
            </a:r>
            <a:endParaRPr lang="es-EC"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148754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E5F4A9CB-E049-AC7A-9DD4-72F8FA6144E9}"/>
              </a:ext>
            </a:extLst>
          </p:cNvPr>
          <p:cNvPicPr>
            <a:picLocks noChangeAspect="1"/>
          </p:cNvPicPr>
          <p:nvPr/>
        </p:nvPicPr>
        <p:blipFill>
          <a:blip r:embed="rId2"/>
          <a:stretch>
            <a:fillRect/>
          </a:stretch>
        </p:blipFill>
        <p:spPr>
          <a:xfrm>
            <a:off x="5531154" y="948906"/>
            <a:ext cx="7274340" cy="4485843"/>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17148" y="0"/>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mayo </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214680" y="662781"/>
            <a:ext cx="43425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Centro de Convenciones Metropolitano de Quito</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4">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sp>
        <p:nvSpPr>
          <p:cNvPr id="3" name="Título 1">
            <a:extLst>
              <a:ext uri="{FF2B5EF4-FFF2-40B4-BE49-F238E27FC236}">
                <a16:creationId xmlns:a16="http://schemas.microsoft.com/office/drawing/2014/main" id="{A4307F0A-C254-BD74-18DB-3D516AD947E7}"/>
              </a:ext>
            </a:extLst>
          </p:cNvPr>
          <p:cNvSpPr txBox="1">
            <a:spLocks/>
          </p:cNvSpPr>
          <p:nvPr/>
        </p:nvSpPr>
        <p:spPr>
          <a:xfrm>
            <a:off x="6344906" y="5633046"/>
            <a:ext cx="347789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EC" sz="1800" b="1" dirty="0">
              <a:solidFill>
                <a:srgbClr val="75BBE9"/>
              </a:solidFill>
              <a:latin typeface="Montserrat" pitchFamily="2" charset="77"/>
              <a:ea typeface="HGSMinchoE" panose="02020900000000000000" pitchFamily="18" charset="-128"/>
            </a:endParaRPr>
          </a:p>
        </p:txBody>
      </p:sp>
      <p:sp>
        <p:nvSpPr>
          <p:cNvPr id="13" name="Título 1">
            <a:extLst>
              <a:ext uri="{FF2B5EF4-FFF2-40B4-BE49-F238E27FC236}">
                <a16:creationId xmlns:a16="http://schemas.microsoft.com/office/drawing/2014/main" id="{603A8FBC-2E47-3DD9-C65D-184EFD2DD395}"/>
              </a:ext>
            </a:extLst>
          </p:cNvPr>
          <p:cNvSpPr txBox="1">
            <a:spLocks/>
          </p:cNvSpPr>
          <p:nvPr/>
        </p:nvSpPr>
        <p:spPr>
          <a:xfrm>
            <a:off x="207044" y="4332298"/>
            <a:ext cx="335329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1800" b="1" dirty="0">
                <a:solidFill>
                  <a:srgbClr val="75BBE9"/>
                </a:solidFill>
                <a:latin typeface="Montserrat" pitchFamily="2" charset="77"/>
                <a:ea typeface="HGSMinchoE" panose="02020900000000000000" pitchFamily="18" charset="-128"/>
              </a:rPr>
              <a:t>SEGURIEXPO</a:t>
            </a:r>
          </a:p>
        </p:txBody>
      </p:sp>
      <p:sp>
        <p:nvSpPr>
          <p:cNvPr id="8" name="Título 1">
            <a:extLst>
              <a:ext uri="{FF2B5EF4-FFF2-40B4-BE49-F238E27FC236}">
                <a16:creationId xmlns:a16="http://schemas.microsoft.com/office/drawing/2014/main" id="{FF860177-BC2A-3E6F-8332-A255D7E5996B}"/>
              </a:ext>
            </a:extLst>
          </p:cNvPr>
          <p:cNvSpPr txBox="1">
            <a:spLocks/>
          </p:cNvSpPr>
          <p:nvPr/>
        </p:nvSpPr>
        <p:spPr>
          <a:xfrm>
            <a:off x="6406979" y="5566789"/>
            <a:ext cx="335329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1800" b="1" dirty="0">
                <a:solidFill>
                  <a:srgbClr val="75BBE9"/>
                </a:solidFill>
                <a:latin typeface="Montserrat" pitchFamily="2" charset="77"/>
                <a:ea typeface="HGSMinchoE" panose="02020900000000000000" pitchFamily="18" charset="-128"/>
              </a:rPr>
              <a:t>Prefectura de Pichincha</a:t>
            </a:r>
          </a:p>
        </p:txBody>
      </p:sp>
      <p:pic>
        <p:nvPicPr>
          <p:cNvPr id="10" name="Imagen 9">
            <a:extLst>
              <a:ext uri="{FF2B5EF4-FFF2-40B4-BE49-F238E27FC236}">
                <a16:creationId xmlns:a16="http://schemas.microsoft.com/office/drawing/2014/main" id="{C9F31685-A978-F572-2544-DCF27F0D402B}"/>
              </a:ext>
            </a:extLst>
          </p:cNvPr>
          <p:cNvPicPr>
            <a:picLocks noChangeAspect="1"/>
          </p:cNvPicPr>
          <p:nvPr/>
        </p:nvPicPr>
        <p:blipFill>
          <a:blip r:embed="rId5"/>
          <a:stretch>
            <a:fillRect/>
          </a:stretch>
        </p:blipFill>
        <p:spPr>
          <a:xfrm>
            <a:off x="214680" y="1878082"/>
            <a:ext cx="4873293" cy="2783592"/>
          </a:xfrm>
          <a:prstGeom prst="rect">
            <a:avLst/>
          </a:prstGeom>
        </p:spPr>
      </p:pic>
    </p:spTree>
    <p:extLst>
      <p:ext uri="{BB962C8B-B14F-4D97-AF65-F5344CB8AC3E}">
        <p14:creationId xmlns:p14="http://schemas.microsoft.com/office/powerpoint/2010/main" val="29561142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grpSp>
        <p:nvGrpSpPr>
          <p:cNvPr id="5" name="Grupo 4">
            <a:extLst>
              <a:ext uri="{FF2B5EF4-FFF2-40B4-BE49-F238E27FC236}">
                <a16:creationId xmlns:a16="http://schemas.microsoft.com/office/drawing/2014/main" id="{ED4C7378-3742-37BA-D14E-85A9E62FAC36}"/>
              </a:ext>
            </a:extLst>
          </p:cNvPr>
          <p:cNvGrpSpPr/>
          <p:nvPr/>
        </p:nvGrpSpPr>
        <p:grpSpPr>
          <a:xfrm>
            <a:off x="5857634" y="603522"/>
            <a:ext cx="6182588" cy="4764572"/>
            <a:chOff x="3004706" y="615714"/>
            <a:chExt cx="6182588" cy="4764572"/>
          </a:xfrm>
        </p:grpSpPr>
        <p:pic>
          <p:nvPicPr>
            <p:cNvPr id="3" name="Imagen 2">
              <a:extLst>
                <a:ext uri="{FF2B5EF4-FFF2-40B4-BE49-F238E27FC236}">
                  <a16:creationId xmlns:a16="http://schemas.microsoft.com/office/drawing/2014/main" id="{DD691899-DCF5-7487-931D-762E1225519B}"/>
                </a:ext>
              </a:extLst>
            </p:cNvPr>
            <p:cNvPicPr>
              <a:picLocks noChangeAspect="1"/>
            </p:cNvPicPr>
            <p:nvPr/>
          </p:nvPicPr>
          <p:blipFill>
            <a:blip r:embed="rId3"/>
            <a:stretch>
              <a:fillRect/>
            </a:stretch>
          </p:blipFill>
          <p:spPr>
            <a:xfrm>
              <a:off x="3018994" y="615714"/>
              <a:ext cx="6154009" cy="771633"/>
            </a:xfrm>
            <a:prstGeom prst="rect">
              <a:avLst/>
            </a:prstGeom>
          </p:spPr>
        </p:pic>
        <p:pic>
          <p:nvPicPr>
            <p:cNvPr id="4" name="Imagen 3">
              <a:extLst>
                <a:ext uri="{FF2B5EF4-FFF2-40B4-BE49-F238E27FC236}">
                  <a16:creationId xmlns:a16="http://schemas.microsoft.com/office/drawing/2014/main" id="{C38ACD80-FA19-8891-E610-FED06024B45E}"/>
                </a:ext>
              </a:extLst>
            </p:cNvPr>
            <p:cNvPicPr>
              <a:picLocks noChangeAspect="1"/>
            </p:cNvPicPr>
            <p:nvPr/>
          </p:nvPicPr>
          <p:blipFill>
            <a:blip r:embed="rId4"/>
            <a:stretch>
              <a:fillRect/>
            </a:stretch>
          </p:blipFill>
          <p:spPr>
            <a:xfrm>
              <a:off x="3004706" y="1036280"/>
              <a:ext cx="6182588" cy="4344006"/>
            </a:xfrm>
            <a:prstGeom prst="rect">
              <a:avLst/>
            </a:prstGeom>
          </p:spPr>
        </p:pic>
      </p:grpSp>
      <p:sp>
        <p:nvSpPr>
          <p:cNvPr id="6" name="Título 1">
            <a:extLst>
              <a:ext uri="{FF2B5EF4-FFF2-40B4-BE49-F238E27FC236}">
                <a16:creationId xmlns:a16="http://schemas.microsoft.com/office/drawing/2014/main" id="{F3279F49-4763-3F1E-B6B7-FBC5B43391B6}"/>
              </a:ext>
            </a:extLst>
          </p:cNvPr>
          <p:cNvSpPr txBox="1">
            <a:spLocks/>
          </p:cNvSpPr>
          <p:nvPr/>
        </p:nvSpPr>
        <p:spPr>
          <a:xfrm>
            <a:off x="1286753" y="2003481"/>
            <a:ext cx="62129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CCMQ</a:t>
            </a:r>
            <a:endParaRPr lang="es-EC" sz="3600" b="1" dirty="0">
              <a:solidFill>
                <a:srgbClr val="223F86"/>
              </a:solidFill>
              <a:latin typeface="Montserrat ExtraBold" pitchFamily="2" charset="77"/>
              <a:ea typeface="HGSMinchoE" panose="02020900000000000000" pitchFamily="18" charset="-128"/>
            </a:endParaRPr>
          </a:p>
        </p:txBody>
      </p:sp>
      <p:sp>
        <p:nvSpPr>
          <p:cNvPr id="7" name="Título 1">
            <a:extLst>
              <a:ext uri="{FF2B5EF4-FFF2-40B4-BE49-F238E27FC236}">
                <a16:creationId xmlns:a16="http://schemas.microsoft.com/office/drawing/2014/main" id="{1C378F15-4644-D723-6D25-B3AF33D789E8}"/>
              </a:ext>
            </a:extLst>
          </p:cNvPr>
          <p:cNvSpPr txBox="1">
            <a:spLocks/>
          </p:cNvSpPr>
          <p:nvPr/>
        </p:nvSpPr>
        <p:spPr>
          <a:xfrm>
            <a:off x="1286753" y="2628424"/>
            <a:ext cx="373635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EC" sz="3600" b="1" dirty="0">
                <a:solidFill>
                  <a:srgbClr val="75BBE9"/>
                </a:solidFill>
                <a:latin typeface="Montserrat" pitchFamily="2" charset="77"/>
                <a:ea typeface="HGSMinchoE" panose="02020900000000000000" pitchFamily="18" charset="-128"/>
              </a:rPr>
              <a:t>Junio</a:t>
            </a:r>
          </a:p>
        </p:txBody>
      </p:sp>
    </p:spTree>
    <p:extLst>
      <p:ext uri="{BB962C8B-B14F-4D97-AF65-F5344CB8AC3E}">
        <p14:creationId xmlns:p14="http://schemas.microsoft.com/office/powerpoint/2010/main" val="6929426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D1982CA-DEAA-452D-941F-029A5056E63B}"/>
              </a:ext>
            </a:extLst>
          </p:cNvPr>
          <p:cNvPicPr>
            <a:picLocks noChangeAspect="1"/>
          </p:cNvPicPr>
          <p:nvPr/>
        </p:nvPicPr>
        <p:blipFill>
          <a:blip r:embed="rId2"/>
          <a:stretch>
            <a:fillRect/>
          </a:stretch>
        </p:blipFill>
        <p:spPr>
          <a:xfrm>
            <a:off x="4951626" y="580455"/>
            <a:ext cx="7354678" cy="5516009"/>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17148" y="0"/>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junio </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214680" y="662781"/>
            <a:ext cx="43425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Centro de Convenciones Metropolitano de Quito</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4">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sp>
        <p:nvSpPr>
          <p:cNvPr id="3" name="Título 1">
            <a:extLst>
              <a:ext uri="{FF2B5EF4-FFF2-40B4-BE49-F238E27FC236}">
                <a16:creationId xmlns:a16="http://schemas.microsoft.com/office/drawing/2014/main" id="{A4307F0A-C254-BD74-18DB-3D516AD947E7}"/>
              </a:ext>
            </a:extLst>
          </p:cNvPr>
          <p:cNvSpPr txBox="1">
            <a:spLocks/>
          </p:cNvSpPr>
          <p:nvPr/>
        </p:nvSpPr>
        <p:spPr>
          <a:xfrm>
            <a:off x="6344906" y="5633046"/>
            <a:ext cx="347789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1800" b="1" dirty="0">
                <a:solidFill>
                  <a:srgbClr val="75BBE9"/>
                </a:solidFill>
                <a:latin typeface="Montserrat" pitchFamily="2" charset="77"/>
                <a:ea typeface="HGSMinchoE" panose="02020900000000000000" pitchFamily="18" charset="-128"/>
              </a:rPr>
              <a:t>Smart City Ecuador</a:t>
            </a:r>
          </a:p>
        </p:txBody>
      </p:sp>
      <p:pic>
        <p:nvPicPr>
          <p:cNvPr id="11" name="Imagen 10">
            <a:extLst>
              <a:ext uri="{FF2B5EF4-FFF2-40B4-BE49-F238E27FC236}">
                <a16:creationId xmlns:a16="http://schemas.microsoft.com/office/drawing/2014/main" id="{4A29C85A-A27A-1679-3B2C-C97BA798116E}"/>
              </a:ext>
            </a:extLst>
          </p:cNvPr>
          <p:cNvPicPr>
            <a:picLocks noChangeAspect="1"/>
          </p:cNvPicPr>
          <p:nvPr/>
        </p:nvPicPr>
        <p:blipFill>
          <a:blip r:embed="rId5"/>
          <a:stretch>
            <a:fillRect/>
          </a:stretch>
        </p:blipFill>
        <p:spPr>
          <a:xfrm>
            <a:off x="212211" y="1780969"/>
            <a:ext cx="4153311" cy="3114983"/>
          </a:xfrm>
          <a:prstGeom prst="rect">
            <a:avLst/>
          </a:prstGeom>
        </p:spPr>
      </p:pic>
      <p:sp>
        <p:nvSpPr>
          <p:cNvPr id="13" name="Título 1">
            <a:extLst>
              <a:ext uri="{FF2B5EF4-FFF2-40B4-BE49-F238E27FC236}">
                <a16:creationId xmlns:a16="http://schemas.microsoft.com/office/drawing/2014/main" id="{603A8FBC-2E47-3DD9-C65D-184EFD2DD395}"/>
              </a:ext>
            </a:extLst>
          </p:cNvPr>
          <p:cNvSpPr txBox="1">
            <a:spLocks/>
          </p:cNvSpPr>
          <p:nvPr/>
        </p:nvSpPr>
        <p:spPr>
          <a:xfrm>
            <a:off x="209743" y="4551412"/>
            <a:ext cx="335329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1800" b="1" dirty="0">
                <a:solidFill>
                  <a:srgbClr val="75BBE9"/>
                </a:solidFill>
                <a:latin typeface="Montserrat" pitchFamily="2" charset="77"/>
                <a:ea typeface="HGSMinchoE" panose="02020900000000000000" pitchFamily="18" charset="-128"/>
              </a:rPr>
              <a:t>Feria: Ministerio del Ambiente</a:t>
            </a:r>
          </a:p>
        </p:txBody>
      </p:sp>
    </p:spTree>
    <p:extLst>
      <p:ext uri="{BB962C8B-B14F-4D97-AF65-F5344CB8AC3E}">
        <p14:creationId xmlns:p14="http://schemas.microsoft.com/office/powerpoint/2010/main" val="28670179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2">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pic>
        <p:nvPicPr>
          <p:cNvPr id="5" name="Imagen 4">
            <a:extLst>
              <a:ext uri="{FF2B5EF4-FFF2-40B4-BE49-F238E27FC236}">
                <a16:creationId xmlns:a16="http://schemas.microsoft.com/office/drawing/2014/main" id="{A8047217-75AA-689B-AD24-A13D0EA0B7EC}"/>
              </a:ext>
            </a:extLst>
          </p:cNvPr>
          <p:cNvPicPr>
            <a:picLocks noChangeAspect="1"/>
          </p:cNvPicPr>
          <p:nvPr/>
        </p:nvPicPr>
        <p:blipFill>
          <a:blip r:embed="rId3"/>
          <a:stretch>
            <a:fillRect/>
          </a:stretch>
        </p:blipFill>
        <p:spPr>
          <a:xfrm>
            <a:off x="6201311" y="147550"/>
            <a:ext cx="4951103" cy="544007"/>
          </a:xfrm>
          <a:prstGeom prst="rect">
            <a:avLst/>
          </a:prstGeom>
        </p:spPr>
      </p:pic>
      <p:sp>
        <p:nvSpPr>
          <p:cNvPr id="7" name="Título 1">
            <a:extLst>
              <a:ext uri="{FF2B5EF4-FFF2-40B4-BE49-F238E27FC236}">
                <a16:creationId xmlns:a16="http://schemas.microsoft.com/office/drawing/2014/main" id="{E14752D5-FBB4-0520-7126-733767C92870}"/>
              </a:ext>
            </a:extLst>
          </p:cNvPr>
          <p:cNvSpPr txBox="1">
            <a:spLocks/>
          </p:cNvSpPr>
          <p:nvPr/>
        </p:nvSpPr>
        <p:spPr>
          <a:xfrm>
            <a:off x="1286753" y="2003481"/>
            <a:ext cx="62129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CCMQ</a:t>
            </a:r>
            <a:endParaRPr lang="es-EC" sz="3600" b="1" dirty="0">
              <a:solidFill>
                <a:srgbClr val="223F86"/>
              </a:solidFill>
              <a:latin typeface="Montserrat ExtraBold" pitchFamily="2" charset="77"/>
              <a:ea typeface="HGSMinchoE" panose="02020900000000000000" pitchFamily="18" charset="-128"/>
            </a:endParaRPr>
          </a:p>
        </p:txBody>
      </p:sp>
      <p:sp>
        <p:nvSpPr>
          <p:cNvPr id="8" name="Título 1">
            <a:extLst>
              <a:ext uri="{FF2B5EF4-FFF2-40B4-BE49-F238E27FC236}">
                <a16:creationId xmlns:a16="http://schemas.microsoft.com/office/drawing/2014/main" id="{59890F1A-5D59-62AF-0100-32050E7DF0AD}"/>
              </a:ext>
            </a:extLst>
          </p:cNvPr>
          <p:cNvSpPr txBox="1">
            <a:spLocks/>
          </p:cNvSpPr>
          <p:nvPr/>
        </p:nvSpPr>
        <p:spPr>
          <a:xfrm>
            <a:off x="1286753" y="2628424"/>
            <a:ext cx="373635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EC" sz="3600" b="1" dirty="0">
                <a:solidFill>
                  <a:srgbClr val="75BBE9"/>
                </a:solidFill>
                <a:latin typeface="Montserrat" pitchFamily="2" charset="77"/>
                <a:ea typeface="HGSMinchoE" panose="02020900000000000000" pitchFamily="18" charset="-128"/>
              </a:rPr>
              <a:t>Julio</a:t>
            </a:r>
          </a:p>
        </p:txBody>
      </p:sp>
      <p:pic>
        <p:nvPicPr>
          <p:cNvPr id="12" name="Imagen 11">
            <a:extLst>
              <a:ext uri="{FF2B5EF4-FFF2-40B4-BE49-F238E27FC236}">
                <a16:creationId xmlns:a16="http://schemas.microsoft.com/office/drawing/2014/main" id="{BAAEB832-C364-B61F-1CE5-189C6A1B3B00}"/>
              </a:ext>
            </a:extLst>
          </p:cNvPr>
          <p:cNvPicPr>
            <a:picLocks noChangeAspect="1"/>
          </p:cNvPicPr>
          <p:nvPr/>
        </p:nvPicPr>
        <p:blipFill rotWithShape="1">
          <a:blip r:embed="rId4"/>
          <a:srcRect l="4205" t="-6601" r="3502" b="18236"/>
          <a:stretch/>
        </p:blipFill>
        <p:spPr>
          <a:xfrm>
            <a:off x="6201311" y="6220234"/>
            <a:ext cx="4951103" cy="637766"/>
          </a:xfrm>
          <a:prstGeom prst="rect">
            <a:avLst/>
          </a:prstGeom>
          <a:solidFill>
            <a:schemeClr val="bg1"/>
          </a:solidFill>
          <a:ln>
            <a:solidFill>
              <a:srgbClr val="000000"/>
            </a:solidFill>
          </a:ln>
        </p:spPr>
      </p:pic>
      <p:pic>
        <p:nvPicPr>
          <p:cNvPr id="6" name="Imagen 5">
            <a:extLst>
              <a:ext uri="{FF2B5EF4-FFF2-40B4-BE49-F238E27FC236}">
                <a16:creationId xmlns:a16="http://schemas.microsoft.com/office/drawing/2014/main" id="{A736D65F-5A5B-8824-1C42-00449684110D}"/>
              </a:ext>
            </a:extLst>
          </p:cNvPr>
          <p:cNvPicPr>
            <a:picLocks noChangeAspect="1"/>
          </p:cNvPicPr>
          <p:nvPr/>
        </p:nvPicPr>
        <p:blipFill>
          <a:blip r:embed="rId5"/>
          <a:stretch>
            <a:fillRect/>
          </a:stretch>
        </p:blipFill>
        <p:spPr>
          <a:xfrm>
            <a:off x="6201311" y="691557"/>
            <a:ext cx="4951103" cy="5692427"/>
          </a:xfrm>
          <a:prstGeom prst="rect">
            <a:avLst/>
          </a:prstGeom>
          <a:ln>
            <a:solidFill>
              <a:srgbClr val="000000"/>
            </a:solidFill>
          </a:ln>
        </p:spPr>
      </p:pic>
      <mc:AlternateContent xmlns:mc="http://schemas.openxmlformats.org/markup-compatibility/2006" xmlns:p14="http://schemas.microsoft.com/office/powerpoint/2010/main" xmlns:aink="http://schemas.microsoft.com/office/drawing/2016/ink">
        <mc:Choice Requires="p14 aink">
          <p:contentPart p14:bwMode="auto" r:id="rId6">
            <p14:nvContentPartPr>
              <p14:cNvPr id="18" name="Entrada de lápiz 17">
                <a:extLst>
                  <a:ext uri="{FF2B5EF4-FFF2-40B4-BE49-F238E27FC236}">
                    <a16:creationId xmlns:a16="http://schemas.microsoft.com/office/drawing/2014/main" id="{1B69EA72-9D47-41C3-05D0-F2123F9C4B25}"/>
                  </a:ext>
                </a:extLst>
              </p14:cNvPr>
              <p14:cNvContentPartPr/>
              <p14:nvPr/>
            </p14:nvContentPartPr>
            <p14:xfrm>
              <a:off x="6248355" y="4676685"/>
              <a:ext cx="323280" cy="360"/>
            </p14:xfrm>
          </p:contentPart>
        </mc:Choice>
        <mc:Fallback xmlns="">
          <p:pic>
            <p:nvPicPr>
              <p:cNvPr id="18" name="Entrada de lápiz 17">
                <a:extLst>
                  <a:ext uri="{FF2B5EF4-FFF2-40B4-BE49-F238E27FC236}">
                    <a16:creationId xmlns:a16="http://schemas.microsoft.com/office/drawing/2014/main" id="{1B69EA72-9D47-41C3-05D0-F2123F9C4B25}"/>
                  </a:ext>
                </a:extLst>
              </p:cNvPr>
              <p:cNvPicPr/>
              <p:nvPr/>
            </p:nvPicPr>
            <p:blipFill>
              <a:blip r:embed="rId7"/>
              <a:stretch>
                <a:fillRect/>
              </a:stretch>
            </p:blipFill>
            <p:spPr>
              <a:xfrm>
                <a:off x="6230715" y="4568685"/>
                <a:ext cx="358920" cy="21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8">
            <p14:nvContentPartPr>
              <p14:cNvPr id="19" name="Entrada de lápiz 18">
                <a:extLst>
                  <a:ext uri="{FF2B5EF4-FFF2-40B4-BE49-F238E27FC236}">
                    <a16:creationId xmlns:a16="http://schemas.microsoft.com/office/drawing/2014/main" id="{02FA2BDD-99CD-FF5F-6A68-8F1B754A0E6A}"/>
                  </a:ext>
                </a:extLst>
              </p14:cNvPr>
              <p14:cNvContentPartPr/>
              <p14:nvPr/>
            </p14:nvContentPartPr>
            <p14:xfrm>
              <a:off x="6238635" y="4666965"/>
              <a:ext cx="360" cy="360"/>
            </p14:xfrm>
          </p:contentPart>
        </mc:Choice>
        <mc:Fallback xmlns="">
          <p:pic>
            <p:nvPicPr>
              <p:cNvPr id="19" name="Entrada de lápiz 18">
                <a:extLst>
                  <a:ext uri="{FF2B5EF4-FFF2-40B4-BE49-F238E27FC236}">
                    <a16:creationId xmlns:a16="http://schemas.microsoft.com/office/drawing/2014/main" id="{02FA2BDD-99CD-FF5F-6A68-8F1B754A0E6A}"/>
                  </a:ext>
                </a:extLst>
              </p:cNvPr>
              <p:cNvPicPr/>
              <p:nvPr/>
            </p:nvPicPr>
            <p:blipFill>
              <a:blip r:embed="rId9"/>
              <a:stretch>
                <a:fillRect/>
              </a:stretch>
            </p:blipFill>
            <p:spPr>
              <a:xfrm>
                <a:off x="6220995" y="4558965"/>
                <a:ext cx="36000" cy="21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0">
            <p14:nvContentPartPr>
              <p14:cNvPr id="22" name="Entrada de lápiz 21">
                <a:extLst>
                  <a:ext uri="{FF2B5EF4-FFF2-40B4-BE49-F238E27FC236}">
                    <a16:creationId xmlns:a16="http://schemas.microsoft.com/office/drawing/2014/main" id="{313A2073-F953-888B-1915-F6A68DCAA7B3}"/>
                  </a:ext>
                </a:extLst>
              </p14:cNvPr>
              <p14:cNvContentPartPr/>
              <p14:nvPr/>
            </p14:nvContentPartPr>
            <p14:xfrm>
              <a:off x="6295875" y="4676685"/>
              <a:ext cx="265680" cy="360"/>
            </p14:xfrm>
          </p:contentPart>
        </mc:Choice>
        <mc:Fallback xmlns="">
          <p:pic>
            <p:nvPicPr>
              <p:cNvPr id="22" name="Entrada de lápiz 21">
                <a:extLst>
                  <a:ext uri="{FF2B5EF4-FFF2-40B4-BE49-F238E27FC236}">
                    <a16:creationId xmlns:a16="http://schemas.microsoft.com/office/drawing/2014/main" id="{313A2073-F953-888B-1915-F6A68DCAA7B3}"/>
                  </a:ext>
                </a:extLst>
              </p:cNvPr>
              <p:cNvPicPr/>
              <p:nvPr/>
            </p:nvPicPr>
            <p:blipFill>
              <a:blip r:embed="rId11"/>
              <a:stretch>
                <a:fillRect/>
              </a:stretch>
            </p:blipFill>
            <p:spPr>
              <a:xfrm>
                <a:off x="6278235" y="4568685"/>
                <a:ext cx="3013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4" name="Entrada de lápiz 33">
                <a:extLst>
                  <a:ext uri="{FF2B5EF4-FFF2-40B4-BE49-F238E27FC236}">
                    <a16:creationId xmlns:a16="http://schemas.microsoft.com/office/drawing/2014/main" id="{5D34C409-F85E-F88B-7B4D-B30BD527A1FA}"/>
                  </a:ext>
                </a:extLst>
              </p14:cNvPr>
              <p14:cNvContentPartPr/>
              <p14:nvPr/>
            </p14:nvContentPartPr>
            <p14:xfrm>
              <a:off x="4752915" y="3133725"/>
              <a:ext cx="360" cy="360"/>
            </p14:xfrm>
          </p:contentPart>
        </mc:Choice>
        <mc:Fallback xmlns="">
          <p:pic>
            <p:nvPicPr>
              <p:cNvPr id="34" name="Entrada de lápiz 33">
                <a:extLst>
                  <a:ext uri="{FF2B5EF4-FFF2-40B4-BE49-F238E27FC236}">
                    <a16:creationId xmlns:a16="http://schemas.microsoft.com/office/drawing/2014/main" id="{5D34C409-F85E-F88B-7B4D-B30BD527A1FA}"/>
                  </a:ext>
                </a:extLst>
              </p:cNvPr>
              <p:cNvPicPr/>
              <p:nvPr/>
            </p:nvPicPr>
            <p:blipFill>
              <a:blip r:embed="rId13"/>
              <a:stretch>
                <a:fillRect/>
              </a:stretch>
            </p:blipFill>
            <p:spPr>
              <a:xfrm>
                <a:off x="4744275" y="312472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9" name="Entrada de lápiz 38">
                <a:extLst>
                  <a:ext uri="{FF2B5EF4-FFF2-40B4-BE49-F238E27FC236}">
                    <a16:creationId xmlns:a16="http://schemas.microsoft.com/office/drawing/2014/main" id="{BFEF15EC-4A3E-C45D-0603-661A19F157A2}"/>
                  </a:ext>
                </a:extLst>
              </p14:cNvPr>
              <p14:cNvContentPartPr/>
              <p14:nvPr/>
            </p14:nvContentPartPr>
            <p14:xfrm>
              <a:off x="6267435" y="4676685"/>
              <a:ext cx="294480" cy="360"/>
            </p14:xfrm>
          </p:contentPart>
        </mc:Choice>
        <mc:Fallback xmlns="">
          <p:pic>
            <p:nvPicPr>
              <p:cNvPr id="39" name="Entrada de lápiz 38">
                <a:extLst>
                  <a:ext uri="{FF2B5EF4-FFF2-40B4-BE49-F238E27FC236}">
                    <a16:creationId xmlns:a16="http://schemas.microsoft.com/office/drawing/2014/main" id="{BFEF15EC-4A3E-C45D-0603-661A19F157A2}"/>
                  </a:ext>
                </a:extLst>
              </p:cNvPr>
              <p:cNvPicPr/>
              <p:nvPr/>
            </p:nvPicPr>
            <p:blipFill>
              <a:blip r:embed="rId15"/>
              <a:stretch>
                <a:fillRect/>
              </a:stretch>
            </p:blipFill>
            <p:spPr>
              <a:xfrm>
                <a:off x="6258795" y="4667685"/>
                <a:ext cx="3121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0" name="Entrada de lápiz 39">
                <a:extLst>
                  <a:ext uri="{FF2B5EF4-FFF2-40B4-BE49-F238E27FC236}">
                    <a16:creationId xmlns:a16="http://schemas.microsoft.com/office/drawing/2014/main" id="{E0D76B3F-A781-2134-51A7-C8E27923AEFD}"/>
                  </a:ext>
                </a:extLst>
              </p14:cNvPr>
              <p14:cNvContentPartPr/>
              <p14:nvPr/>
            </p14:nvContentPartPr>
            <p14:xfrm>
              <a:off x="6286155" y="6352845"/>
              <a:ext cx="264240" cy="19440"/>
            </p14:xfrm>
          </p:contentPart>
        </mc:Choice>
        <mc:Fallback xmlns="">
          <p:pic>
            <p:nvPicPr>
              <p:cNvPr id="40" name="Entrada de lápiz 39">
                <a:extLst>
                  <a:ext uri="{FF2B5EF4-FFF2-40B4-BE49-F238E27FC236}">
                    <a16:creationId xmlns:a16="http://schemas.microsoft.com/office/drawing/2014/main" id="{E0D76B3F-A781-2134-51A7-C8E27923AEFD}"/>
                  </a:ext>
                </a:extLst>
              </p:cNvPr>
              <p:cNvPicPr/>
              <p:nvPr/>
            </p:nvPicPr>
            <p:blipFill>
              <a:blip r:embed="rId17"/>
              <a:stretch>
                <a:fillRect/>
              </a:stretch>
            </p:blipFill>
            <p:spPr>
              <a:xfrm>
                <a:off x="6277515" y="6343845"/>
                <a:ext cx="281880" cy="37080"/>
              </a:xfrm>
              <a:prstGeom prst="rect">
                <a:avLst/>
              </a:prstGeom>
            </p:spPr>
          </p:pic>
        </mc:Fallback>
      </mc:AlternateContent>
      <p:grpSp>
        <p:nvGrpSpPr>
          <p:cNvPr id="55" name="Grupo 54">
            <a:extLst>
              <a:ext uri="{FF2B5EF4-FFF2-40B4-BE49-F238E27FC236}">
                <a16:creationId xmlns:a16="http://schemas.microsoft.com/office/drawing/2014/main" id="{90B64BCB-A4EE-4A9F-90DF-09C5F0AB3771}"/>
              </a:ext>
            </a:extLst>
          </p:cNvPr>
          <p:cNvGrpSpPr/>
          <p:nvPr/>
        </p:nvGrpSpPr>
        <p:grpSpPr>
          <a:xfrm>
            <a:off x="6229275" y="6353205"/>
            <a:ext cx="352080" cy="40320"/>
            <a:chOff x="6229275" y="6353205"/>
            <a:chExt cx="352080" cy="40320"/>
          </a:xfrm>
        </p:grpSpPr>
        <mc:AlternateContent xmlns:mc="http://schemas.openxmlformats.org/markup-compatibility/2006" xmlns:p14="http://schemas.microsoft.com/office/powerpoint/2010/main">
          <mc:Choice Requires="p14">
            <p:contentPart p14:bwMode="auto" r:id="rId18">
              <p14:nvContentPartPr>
                <p14:cNvPr id="41" name="Entrada de lápiz 40">
                  <a:extLst>
                    <a:ext uri="{FF2B5EF4-FFF2-40B4-BE49-F238E27FC236}">
                      <a16:creationId xmlns:a16="http://schemas.microsoft.com/office/drawing/2014/main" id="{52197B84-B316-E5C4-87EC-B3DAD06BF61B}"/>
                    </a:ext>
                  </a:extLst>
                </p14:cNvPr>
                <p14:cNvContentPartPr/>
                <p14:nvPr/>
              </p14:nvContentPartPr>
              <p14:xfrm>
                <a:off x="6265275" y="6362565"/>
                <a:ext cx="4680" cy="1800"/>
              </p14:xfrm>
            </p:contentPart>
          </mc:Choice>
          <mc:Fallback xmlns="">
            <p:pic>
              <p:nvPicPr>
                <p:cNvPr id="41" name="Entrada de lápiz 40">
                  <a:extLst>
                    <a:ext uri="{FF2B5EF4-FFF2-40B4-BE49-F238E27FC236}">
                      <a16:creationId xmlns:a16="http://schemas.microsoft.com/office/drawing/2014/main" id="{52197B84-B316-E5C4-87EC-B3DAD06BF61B}"/>
                    </a:ext>
                  </a:extLst>
                </p:cNvPr>
                <p:cNvPicPr/>
                <p:nvPr/>
              </p:nvPicPr>
              <p:blipFill>
                <a:blip r:embed="rId19"/>
                <a:stretch>
                  <a:fillRect/>
                </a:stretch>
              </p:blipFill>
              <p:spPr>
                <a:xfrm>
                  <a:off x="6256275" y="6353565"/>
                  <a:ext cx="223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42" name="Entrada de lápiz 41">
                  <a:extLst>
                    <a:ext uri="{FF2B5EF4-FFF2-40B4-BE49-F238E27FC236}">
                      <a16:creationId xmlns:a16="http://schemas.microsoft.com/office/drawing/2014/main" id="{E458DA1E-584A-D06F-9153-C62A151D0B22}"/>
                    </a:ext>
                  </a:extLst>
                </p14:cNvPr>
                <p14:cNvContentPartPr/>
                <p14:nvPr/>
              </p14:nvContentPartPr>
              <p14:xfrm>
                <a:off x="6257715" y="6371925"/>
                <a:ext cx="281880" cy="21600"/>
              </p14:xfrm>
            </p:contentPart>
          </mc:Choice>
          <mc:Fallback xmlns="">
            <p:pic>
              <p:nvPicPr>
                <p:cNvPr id="42" name="Entrada de lápiz 41">
                  <a:extLst>
                    <a:ext uri="{FF2B5EF4-FFF2-40B4-BE49-F238E27FC236}">
                      <a16:creationId xmlns:a16="http://schemas.microsoft.com/office/drawing/2014/main" id="{E458DA1E-584A-D06F-9153-C62A151D0B22}"/>
                    </a:ext>
                  </a:extLst>
                </p:cNvPr>
                <p:cNvPicPr/>
                <p:nvPr/>
              </p:nvPicPr>
              <p:blipFill>
                <a:blip r:embed="rId21"/>
                <a:stretch>
                  <a:fillRect/>
                </a:stretch>
              </p:blipFill>
              <p:spPr>
                <a:xfrm>
                  <a:off x="6249075" y="6362925"/>
                  <a:ext cx="29952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4" name="Entrada de lápiz 43">
                  <a:extLst>
                    <a:ext uri="{FF2B5EF4-FFF2-40B4-BE49-F238E27FC236}">
                      <a16:creationId xmlns:a16="http://schemas.microsoft.com/office/drawing/2014/main" id="{FEDFFEE6-5719-71D9-D162-C8E1D10FCE91}"/>
                    </a:ext>
                  </a:extLst>
                </p14:cNvPr>
                <p14:cNvContentPartPr/>
                <p14:nvPr/>
              </p14:nvContentPartPr>
              <p14:xfrm>
                <a:off x="6334035" y="6371925"/>
                <a:ext cx="247320" cy="10080"/>
              </p14:xfrm>
            </p:contentPart>
          </mc:Choice>
          <mc:Fallback xmlns="">
            <p:pic>
              <p:nvPicPr>
                <p:cNvPr id="44" name="Entrada de lápiz 43">
                  <a:extLst>
                    <a:ext uri="{FF2B5EF4-FFF2-40B4-BE49-F238E27FC236}">
                      <a16:creationId xmlns:a16="http://schemas.microsoft.com/office/drawing/2014/main" id="{FEDFFEE6-5719-71D9-D162-C8E1D10FCE91}"/>
                    </a:ext>
                  </a:extLst>
                </p:cNvPr>
                <p:cNvPicPr/>
                <p:nvPr/>
              </p:nvPicPr>
              <p:blipFill>
                <a:blip r:embed="rId23"/>
                <a:stretch>
                  <a:fillRect/>
                </a:stretch>
              </p:blipFill>
              <p:spPr>
                <a:xfrm>
                  <a:off x="6325395" y="6362925"/>
                  <a:ext cx="2649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46" name="Entrada de lápiz 45">
                  <a:extLst>
                    <a:ext uri="{FF2B5EF4-FFF2-40B4-BE49-F238E27FC236}">
                      <a16:creationId xmlns:a16="http://schemas.microsoft.com/office/drawing/2014/main" id="{6C9D319C-DEDF-9493-9E0C-4FC9690F6118}"/>
                    </a:ext>
                  </a:extLst>
                </p14:cNvPr>
                <p14:cNvContentPartPr/>
                <p14:nvPr/>
              </p14:nvContentPartPr>
              <p14:xfrm>
                <a:off x="6324315" y="6371925"/>
                <a:ext cx="360" cy="360"/>
              </p14:xfrm>
            </p:contentPart>
          </mc:Choice>
          <mc:Fallback xmlns="">
            <p:pic>
              <p:nvPicPr>
                <p:cNvPr id="46" name="Entrada de lápiz 45">
                  <a:extLst>
                    <a:ext uri="{FF2B5EF4-FFF2-40B4-BE49-F238E27FC236}">
                      <a16:creationId xmlns:a16="http://schemas.microsoft.com/office/drawing/2014/main" id="{6C9D319C-DEDF-9493-9E0C-4FC9690F6118}"/>
                    </a:ext>
                  </a:extLst>
                </p:cNvPr>
                <p:cNvPicPr/>
                <p:nvPr/>
              </p:nvPicPr>
              <p:blipFill>
                <a:blip r:embed="rId25"/>
                <a:stretch>
                  <a:fillRect/>
                </a:stretch>
              </p:blipFill>
              <p:spPr>
                <a:xfrm>
                  <a:off x="6315675" y="636292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48" name="Entrada de lápiz 47">
                  <a:extLst>
                    <a:ext uri="{FF2B5EF4-FFF2-40B4-BE49-F238E27FC236}">
                      <a16:creationId xmlns:a16="http://schemas.microsoft.com/office/drawing/2014/main" id="{DCCD197D-A11F-AF09-7BB0-5A022DB34C70}"/>
                    </a:ext>
                  </a:extLst>
                </p14:cNvPr>
                <p14:cNvContentPartPr/>
                <p14:nvPr/>
              </p14:nvContentPartPr>
              <p14:xfrm>
                <a:off x="6295875" y="6381645"/>
                <a:ext cx="360" cy="360"/>
              </p14:xfrm>
            </p:contentPart>
          </mc:Choice>
          <mc:Fallback xmlns="">
            <p:pic>
              <p:nvPicPr>
                <p:cNvPr id="48" name="Entrada de lápiz 47">
                  <a:extLst>
                    <a:ext uri="{FF2B5EF4-FFF2-40B4-BE49-F238E27FC236}">
                      <a16:creationId xmlns:a16="http://schemas.microsoft.com/office/drawing/2014/main" id="{DCCD197D-A11F-AF09-7BB0-5A022DB34C70}"/>
                    </a:ext>
                  </a:extLst>
                </p:cNvPr>
                <p:cNvPicPr/>
                <p:nvPr/>
              </p:nvPicPr>
              <p:blipFill>
                <a:blip r:embed="rId25"/>
                <a:stretch>
                  <a:fillRect/>
                </a:stretch>
              </p:blipFill>
              <p:spPr>
                <a:xfrm>
                  <a:off x="6287235" y="637264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49" name="Entrada de lápiz 48">
                  <a:extLst>
                    <a:ext uri="{FF2B5EF4-FFF2-40B4-BE49-F238E27FC236}">
                      <a16:creationId xmlns:a16="http://schemas.microsoft.com/office/drawing/2014/main" id="{6838911C-7973-83B4-16FA-210E4FFB66B6}"/>
                    </a:ext>
                  </a:extLst>
                </p14:cNvPr>
                <p14:cNvContentPartPr/>
                <p14:nvPr/>
              </p14:nvContentPartPr>
              <p14:xfrm>
                <a:off x="6248355" y="6371925"/>
                <a:ext cx="360" cy="360"/>
              </p14:xfrm>
            </p:contentPart>
          </mc:Choice>
          <mc:Fallback xmlns="">
            <p:pic>
              <p:nvPicPr>
                <p:cNvPr id="49" name="Entrada de lápiz 48">
                  <a:extLst>
                    <a:ext uri="{FF2B5EF4-FFF2-40B4-BE49-F238E27FC236}">
                      <a16:creationId xmlns:a16="http://schemas.microsoft.com/office/drawing/2014/main" id="{6838911C-7973-83B4-16FA-210E4FFB66B6}"/>
                    </a:ext>
                  </a:extLst>
                </p:cNvPr>
                <p:cNvPicPr/>
                <p:nvPr/>
              </p:nvPicPr>
              <p:blipFill>
                <a:blip r:embed="rId25"/>
                <a:stretch>
                  <a:fillRect/>
                </a:stretch>
              </p:blipFill>
              <p:spPr>
                <a:xfrm>
                  <a:off x="6239715" y="636292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1" name="Entrada de lápiz 50">
                  <a:extLst>
                    <a:ext uri="{FF2B5EF4-FFF2-40B4-BE49-F238E27FC236}">
                      <a16:creationId xmlns:a16="http://schemas.microsoft.com/office/drawing/2014/main" id="{0618B82A-9455-832F-B9D1-CE3B21B21274}"/>
                    </a:ext>
                  </a:extLst>
                </p14:cNvPr>
                <p14:cNvContentPartPr/>
                <p14:nvPr/>
              </p14:nvContentPartPr>
              <p14:xfrm>
                <a:off x="6229275" y="6371925"/>
                <a:ext cx="360" cy="360"/>
              </p14:xfrm>
            </p:contentPart>
          </mc:Choice>
          <mc:Fallback xmlns="">
            <p:pic>
              <p:nvPicPr>
                <p:cNvPr id="51" name="Entrada de lápiz 50">
                  <a:extLst>
                    <a:ext uri="{FF2B5EF4-FFF2-40B4-BE49-F238E27FC236}">
                      <a16:creationId xmlns:a16="http://schemas.microsoft.com/office/drawing/2014/main" id="{0618B82A-9455-832F-B9D1-CE3B21B21274}"/>
                    </a:ext>
                  </a:extLst>
                </p:cNvPr>
                <p:cNvPicPr/>
                <p:nvPr/>
              </p:nvPicPr>
              <p:blipFill>
                <a:blip r:embed="rId25"/>
                <a:stretch>
                  <a:fillRect/>
                </a:stretch>
              </p:blipFill>
              <p:spPr>
                <a:xfrm>
                  <a:off x="6220635" y="636292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3" name="Entrada de lápiz 52">
                  <a:extLst>
                    <a:ext uri="{FF2B5EF4-FFF2-40B4-BE49-F238E27FC236}">
                      <a16:creationId xmlns:a16="http://schemas.microsoft.com/office/drawing/2014/main" id="{3D06D9A0-AB25-D895-8417-BD318A95E3EE}"/>
                    </a:ext>
                  </a:extLst>
                </p14:cNvPr>
                <p14:cNvContentPartPr/>
                <p14:nvPr/>
              </p14:nvContentPartPr>
              <p14:xfrm>
                <a:off x="6238635" y="6353205"/>
                <a:ext cx="360" cy="360"/>
              </p14:xfrm>
            </p:contentPart>
          </mc:Choice>
          <mc:Fallback xmlns="">
            <p:pic>
              <p:nvPicPr>
                <p:cNvPr id="53" name="Entrada de lápiz 52">
                  <a:extLst>
                    <a:ext uri="{FF2B5EF4-FFF2-40B4-BE49-F238E27FC236}">
                      <a16:creationId xmlns:a16="http://schemas.microsoft.com/office/drawing/2014/main" id="{3D06D9A0-AB25-D895-8417-BD318A95E3EE}"/>
                    </a:ext>
                  </a:extLst>
                </p:cNvPr>
                <p:cNvPicPr/>
                <p:nvPr/>
              </p:nvPicPr>
              <p:blipFill>
                <a:blip r:embed="rId25"/>
                <a:stretch>
                  <a:fillRect/>
                </a:stretch>
              </p:blipFill>
              <p:spPr>
                <a:xfrm>
                  <a:off x="6229995" y="634420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4" name="Entrada de lápiz 53">
                  <a:extLst>
                    <a:ext uri="{FF2B5EF4-FFF2-40B4-BE49-F238E27FC236}">
                      <a16:creationId xmlns:a16="http://schemas.microsoft.com/office/drawing/2014/main" id="{18009CD8-B67A-892C-8582-D5740458A494}"/>
                    </a:ext>
                  </a:extLst>
                </p14:cNvPr>
                <p14:cNvContentPartPr/>
                <p14:nvPr/>
              </p14:nvContentPartPr>
              <p14:xfrm>
                <a:off x="6238635" y="6391005"/>
                <a:ext cx="360" cy="360"/>
              </p14:xfrm>
            </p:contentPart>
          </mc:Choice>
          <mc:Fallback xmlns="">
            <p:pic>
              <p:nvPicPr>
                <p:cNvPr id="54" name="Entrada de lápiz 53">
                  <a:extLst>
                    <a:ext uri="{FF2B5EF4-FFF2-40B4-BE49-F238E27FC236}">
                      <a16:creationId xmlns:a16="http://schemas.microsoft.com/office/drawing/2014/main" id="{18009CD8-B67A-892C-8582-D5740458A494}"/>
                    </a:ext>
                  </a:extLst>
                </p:cNvPr>
                <p:cNvPicPr/>
                <p:nvPr/>
              </p:nvPicPr>
              <p:blipFill>
                <a:blip r:embed="rId25"/>
                <a:stretch>
                  <a:fillRect/>
                </a:stretch>
              </p:blipFill>
              <p:spPr>
                <a:xfrm>
                  <a:off x="6229995" y="6382005"/>
                  <a:ext cx="18000" cy="1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1">
            <p14:nvContentPartPr>
              <p14:cNvPr id="56" name="Entrada de lápiz 55">
                <a:extLst>
                  <a:ext uri="{FF2B5EF4-FFF2-40B4-BE49-F238E27FC236}">
                    <a16:creationId xmlns:a16="http://schemas.microsoft.com/office/drawing/2014/main" id="{37815CBA-EBAF-FAA3-A6D3-62B5A23ACC88}"/>
                  </a:ext>
                </a:extLst>
              </p14:cNvPr>
              <p14:cNvContentPartPr/>
              <p14:nvPr/>
            </p14:nvContentPartPr>
            <p14:xfrm>
              <a:off x="6238635" y="6391005"/>
              <a:ext cx="360" cy="360"/>
            </p14:xfrm>
          </p:contentPart>
        </mc:Choice>
        <mc:Fallback xmlns="">
          <p:pic>
            <p:nvPicPr>
              <p:cNvPr id="56" name="Entrada de lápiz 55">
                <a:extLst>
                  <a:ext uri="{FF2B5EF4-FFF2-40B4-BE49-F238E27FC236}">
                    <a16:creationId xmlns:a16="http://schemas.microsoft.com/office/drawing/2014/main" id="{37815CBA-EBAF-FAA3-A6D3-62B5A23ACC88}"/>
                  </a:ext>
                </a:extLst>
              </p:cNvPr>
              <p:cNvPicPr/>
              <p:nvPr/>
            </p:nvPicPr>
            <p:blipFill>
              <a:blip r:embed="rId25"/>
              <a:stretch>
                <a:fillRect/>
              </a:stretch>
            </p:blipFill>
            <p:spPr>
              <a:xfrm>
                <a:off x="6229995" y="638200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7" name="Entrada de lápiz 56">
                <a:extLst>
                  <a:ext uri="{FF2B5EF4-FFF2-40B4-BE49-F238E27FC236}">
                    <a16:creationId xmlns:a16="http://schemas.microsoft.com/office/drawing/2014/main" id="{F0544260-4292-44E9-F7B4-DDF08D9703E6}"/>
                  </a:ext>
                </a:extLst>
              </p14:cNvPr>
              <p14:cNvContentPartPr/>
              <p14:nvPr/>
            </p14:nvContentPartPr>
            <p14:xfrm>
              <a:off x="6305235" y="6371925"/>
              <a:ext cx="360" cy="360"/>
            </p14:xfrm>
          </p:contentPart>
        </mc:Choice>
        <mc:Fallback xmlns="">
          <p:pic>
            <p:nvPicPr>
              <p:cNvPr id="57" name="Entrada de lápiz 56">
                <a:extLst>
                  <a:ext uri="{FF2B5EF4-FFF2-40B4-BE49-F238E27FC236}">
                    <a16:creationId xmlns:a16="http://schemas.microsoft.com/office/drawing/2014/main" id="{F0544260-4292-44E9-F7B4-DDF08D9703E6}"/>
                  </a:ext>
                </a:extLst>
              </p:cNvPr>
              <p:cNvPicPr/>
              <p:nvPr/>
            </p:nvPicPr>
            <p:blipFill>
              <a:blip r:embed="rId25"/>
              <a:stretch>
                <a:fillRect/>
              </a:stretch>
            </p:blipFill>
            <p:spPr>
              <a:xfrm>
                <a:off x="6296595" y="636292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58" name="Entrada de lápiz 57">
                <a:extLst>
                  <a:ext uri="{FF2B5EF4-FFF2-40B4-BE49-F238E27FC236}">
                    <a16:creationId xmlns:a16="http://schemas.microsoft.com/office/drawing/2014/main" id="{47EBFE51-7758-F52D-63A8-2042EE9472E5}"/>
                  </a:ext>
                </a:extLst>
              </p14:cNvPr>
              <p14:cNvContentPartPr/>
              <p14:nvPr/>
            </p14:nvContentPartPr>
            <p14:xfrm>
              <a:off x="6334035" y="6371925"/>
              <a:ext cx="360" cy="360"/>
            </p14:xfrm>
          </p:contentPart>
        </mc:Choice>
        <mc:Fallback xmlns="">
          <p:pic>
            <p:nvPicPr>
              <p:cNvPr id="58" name="Entrada de lápiz 57">
                <a:extLst>
                  <a:ext uri="{FF2B5EF4-FFF2-40B4-BE49-F238E27FC236}">
                    <a16:creationId xmlns:a16="http://schemas.microsoft.com/office/drawing/2014/main" id="{47EBFE51-7758-F52D-63A8-2042EE9472E5}"/>
                  </a:ext>
                </a:extLst>
              </p:cNvPr>
              <p:cNvPicPr/>
              <p:nvPr/>
            </p:nvPicPr>
            <p:blipFill>
              <a:blip r:embed="rId25"/>
              <a:stretch>
                <a:fillRect/>
              </a:stretch>
            </p:blipFill>
            <p:spPr>
              <a:xfrm>
                <a:off x="6325395" y="636292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9" name="Entrada de lápiz 58">
                <a:extLst>
                  <a:ext uri="{FF2B5EF4-FFF2-40B4-BE49-F238E27FC236}">
                    <a16:creationId xmlns:a16="http://schemas.microsoft.com/office/drawing/2014/main" id="{31575317-F734-FB01-03BB-3681FDCDDE59}"/>
                  </a:ext>
                </a:extLst>
              </p14:cNvPr>
              <p14:cNvContentPartPr/>
              <p14:nvPr/>
            </p14:nvContentPartPr>
            <p14:xfrm>
              <a:off x="6305235" y="6371925"/>
              <a:ext cx="360" cy="360"/>
            </p14:xfrm>
          </p:contentPart>
        </mc:Choice>
        <mc:Fallback xmlns="">
          <p:pic>
            <p:nvPicPr>
              <p:cNvPr id="59" name="Entrada de lápiz 58">
                <a:extLst>
                  <a:ext uri="{FF2B5EF4-FFF2-40B4-BE49-F238E27FC236}">
                    <a16:creationId xmlns:a16="http://schemas.microsoft.com/office/drawing/2014/main" id="{31575317-F734-FB01-03BB-3681FDCDDE59}"/>
                  </a:ext>
                </a:extLst>
              </p:cNvPr>
              <p:cNvPicPr/>
              <p:nvPr/>
            </p:nvPicPr>
            <p:blipFill>
              <a:blip r:embed="rId25"/>
              <a:stretch>
                <a:fillRect/>
              </a:stretch>
            </p:blipFill>
            <p:spPr>
              <a:xfrm>
                <a:off x="6296595" y="636292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60" name="Entrada de lápiz 59">
                <a:extLst>
                  <a:ext uri="{FF2B5EF4-FFF2-40B4-BE49-F238E27FC236}">
                    <a16:creationId xmlns:a16="http://schemas.microsoft.com/office/drawing/2014/main" id="{7514CD74-FBA0-C64F-B593-8FE7C4945EE7}"/>
                  </a:ext>
                </a:extLst>
              </p14:cNvPr>
              <p14:cNvContentPartPr/>
              <p14:nvPr/>
            </p14:nvContentPartPr>
            <p14:xfrm>
              <a:off x="6267435" y="6371925"/>
              <a:ext cx="360" cy="360"/>
            </p14:xfrm>
          </p:contentPart>
        </mc:Choice>
        <mc:Fallback xmlns="">
          <p:pic>
            <p:nvPicPr>
              <p:cNvPr id="60" name="Entrada de lápiz 59">
                <a:extLst>
                  <a:ext uri="{FF2B5EF4-FFF2-40B4-BE49-F238E27FC236}">
                    <a16:creationId xmlns:a16="http://schemas.microsoft.com/office/drawing/2014/main" id="{7514CD74-FBA0-C64F-B593-8FE7C4945EE7}"/>
                  </a:ext>
                </a:extLst>
              </p:cNvPr>
              <p:cNvPicPr/>
              <p:nvPr/>
            </p:nvPicPr>
            <p:blipFill>
              <a:blip r:embed="rId25"/>
              <a:stretch>
                <a:fillRect/>
              </a:stretch>
            </p:blipFill>
            <p:spPr>
              <a:xfrm>
                <a:off x="6258795" y="636292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89" name="Entrada de lápiz 88">
                <a:extLst>
                  <a:ext uri="{FF2B5EF4-FFF2-40B4-BE49-F238E27FC236}">
                    <a16:creationId xmlns:a16="http://schemas.microsoft.com/office/drawing/2014/main" id="{8385EB2D-6427-8F75-49DC-9040CA0348A6}"/>
                  </a:ext>
                </a:extLst>
              </p14:cNvPr>
              <p14:cNvContentPartPr/>
              <p14:nvPr/>
            </p14:nvContentPartPr>
            <p14:xfrm>
              <a:off x="6324315" y="923685"/>
              <a:ext cx="166680" cy="30960"/>
            </p14:xfrm>
          </p:contentPart>
        </mc:Choice>
        <mc:Fallback xmlns="">
          <p:pic>
            <p:nvPicPr>
              <p:cNvPr id="89" name="Entrada de lápiz 88">
                <a:extLst>
                  <a:ext uri="{FF2B5EF4-FFF2-40B4-BE49-F238E27FC236}">
                    <a16:creationId xmlns:a16="http://schemas.microsoft.com/office/drawing/2014/main" id="{8385EB2D-6427-8F75-49DC-9040CA0348A6}"/>
                  </a:ext>
                </a:extLst>
              </p:cNvPr>
              <p:cNvPicPr/>
              <p:nvPr/>
            </p:nvPicPr>
            <p:blipFill>
              <a:blip r:embed="rId37"/>
              <a:stretch>
                <a:fillRect/>
              </a:stretch>
            </p:blipFill>
            <p:spPr>
              <a:xfrm>
                <a:off x="6234675" y="743685"/>
                <a:ext cx="346320" cy="3906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90" name="Entrada de lápiz 89">
                <a:extLst>
                  <a:ext uri="{FF2B5EF4-FFF2-40B4-BE49-F238E27FC236}">
                    <a16:creationId xmlns:a16="http://schemas.microsoft.com/office/drawing/2014/main" id="{43130C56-1A07-A3EE-3C50-4B283FE03E40}"/>
                  </a:ext>
                </a:extLst>
              </p14:cNvPr>
              <p14:cNvContentPartPr/>
              <p14:nvPr/>
            </p14:nvContentPartPr>
            <p14:xfrm>
              <a:off x="6334035" y="1266765"/>
              <a:ext cx="92160" cy="2201760"/>
            </p14:xfrm>
          </p:contentPart>
        </mc:Choice>
        <mc:Fallback xmlns="">
          <p:pic>
            <p:nvPicPr>
              <p:cNvPr id="90" name="Entrada de lápiz 89">
                <a:extLst>
                  <a:ext uri="{FF2B5EF4-FFF2-40B4-BE49-F238E27FC236}">
                    <a16:creationId xmlns:a16="http://schemas.microsoft.com/office/drawing/2014/main" id="{43130C56-1A07-A3EE-3C50-4B283FE03E40}"/>
                  </a:ext>
                </a:extLst>
              </p:cNvPr>
              <p:cNvPicPr/>
              <p:nvPr/>
            </p:nvPicPr>
            <p:blipFill>
              <a:blip r:embed="rId39"/>
              <a:stretch>
                <a:fillRect/>
              </a:stretch>
            </p:blipFill>
            <p:spPr>
              <a:xfrm>
                <a:off x="6244395" y="1086765"/>
                <a:ext cx="271800" cy="25614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91" name="Entrada de lápiz 90">
                <a:extLst>
                  <a:ext uri="{FF2B5EF4-FFF2-40B4-BE49-F238E27FC236}">
                    <a16:creationId xmlns:a16="http://schemas.microsoft.com/office/drawing/2014/main" id="{8800982E-F17D-9D8A-D074-3FB65F982F5B}"/>
                  </a:ext>
                </a:extLst>
              </p14:cNvPr>
              <p14:cNvContentPartPr/>
              <p14:nvPr/>
            </p14:nvContentPartPr>
            <p14:xfrm>
              <a:off x="6447795" y="1285845"/>
              <a:ext cx="29520" cy="2546640"/>
            </p14:xfrm>
          </p:contentPart>
        </mc:Choice>
        <mc:Fallback xmlns="">
          <p:pic>
            <p:nvPicPr>
              <p:cNvPr id="91" name="Entrada de lápiz 90">
                <a:extLst>
                  <a:ext uri="{FF2B5EF4-FFF2-40B4-BE49-F238E27FC236}">
                    <a16:creationId xmlns:a16="http://schemas.microsoft.com/office/drawing/2014/main" id="{8800982E-F17D-9D8A-D074-3FB65F982F5B}"/>
                  </a:ext>
                </a:extLst>
              </p:cNvPr>
              <p:cNvPicPr/>
              <p:nvPr/>
            </p:nvPicPr>
            <p:blipFill>
              <a:blip r:embed="rId41"/>
              <a:stretch>
                <a:fillRect/>
              </a:stretch>
            </p:blipFill>
            <p:spPr>
              <a:xfrm>
                <a:off x="6357795" y="1105845"/>
                <a:ext cx="209160" cy="29062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92" name="Entrada de lápiz 91">
                <a:extLst>
                  <a:ext uri="{FF2B5EF4-FFF2-40B4-BE49-F238E27FC236}">
                    <a16:creationId xmlns:a16="http://schemas.microsoft.com/office/drawing/2014/main" id="{EF9D3732-7941-C72F-B151-D39C800ABC18}"/>
                  </a:ext>
                </a:extLst>
              </p14:cNvPr>
              <p14:cNvContentPartPr/>
              <p14:nvPr/>
            </p14:nvContentPartPr>
            <p14:xfrm>
              <a:off x="6476955" y="942765"/>
              <a:ext cx="360" cy="360"/>
            </p14:xfrm>
          </p:contentPart>
        </mc:Choice>
        <mc:Fallback xmlns="">
          <p:pic>
            <p:nvPicPr>
              <p:cNvPr id="92" name="Entrada de lápiz 91">
                <a:extLst>
                  <a:ext uri="{FF2B5EF4-FFF2-40B4-BE49-F238E27FC236}">
                    <a16:creationId xmlns:a16="http://schemas.microsoft.com/office/drawing/2014/main" id="{EF9D3732-7941-C72F-B151-D39C800ABC18}"/>
                  </a:ext>
                </a:extLst>
              </p:cNvPr>
              <p:cNvPicPr/>
              <p:nvPr/>
            </p:nvPicPr>
            <p:blipFill>
              <a:blip r:embed="rId43"/>
              <a:stretch>
                <a:fillRect/>
              </a:stretch>
            </p:blipFill>
            <p:spPr>
              <a:xfrm>
                <a:off x="6387315" y="76276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93" name="Entrada de lápiz 92">
                <a:extLst>
                  <a:ext uri="{FF2B5EF4-FFF2-40B4-BE49-F238E27FC236}">
                    <a16:creationId xmlns:a16="http://schemas.microsoft.com/office/drawing/2014/main" id="{8B7FF8CB-3D0C-3AD1-3295-D1602619AE6F}"/>
                  </a:ext>
                </a:extLst>
              </p14:cNvPr>
              <p14:cNvContentPartPr/>
              <p14:nvPr/>
            </p14:nvContentPartPr>
            <p14:xfrm>
              <a:off x="6486315" y="933405"/>
              <a:ext cx="360" cy="360"/>
            </p14:xfrm>
          </p:contentPart>
        </mc:Choice>
        <mc:Fallback xmlns="">
          <p:pic>
            <p:nvPicPr>
              <p:cNvPr id="93" name="Entrada de lápiz 92">
                <a:extLst>
                  <a:ext uri="{FF2B5EF4-FFF2-40B4-BE49-F238E27FC236}">
                    <a16:creationId xmlns:a16="http://schemas.microsoft.com/office/drawing/2014/main" id="{8B7FF8CB-3D0C-3AD1-3295-D1602619AE6F}"/>
                  </a:ext>
                </a:extLst>
              </p:cNvPr>
              <p:cNvPicPr/>
              <p:nvPr/>
            </p:nvPicPr>
            <p:blipFill>
              <a:blip r:embed="rId43"/>
              <a:stretch>
                <a:fillRect/>
              </a:stretch>
            </p:blipFill>
            <p:spPr>
              <a:xfrm>
                <a:off x="6396675" y="75340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94" name="Entrada de lápiz 93">
                <a:extLst>
                  <a:ext uri="{FF2B5EF4-FFF2-40B4-BE49-F238E27FC236}">
                    <a16:creationId xmlns:a16="http://schemas.microsoft.com/office/drawing/2014/main" id="{238EE720-4E8E-2774-3565-08FD67B0425C}"/>
                  </a:ext>
                </a:extLst>
              </p14:cNvPr>
              <p14:cNvContentPartPr/>
              <p14:nvPr/>
            </p14:nvContentPartPr>
            <p14:xfrm>
              <a:off x="6334035" y="2333445"/>
              <a:ext cx="115560" cy="4087800"/>
            </p14:xfrm>
          </p:contentPart>
        </mc:Choice>
        <mc:Fallback xmlns="">
          <p:pic>
            <p:nvPicPr>
              <p:cNvPr id="94" name="Entrada de lápiz 93">
                <a:extLst>
                  <a:ext uri="{FF2B5EF4-FFF2-40B4-BE49-F238E27FC236}">
                    <a16:creationId xmlns:a16="http://schemas.microsoft.com/office/drawing/2014/main" id="{238EE720-4E8E-2774-3565-08FD67B0425C}"/>
                  </a:ext>
                </a:extLst>
              </p:cNvPr>
              <p:cNvPicPr/>
              <p:nvPr/>
            </p:nvPicPr>
            <p:blipFill>
              <a:blip r:embed="rId46"/>
              <a:stretch>
                <a:fillRect/>
              </a:stretch>
            </p:blipFill>
            <p:spPr>
              <a:xfrm>
                <a:off x="6244395" y="2153445"/>
                <a:ext cx="295200" cy="4447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95" name="Entrada de lápiz 94">
                <a:extLst>
                  <a:ext uri="{FF2B5EF4-FFF2-40B4-BE49-F238E27FC236}">
                    <a16:creationId xmlns:a16="http://schemas.microsoft.com/office/drawing/2014/main" id="{8A80EA52-5399-9B35-234A-014FC279654C}"/>
                  </a:ext>
                </a:extLst>
              </p14:cNvPr>
              <p14:cNvContentPartPr/>
              <p14:nvPr/>
            </p14:nvContentPartPr>
            <p14:xfrm>
              <a:off x="6314955" y="2905125"/>
              <a:ext cx="360" cy="360"/>
            </p14:xfrm>
          </p:contentPart>
        </mc:Choice>
        <mc:Fallback xmlns="">
          <p:pic>
            <p:nvPicPr>
              <p:cNvPr id="95" name="Entrada de lápiz 94">
                <a:extLst>
                  <a:ext uri="{FF2B5EF4-FFF2-40B4-BE49-F238E27FC236}">
                    <a16:creationId xmlns:a16="http://schemas.microsoft.com/office/drawing/2014/main" id="{8A80EA52-5399-9B35-234A-014FC279654C}"/>
                  </a:ext>
                </a:extLst>
              </p:cNvPr>
              <p:cNvPicPr/>
              <p:nvPr/>
            </p:nvPicPr>
            <p:blipFill>
              <a:blip r:embed="rId43"/>
              <a:stretch>
                <a:fillRect/>
              </a:stretch>
            </p:blipFill>
            <p:spPr>
              <a:xfrm>
                <a:off x="6225315" y="272512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96" name="Entrada de lápiz 95">
                <a:extLst>
                  <a:ext uri="{FF2B5EF4-FFF2-40B4-BE49-F238E27FC236}">
                    <a16:creationId xmlns:a16="http://schemas.microsoft.com/office/drawing/2014/main" id="{543C6624-BC73-B2CE-9D0C-4F6CFE9ACB8C}"/>
                  </a:ext>
                </a:extLst>
              </p14:cNvPr>
              <p14:cNvContentPartPr/>
              <p14:nvPr/>
            </p14:nvContentPartPr>
            <p14:xfrm>
              <a:off x="6324315" y="2657445"/>
              <a:ext cx="360" cy="360"/>
            </p14:xfrm>
          </p:contentPart>
        </mc:Choice>
        <mc:Fallback xmlns="">
          <p:pic>
            <p:nvPicPr>
              <p:cNvPr id="96" name="Entrada de lápiz 95">
                <a:extLst>
                  <a:ext uri="{FF2B5EF4-FFF2-40B4-BE49-F238E27FC236}">
                    <a16:creationId xmlns:a16="http://schemas.microsoft.com/office/drawing/2014/main" id="{543C6624-BC73-B2CE-9D0C-4F6CFE9ACB8C}"/>
                  </a:ext>
                </a:extLst>
              </p:cNvPr>
              <p:cNvPicPr/>
              <p:nvPr/>
            </p:nvPicPr>
            <p:blipFill>
              <a:blip r:embed="rId43"/>
              <a:stretch>
                <a:fillRect/>
              </a:stretch>
            </p:blipFill>
            <p:spPr>
              <a:xfrm>
                <a:off x="6234675" y="247744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7" name="Entrada de lápiz 96">
                <a:extLst>
                  <a:ext uri="{FF2B5EF4-FFF2-40B4-BE49-F238E27FC236}">
                    <a16:creationId xmlns:a16="http://schemas.microsoft.com/office/drawing/2014/main" id="{9CB1C9B2-A1CD-D320-6154-BD0919FC3FB0}"/>
                  </a:ext>
                </a:extLst>
              </p14:cNvPr>
              <p14:cNvContentPartPr/>
              <p14:nvPr/>
            </p14:nvContentPartPr>
            <p14:xfrm>
              <a:off x="6305235" y="2495445"/>
              <a:ext cx="360" cy="360"/>
            </p14:xfrm>
          </p:contentPart>
        </mc:Choice>
        <mc:Fallback xmlns="">
          <p:pic>
            <p:nvPicPr>
              <p:cNvPr id="97" name="Entrada de lápiz 96">
                <a:extLst>
                  <a:ext uri="{FF2B5EF4-FFF2-40B4-BE49-F238E27FC236}">
                    <a16:creationId xmlns:a16="http://schemas.microsoft.com/office/drawing/2014/main" id="{9CB1C9B2-A1CD-D320-6154-BD0919FC3FB0}"/>
                  </a:ext>
                </a:extLst>
              </p:cNvPr>
              <p:cNvPicPr/>
              <p:nvPr/>
            </p:nvPicPr>
            <p:blipFill>
              <a:blip r:embed="rId43"/>
              <a:stretch>
                <a:fillRect/>
              </a:stretch>
            </p:blipFill>
            <p:spPr>
              <a:xfrm>
                <a:off x="6215595" y="231544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98" name="Entrada de lápiz 97">
                <a:extLst>
                  <a:ext uri="{FF2B5EF4-FFF2-40B4-BE49-F238E27FC236}">
                    <a16:creationId xmlns:a16="http://schemas.microsoft.com/office/drawing/2014/main" id="{7C5E3D8D-2AA5-59E9-B847-BA77064E8E08}"/>
                  </a:ext>
                </a:extLst>
              </p14:cNvPr>
              <p14:cNvContentPartPr/>
              <p14:nvPr/>
            </p14:nvContentPartPr>
            <p14:xfrm>
              <a:off x="6314955" y="2314365"/>
              <a:ext cx="360" cy="360"/>
            </p14:xfrm>
          </p:contentPart>
        </mc:Choice>
        <mc:Fallback xmlns="">
          <p:pic>
            <p:nvPicPr>
              <p:cNvPr id="98" name="Entrada de lápiz 97">
                <a:extLst>
                  <a:ext uri="{FF2B5EF4-FFF2-40B4-BE49-F238E27FC236}">
                    <a16:creationId xmlns:a16="http://schemas.microsoft.com/office/drawing/2014/main" id="{7C5E3D8D-2AA5-59E9-B847-BA77064E8E08}"/>
                  </a:ext>
                </a:extLst>
              </p:cNvPr>
              <p:cNvPicPr/>
              <p:nvPr/>
            </p:nvPicPr>
            <p:blipFill>
              <a:blip r:embed="rId43"/>
              <a:stretch>
                <a:fillRect/>
              </a:stretch>
            </p:blipFill>
            <p:spPr>
              <a:xfrm>
                <a:off x="6225315" y="213436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99" name="Entrada de lápiz 98">
                <a:extLst>
                  <a:ext uri="{FF2B5EF4-FFF2-40B4-BE49-F238E27FC236}">
                    <a16:creationId xmlns:a16="http://schemas.microsoft.com/office/drawing/2014/main" id="{604C527C-D4A7-4796-D119-C6D0ABC625C4}"/>
                  </a:ext>
                </a:extLst>
              </p14:cNvPr>
              <p14:cNvContentPartPr/>
              <p14:nvPr/>
            </p14:nvContentPartPr>
            <p14:xfrm>
              <a:off x="6314955" y="2181165"/>
              <a:ext cx="360" cy="360"/>
            </p14:xfrm>
          </p:contentPart>
        </mc:Choice>
        <mc:Fallback xmlns="">
          <p:pic>
            <p:nvPicPr>
              <p:cNvPr id="99" name="Entrada de lápiz 98">
                <a:extLst>
                  <a:ext uri="{FF2B5EF4-FFF2-40B4-BE49-F238E27FC236}">
                    <a16:creationId xmlns:a16="http://schemas.microsoft.com/office/drawing/2014/main" id="{604C527C-D4A7-4796-D119-C6D0ABC625C4}"/>
                  </a:ext>
                </a:extLst>
              </p:cNvPr>
              <p:cNvPicPr/>
              <p:nvPr/>
            </p:nvPicPr>
            <p:blipFill>
              <a:blip r:embed="rId43"/>
              <a:stretch>
                <a:fillRect/>
              </a:stretch>
            </p:blipFill>
            <p:spPr>
              <a:xfrm>
                <a:off x="6225315" y="200116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00" name="Entrada de lápiz 99">
                <a:extLst>
                  <a:ext uri="{FF2B5EF4-FFF2-40B4-BE49-F238E27FC236}">
                    <a16:creationId xmlns:a16="http://schemas.microsoft.com/office/drawing/2014/main" id="{6EE29A7A-8873-F672-B83B-A9A332CD488C}"/>
                  </a:ext>
                </a:extLst>
              </p14:cNvPr>
              <p14:cNvContentPartPr/>
              <p14:nvPr/>
            </p14:nvContentPartPr>
            <p14:xfrm>
              <a:off x="6314955" y="1990725"/>
              <a:ext cx="360" cy="360"/>
            </p14:xfrm>
          </p:contentPart>
        </mc:Choice>
        <mc:Fallback xmlns="">
          <p:pic>
            <p:nvPicPr>
              <p:cNvPr id="100" name="Entrada de lápiz 99">
                <a:extLst>
                  <a:ext uri="{FF2B5EF4-FFF2-40B4-BE49-F238E27FC236}">
                    <a16:creationId xmlns:a16="http://schemas.microsoft.com/office/drawing/2014/main" id="{6EE29A7A-8873-F672-B83B-A9A332CD488C}"/>
                  </a:ext>
                </a:extLst>
              </p:cNvPr>
              <p:cNvPicPr/>
              <p:nvPr/>
            </p:nvPicPr>
            <p:blipFill>
              <a:blip r:embed="rId43"/>
              <a:stretch>
                <a:fillRect/>
              </a:stretch>
            </p:blipFill>
            <p:spPr>
              <a:xfrm>
                <a:off x="6225315" y="181072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01" name="Entrada de lápiz 100">
                <a:extLst>
                  <a:ext uri="{FF2B5EF4-FFF2-40B4-BE49-F238E27FC236}">
                    <a16:creationId xmlns:a16="http://schemas.microsoft.com/office/drawing/2014/main" id="{314B8FCD-4445-16B2-1D79-24E588749076}"/>
                  </a:ext>
                </a:extLst>
              </p14:cNvPr>
              <p14:cNvContentPartPr/>
              <p14:nvPr/>
            </p14:nvContentPartPr>
            <p14:xfrm>
              <a:off x="6314955" y="1904685"/>
              <a:ext cx="360" cy="360"/>
            </p14:xfrm>
          </p:contentPart>
        </mc:Choice>
        <mc:Fallback xmlns="">
          <p:pic>
            <p:nvPicPr>
              <p:cNvPr id="101" name="Entrada de lápiz 100">
                <a:extLst>
                  <a:ext uri="{FF2B5EF4-FFF2-40B4-BE49-F238E27FC236}">
                    <a16:creationId xmlns:a16="http://schemas.microsoft.com/office/drawing/2014/main" id="{314B8FCD-4445-16B2-1D79-24E588749076}"/>
                  </a:ext>
                </a:extLst>
              </p:cNvPr>
              <p:cNvPicPr/>
              <p:nvPr/>
            </p:nvPicPr>
            <p:blipFill>
              <a:blip r:embed="rId43"/>
              <a:stretch>
                <a:fillRect/>
              </a:stretch>
            </p:blipFill>
            <p:spPr>
              <a:xfrm>
                <a:off x="6225315" y="17246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02" name="Entrada de lápiz 101">
                <a:extLst>
                  <a:ext uri="{FF2B5EF4-FFF2-40B4-BE49-F238E27FC236}">
                    <a16:creationId xmlns:a16="http://schemas.microsoft.com/office/drawing/2014/main" id="{9C8E74F1-8F6F-83D9-C782-1C7A52ED39CF}"/>
                  </a:ext>
                </a:extLst>
              </p14:cNvPr>
              <p14:cNvContentPartPr/>
              <p14:nvPr/>
            </p14:nvContentPartPr>
            <p14:xfrm>
              <a:off x="6334035" y="1838085"/>
              <a:ext cx="360" cy="360"/>
            </p14:xfrm>
          </p:contentPart>
        </mc:Choice>
        <mc:Fallback xmlns="">
          <p:pic>
            <p:nvPicPr>
              <p:cNvPr id="102" name="Entrada de lápiz 101">
                <a:extLst>
                  <a:ext uri="{FF2B5EF4-FFF2-40B4-BE49-F238E27FC236}">
                    <a16:creationId xmlns:a16="http://schemas.microsoft.com/office/drawing/2014/main" id="{9C8E74F1-8F6F-83D9-C782-1C7A52ED39CF}"/>
                  </a:ext>
                </a:extLst>
              </p:cNvPr>
              <p:cNvPicPr/>
              <p:nvPr/>
            </p:nvPicPr>
            <p:blipFill>
              <a:blip r:embed="rId43"/>
              <a:stretch>
                <a:fillRect/>
              </a:stretch>
            </p:blipFill>
            <p:spPr>
              <a:xfrm>
                <a:off x="6244395" y="16580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03" name="Entrada de lápiz 102">
                <a:extLst>
                  <a:ext uri="{FF2B5EF4-FFF2-40B4-BE49-F238E27FC236}">
                    <a16:creationId xmlns:a16="http://schemas.microsoft.com/office/drawing/2014/main" id="{D1300686-C14D-299A-B5DF-62C3ED633679}"/>
                  </a:ext>
                </a:extLst>
              </p14:cNvPr>
              <p14:cNvContentPartPr/>
              <p14:nvPr/>
            </p14:nvContentPartPr>
            <p14:xfrm>
              <a:off x="6305235" y="1600125"/>
              <a:ext cx="10080" cy="360"/>
            </p14:xfrm>
          </p:contentPart>
        </mc:Choice>
        <mc:Fallback xmlns="">
          <p:pic>
            <p:nvPicPr>
              <p:cNvPr id="103" name="Entrada de lápiz 102">
                <a:extLst>
                  <a:ext uri="{FF2B5EF4-FFF2-40B4-BE49-F238E27FC236}">
                    <a16:creationId xmlns:a16="http://schemas.microsoft.com/office/drawing/2014/main" id="{D1300686-C14D-299A-B5DF-62C3ED633679}"/>
                  </a:ext>
                </a:extLst>
              </p:cNvPr>
              <p:cNvPicPr/>
              <p:nvPr/>
            </p:nvPicPr>
            <p:blipFill>
              <a:blip r:embed="rId56"/>
              <a:stretch>
                <a:fillRect/>
              </a:stretch>
            </p:blipFill>
            <p:spPr>
              <a:xfrm>
                <a:off x="6215595" y="1420125"/>
                <a:ext cx="18972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04" name="Entrada de lápiz 103">
                <a:extLst>
                  <a:ext uri="{FF2B5EF4-FFF2-40B4-BE49-F238E27FC236}">
                    <a16:creationId xmlns:a16="http://schemas.microsoft.com/office/drawing/2014/main" id="{E7538A46-4031-D855-2AB9-4BDD7B1F39C1}"/>
                  </a:ext>
                </a:extLst>
              </p14:cNvPr>
              <p14:cNvContentPartPr/>
              <p14:nvPr/>
            </p14:nvContentPartPr>
            <p14:xfrm>
              <a:off x="6314955" y="1276125"/>
              <a:ext cx="360" cy="360"/>
            </p14:xfrm>
          </p:contentPart>
        </mc:Choice>
        <mc:Fallback xmlns="">
          <p:pic>
            <p:nvPicPr>
              <p:cNvPr id="104" name="Entrada de lápiz 103">
                <a:extLst>
                  <a:ext uri="{FF2B5EF4-FFF2-40B4-BE49-F238E27FC236}">
                    <a16:creationId xmlns:a16="http://schemas.microsoft.com/office/drawing/2014/main" id="{E7538A46-4031-D855-2AB9-4BDD7B1F39C1}"/>
                  </a:ext>
                </a:extLst>
              </p:cNvPr>
              <p:cNvPicPr/>
              <p:nvPr/>
            </p:nvPicPr>
            <p:blipFill>
              <a:blip r:embed="rId43"/>
              <a:stretch>
                <a:fillRect/>
              </a:stretch>
            </p:blipFill>
            <p:spPr>
              <a:xfrm>
                <a:off x="6225315" y="109612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105" name="Entrada de lápiz 104">
                <a:extLst>
                  <a:ext uri="{FF2B5EF4-FFF2-40B4-BE49-F238E27FC236}">
                    <a16:creationId xmlns:a16="http://schemas.microsoft.com/office/drawing/2014/main" id="{94F4FFF0-4688-393F-567F-34CAB2690736}"/>
                  </a:ext>
                </a:extLst>
              </p14:cNvPr>
              <p14:cNvContentPartPr/>
              <p14:nvPr/>
            </p14:nvContentPartPr>
            <p14:xfrm>
              <a:off x="6275355" y="3495525"/>
              <a:ext cx="68760" cy="1504080"/>
            </p14:xfrm>
          </p:contentPart>
        </mc:Choice>
        <mc:Fallback xmlns="">
          <p:pic>
            <p:nvPicPr>
              <p:cNvPr id="105" name="Entrada de lápiz 104">
                <a:extLst>
                  <a:ext uri="{FF2B5EF4-FFF2-40B4-BE49-F238E27FC236}">
                    <a16:creationId xmlns:a16="http://schemas.microsoft.com/office/drawing/2014/main" id="{94F4FFF0-4688-393F-567F-34CAB2690736}"/>
                  </a:ext>
                </a:extLst>
              </p:cNvPr>
              <p:cNvPicPr/>
              <p:nvPr/>
            </p:nvPicPr>
            <p:blipFill>
              <a:blip r:embed="rId59"/>
              <a:stretch>
                <a:fillRect/>
              </a:stretch>
            </p:blipFill>
            <p:spPr>
              <a:xfrm>
                <a:off x="6185355" y="3315525"/>
                <a:ext cx="248400" cy="18637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106" name="Entrada de lápiz 105">
                <a:extLst>
                  <a:ext uri="{FF2B5EF4-FFF2-40B4-BE49-F238E27FC236}">
                    <a16:creationId xmlns:a16="http://schemas.microsoft.com/office/drawing/2014/main" id="{0413451C-FFA0-602B-C7D1-4318AB50DB16}"/>
                  </a:ext>
                </a:extLst>
              </p14:cNvPr>
              <p14:cNvContentPartPr/>
              <p14:nvPr/>
            </p14:nvContentPartPr>
            <p14:xfrm>
              <a:off x="6310995" y="5219565"/>
              <a:ext cx="44280" cy="1325520"/>
            </p14:xfrm>
          </p:contentPart>
        </mc:Choice>
        <mc:Fallback xmlns="">
          <p:pic>
            <p:nvPicPr>
              <p:cNvPr id="106" name="Entrada de lápiz 105">
                <a:extLst>
                  <a:ext uri="{FF2B5EF4-FFF2-40B4-BE49-F238E27FC236}">
                    <a16:creationId xmlns:a16="http://schemas.microsoft.com/office/drawing/2014/main" id="{0413451C-FFA0-602B-C7D1-4318AB50DB16}"/>
                  </a:ext>
                </a:extLst>
              </p:cNvPr>
              <p:cNvPicPr/>
              <p:nvPr/>
            </p:nvPicPr>
            <p:blipFill>
              <a:blip r:embed="rId61"/>
              <a:stretch>
                <a:fillRect/>
              </a:stretch>
            </p:blipFill>
            <p:spPr>
              <a:xfrm>
                <a:off x="6221355" y="5039565"/>
                <a:ext cx="223920" cy="16851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107" name="Entrada de lápiz 106">
                <a:extLst>
                  <a:ext uri="{FF2B5EF4-FFF2-40B4-BE49-F238E27FC236}">
                    <a16:creationId xmlns:a16="http://schemas.microsoft.com/office/drawing/2014/main" id="{210CB770-DC74-C31C-E1DF-D04B3B17B43F}"/>
                  </a:ext>
                </a:extLst>
              </p14:cNvPr>
              <p14:cNvContentPartPr/>
              <p14:nvPr/>
            </p14:nvContentPartPr>
            <p14:xfrm>
              <a:off x="6314955" y="6562725"/>
              <a:ext cx="360" cy="360"/>
            </p14:xfrm>
          </p:contentPart>
        </mc:Choice>
        <mc:Fallback xmlns="">
          <p:pic>
            <p:nvPicPr>
              <p:cNvPr id="107" name="Entrada de lápiz 106">
                <a:extLst>
                  <a:ext uri="{FF2B5EF4-FFF2-40B4-BE49-F238E27FC236}">
                    <a16:creationId xmlns:a16="http://schemas.microsoft.com/office/drawing/2014/main" id="{210CB770-DC74-C31C-E1DF-D04B3B17B43F}"/>
                  </a:ext>
                </a:extLst>
              </p:cNvPr>
              <p:cNvPicPr/>
              <p:nvPr/>
            </p:nvPicPr>
            <p:blipFill>
              <a:blip r:embed="rId43"/>
              <a:stretch>
                <a:fillRect/>
              </a:stretch>
            </p:blipFill>
            <p:spPr>
              <a:xfrm>
                <a:off x="6225315" y="638272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08" name="Entrada de lápiz 107">
                <a:extLst>
                  <a:ext uri="{FF2B5EF4-FFF2-40B4-BE49-F238E27FC236}">
                    <a16:creationId xmlns:a16="http://schemas.microsoft.com/office/drawing/2014/main" id="{2B8AB4CF-C4B9-1B84-6849-8B237CD170CC}"/>
                  </a:ext>
                </a:extLst>
              </p14:cNvPr>
              <p14:cNvContentPartPr/>
              <p14:nvPr/>
            </p14:nvContentPartPr>
            <p14:xfrm>
              <a:off x="6314955" y="6562725"/>
              <a:ext cx="360" cy="360"/>
            </p14:xfrm>
          </p:contentPart>
        </mc:Choice>
        <mc:Fallback xmlns="">
          <p:pic>
            <p:nvPicPr>
              <p:cNvPr id="108" name="Entrada de lápiz 107">
                <a:extLst>
                  <a:ext uri="{FF2B5EF4-FFF2-40B4-BE49-F238E27FC236}">
                    <a16:creationId xmlns:a16="http://schemas.microsoft.com/office/drawing/2014/main" id="{2B8AB4CF-C4B9-1B84-6849-8B237CD170CC}"/>
                  </a:ext>
                </a:extLst>
              </p:cNvPr>
              <p:cNvPicPr/>
              <p:nvPr/>
            </p:nvPicPr>
            <p:blipFill>
              <a:blip r:embed="rId43"/>
              <a:stretch>
                <a:fillRect/>
              </a:stretch>
            </p:blipFill>
            <p:spPr>
              <a:xfrm>
                <a:off x="6225315" y="638272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109" name="Entrada de lápiz 108">
                <a:extLst>
                  <a:ext uri="{FF2B5EF4-FFF2-40B4-BE49-F238E27FC236}">
                    <a16:creationId xmlns:a16="http://schemas.microsoft.com/office/drawing/2014/main" id="{9C80902F-616E-0EC3-C101-C27215CD9DA6}"/>
                  </a:ext>
                </a:extLst>
              </p14:cNvPr>
              <p14:cNvContentPartPr/>
              <p14:nvPr/>
            </p14:nvContentPartPr>
            <p14:xfrm>
              <a:off x="6448155" y="6558765"/>
              <a:ext cx="360" cy="4320"/>
            </p14:xfrm>
          </p:contentPart>
        </mc:Choice>
        <mc:Fallback xmlns="">
          <p:pic>
            <p:nvPicPr>
              <p:cNvPr id="109" name="Entrada de lápiz 108">
                <a:extLst>
                  <a:ext uri="{FF2B5EF4-FFF2-40B4-BE49-F238E27FC236}">
                    <a16:creationId xmlns:a16="http://schemas.microsoft.com/office/drawing/2014/main" id="{9C80902F-616E-0EC3-C101-C27215CD9DA6}"/>
                  </a:ext>
                </a:extLst>
              </p:cNvPr>
              <p:cNvPicPr/>
              <p:nvPr/>
            </p:nvPicPr>
            <p:blipFill>
              <a:blip r:embed="rId65"/>
              <a:stretch>
                <a:fillRect/>
              </a:stretch>
            </p:blipFill>
            <p:spPr>
              <a:xfrm>
                <a:off x="6358515" y="6379125"/>
                <a:ext cx="180000" cy="3639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10" name="Entrada de lápiz 109">
                <a:extLst>
                  <a:ext uri="{FF2B5EF4-FFF2-40B4-BE49-F238E27FC236}">
                    <a16:creationId xmlns:a16="http://schemas.microsoft.com/office/drawing/2014/main" id="{37A13871-497E-A113-31E1-EA14BDFE93F5}"/>
                  </a:ext>
                </a:extLst>
              </p14:cNvPr>
              <p14:cNvContentPartPr/>
              <p14:nvPr/>
            </p14:nvContentPartPr>
            <p14:xfrm>
              <a:off x="6505395" y="6553005"/>
              <a:ext cx="360" cy="360"/>
            </p14:xfrm>
          </p:contentPart>
        </mc:Choice>
        <mc:Fallback xmlns="">
          <p:pic>
            <p:nvPicPr>
              <p:cNvPr id="110" name="Entrada de lápiz 109">
                <a:extLst>
                  <a:ext uri="{FF2B5EF4-FFF2-40B4-BE49-F238E27FC236}">
                    <a16:creationId xmlns:a16="http://schemas.microsoft.com/office/drawing/2014/main" id="{37A13871-497E-A113-31E1-EA14BDFE93F5}"/>
                  </a:ext>
                </a:extLst>
              </p:cNvPr>
              <p:cNvPicPr/>
              <p:nvPr/>
            </p:nvPicPr>
            <p:blipFill>
              <a:blip r:embed="rId43"/>
              <a:stretch>
                <a:fillRect/>
              </a:stretch>
            </p:blipFill>
            <p:spPr>
              <a:xfrm>
                <a:off x="6415755" y="637300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11" name="Entrada de lápiz 110">
                <a:extLst>
                  <a:ext uri="{FF2B5EF4-FFF2-40B4-BE49-F238E27FC236}">
                    <a16:creationId xmlns:a16="http://schemas.microsoft.com/office/drawing/2014/main" id="{71F03ADA-AF6A-FA84-CF74-3F813EB13A05}"/>
                  </a:ext>
                </a:extLst>
              </p14:cNvPr>
              <p14:cNvContentPartPr/>
              <p14:nvPr/>
            </p14:nvContentPartPr>
            <p14:xfrm>
              <a:off x="6485235" y="6243405"/>
              <a:ext cx="20520" cy="309960"/>
            </p14:xfrm>
          </p:contentPart>
        </mc:Choice>
        <mc:Fallback xmlns="">
          <p:pic>
            <p:nvPicPr>
              <p:cNvPr id="111" name="Entrada de lápiz 110">
                <a:extLst>
                  <a:ext uri="{FF2B5EF4-FFF2-40B4-BE49-F238E27FC236}">
                    <a16:creationId xmlns:a16="http://schemas.microsoft.com/office/drawing/2014/main" id="{71F03ADA-AF6A-FA84-CF74-3F813EB13A05}"/>
                  </a:ext>
                </a:extLst>
              </p:cNvPr>
              <p:cNvPicPr/>
              <p:nvPr/>
            </p:nvPicPr>
            <p:blipFill>
              <a:blip r:embed="rId68"/>
              <a:stretch>
                <a:fillRect/>
              </a:stretch>
            </p:blipFill>
            <p:spPr>
              <a:xfrm>
                <a:off x="6395235" y="6063765"/>
                <a:ext cx="200160" cy="6696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12" name="Entrada de lápiz 111">
                <a:extLst>
                  <a:ext uri="{FF2B5EF4-FFF2-40B4-BE49-F238E27FC236}">
                    <a16:creationId xmlns:a16="http://schemas.microsoft.com/office/drawing/2014/main" id="{7C982B1B-0020-B321-D659-502F93A49666}"/>
                  </a:ext>
                </a:extLst>
              </p14:cNvPr>
              <p14:cNvContentPartPr/>
              <p14:nvPr/>
            </p14:nvContentPartPr>
            <p14:xfrm>
              <a:off x="6486315" y="5562285"/>
              <a:ext cx="360" cy="360"/>
            </p14:xfrm>
          </p:contentPart>
        </mc:Choice>
        <mc:Fallback xmlns="">
          <p:pic>
            <p:nvPicPr>
              <p:cNvPr id="112" name="Entrada de lápiz 111">
                <a:extLst>
                  <a:ext uri="{FF2B5EF4-FFF2-40B4-BE49-F238E27FC236}">
                    <a16:creationId xmlns:a16="http://schemas.microsoft.com/office/drawing/2014/main" id="{7C982B1B-0020-B321-D659-502F93A49666}"/>
                  </a:ext>
                </a:extLst>
              </p:cNvPr>
              <p:cNvPicPr/>
              <p:nvPr/>
            </p:nvPicPr>
            <p:blipFill>
              <a:blip r:embed="rId43"/>
              <a:stretch>
                <a:fillRect/>
              </a:stretch>
            </p:blipFill>
            <p:spPr>
              <a:xfrm>
                <a:off x="6396675" y="53822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13" name="Entrada de lápiz 112">
                <a:extLst>
                  <a:ext uri="{FF2B5EF4-FFF2-40B4-BE49-F238E27FC236}">
                    <a16:creationId xmlns:a16="http://schemas.microsoft.com/office/drawing/2014/main" id="{FE634883-94F4-F562-8A5E-069FAF8AA293}"/>
                  </a:ext>
                </a:extLst>
              </p14:cNvPr>
              <p14:cNvContentPartPr/>
              <p14:nvPr/>
            </p14:nvContentPartPr>
            <p14:xfrm>
              <a:off x="6496035" y="5200485"/>
              <a:ext cx="360" cy="360"/>
            </p14:xfrm>
          </p:contentPart>
        </mc:Choice>
        <mc:Fallback xmlns="">
          <p:pic>
            <p:nvPicPr>
              <p:cNvPr id="113" name="Entrada de lápiz 112">
                <a:extLst>
                  <a:ext uri="{FF2B5EF4-FFF2-40B4-BE49-F238E27FC236}">
                    <a16:creationId xmlns:a16="http://schemas.microsoft.com/office/drawing/2014/main" id="{FE634883-94F4-F562-8A5E-069FAF8AA293}"/>
                  </a:ext>
                </a:extLst>
              </p:cNvPr>
              <p:cNvPicPr/>
              <p:nvPr/>
            </p:nvPicPr>
            <p:blipFill>
              <a:blip r:embed="rId43"/>
              <a:stretch>
                <a:fillRect/>
              </a:stretch>
            </p:blipFill>
            <p:spPr>
              <a:xfrm>
                <a:off x="6406395" y="50204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14" name="Entrada de lápiz 113">
                <a:extLst>
                  <a:ext uri="{FF2B5EF4-FFF2-40B4-BE49-F238E27FC236}">
                    <a16:creationId xmlns:a16="http://schemas.microsoft.com/office/drawing/2014/main" id="{7FBF3132-98CB-FA51-C7E1-DC4BC272627C}"/>
                  </a:ext>
                </a:extLst>
              </p14:cNvPr>
              <p14:cNvContentPartPr/>
              <p14:nvPr/>
            </p14:nvContentPartPr>
            <p14:xfrm>
              <a:off x="6486315" y="4914645"/>
              <a:ext cx="360" cy="360"/>
            </p14:xfrm>
          </p:contentPart>
        </mc:Choice>
        <mc:Fallback xmlns="">
          <p:pic>
            <p:nvPicPr>
              <p:cNvPr id="114" name="Entrada de lápiz 113">
                <a:extLst>
                  <a:ext uri="{FF2B5EF4-FFF2-40B4-BE49-F238E27FC236}">
                    <a16:creationId xmlns:a16="http://schemas.microsoft.com/office/drawing/2014/main" id="{7FBF3132-98CB-FA51-C7E1-DC4BC272627C}"/>
                  </a:ext>
                </a:extLst>
              </p:cNvPr>
              <p:cNvPicPr/>
              <p:nvPr/>
            </p:nvPicPr>
            <p:blipFill>
              <a:blip r:embed="rId43"/>
              <a:stretch>
                <a:fillRect/>
              </a:stretch>
            </p:blipFill>
            <p:spPr>
              <a:xfrm>
                <a:off x="6396675" y="473464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15" name="Entrada de lápiz 114">
                <a:extLst>
                  <a:ext uri="{FF2B5EF4-FFF2-40B4-BE49-F238E27FC236}">
                    <a16:creationId xmlns:a16="http://schemas.microsoft.com/office/drawing/2014/main" id="{5215C9D6-A39E-964B-0CF5-E9B765586AE1}"/>
                  </a:ext>
                </a:extLst>
              </p14:cNvPr>
              <p14:cNvContentPartPr/>
              <p14:nvPr/>
            </p14:nvContentPartPr>
            <p14:xfrm>
              <a:off x="6486315" y="4610085"/>
              <a:ext cx="360" cy="360"/>
            </p14:xfrm>
          </p:contentPart>
        </mc:Choice>
        <mc:Fallback xmlns="">
          <p:pic>
            <p:nvPicPr>
              <p:cNvPr id="115" name="Entrada de lápiz 114">
                <a:extLst>
                  <a:ext uri="{FF2B5EF4-FFF2-40B4-BE49-F238E27FC236}">
                    <a16:creationId xmlns:a16="http://schemas.microsoft.com/office/drawing/2014/main" id="{5215C9D6-A39E-964B-0CF5-E9B765586AE1}"/>
                  </a:ext>
                </a:extLst>
              </p:cNvPr>
              <p:cNvPicPr/>
              <p:nvPr/>
            </p:nvPicPr>
            <p:blipFill>
              <a:blip r:embed="rId43"/>
              <a:stretch>
                <a:fillRect/>
              </a:stretch>
            </p:blipFill>
            <p:spPr>
              <a:xfrm>
                <a:off x="6396675" y="44300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16" name="Entrada de lápiz 115">
                <a:extLst>
                  <a:ext uri="{FF2B5EF4-FFF2-40B4-BE49-F238E27FC236}">
                    <a16:creationId xmlns:a16="http://schemas.microsoft.com/office/drawing/2014/main" id="{D9E873A0-68E4-FB62-331E-7C79327D1633}"/>
                  </a:ext>
                </a:extLst>
              </p14:cNvPr>
              <p14:cNvContentPartPr/>
              <p14:nvPr/>
            </p14:nvContentPartPr>
            <p14:xfrm>
              <a:off x="6486315" y="4333605"/>
              <a:ext cx="360" cy="360"/>
            </p14:xfrm>
          </p:contentPart>
        </mc:Choice>
        <mc:Fallback xmlns="">
          <p:pic>
            <p:nvPicPr>
              <p:cNvPr id="116" name="Entrada de lápiz 115">
                <a:extLst>
                  <a:ext uri="{FF2B5EF4-FFF2-40B4-BE49-F238E27FC236}">
                    <a16:creationId xmlns:a16="http://schemas.microsoft.com/office/drawing/2014/main" id="{D9E873A0-68E4-FB62-331E-7C79327D1633}"/>
                  </a:ext>
                </a:extLst>
              </p:cNvPr>
              <p:cNvPicPr/>
              <p:nvPr/>
            </p:nvPicPr>
            <p:blipFill>
              <a:blip r:embed="rId43"/>
              <a:stretch>
                <a:fillRect/>
              </a:stretch>
            </p:blipFill>
            <p:spPr>
              <a:xfrm>
                <a:off x="6396675" y="415360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17" name="Entrada de lápiz 116">
                <a:extLst>
                  <a:ext uri="{FF2B5EF4-FFF2-40B4-BE49-F238E27FC236}">
                    <a16:creationId xmlns:a16="http://schemas.microsoft.com/office/drawing/2014/main" id="{F37425B8-025E-9CB7-58BB-5807E191FCF1}"/>
                  </a:ext>
                </a:extLst>
              </p14:cNvPr>
              <p14:cNvContentPartPr/>
              <p14:nvPr/>
            </p14:nvContentPartPr>
            <p14:xfrm>
              <a:off x="6496035" y="3990885"/>
              <a:ext cx="360" cy="360"/>
            </p14:xfrm>
          </p:contentPart>
        </mc:Choice>
        <mc:Fallback xmlns="">
          <p:pic>
            <p:nvPicPr>
              <p:cNvPr id="117" name="Entrada de lápiz 116">
                <a:extLst>
                  <a:ext uri="{FF2B5EF4-FFF2-40B4-BE49-F238E27FC236}">
                    <a16:creationId xmlns:a16="http://schemas.microsoft.com/office/drawing/2014/main" id="{F37425B8-025E-9CB7-58BB-5807E191FCF1}"/>
                  </a:ext>
                </a:extLst>
              </p:cNvPr>
              <p:cNvPicPr/>
              <p:nvPr/>
            </p:nvPicPr>
            <p:blipFill>
              <a:blip r:embed="rId43"/>
              <a:stretch>
                <a:fillRect/>
              </a:stretch>
            </p:blipFill>
            <p:spPr>
              <a:xfrm>
                <a:off x="6406395" y="38108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18" name="Entrada de lápiz 117">
                <a:extLst>
                  <a:ext uri="{FF2B5EF4-FFF2-40B4-BE49-F238E27FC236}">
                    <a16:creationId xmlns:a16="http://schemas.microsoft.com/office/drawing/2014/main" id="{78ED731E-1824-B7A9-931F-EA856148C818}"/>
                  </a:ext>
                </a:extLst>
              </p14:cNvPr>
              <p14:cNvContentPartPr/>
              <p14:nvPr/>
            </p14:nvContentPartPr>
            <p14:xfrm>
              <a:off x="6486315" y="3800445"/>
              <a:ext cx="360" cy="360"/>
            </p14:xfrm>
          </p:contentPart>
        </mc:Choice>
        <mc:Fallback xmlns="">
          <p:pic>
            <p:nvPicPr>
              <p:cNvPr id="118" name="Entrada de lápiz 117">
                <a:extLst>
                  <a:ext uri="{FF2B5EF4-FFF2-40B4-BE49-F238E27FC236}">
                    <a16:creationId xmlns:a16="http://schemas.microsoft.com/office/drawing/2014/main" id="{78ED731E-1824-B7A9-931F-EA856148C818}"/>
                  </a:ext>
                </a:extLst>
              </p:cNvPr>
              <p:cNvPicPr/>
              <p:nvPr/>
            </p:nvPicPr>
            <p:blipFill>
              <a:blip r:embed="rId43"/>
              <a:stretch>
                <a:fillRect/>
              </a:stretch>
            </p:blipFill>
            <p:spPr>
              <a:xfrm>
                <a:off x="6396675" y="362044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19" name="Entrada de lápiz 118">
                <a:extLst>
                  <a:ext uri="{FF2B5EF4-FFF2-40B4-BE49-F238E27FC236}">
                    <a16:creationId xmlns:a16="http://schemas.microsoft.com/office/drawing/2014/main" id="{ADA0098E-BC01-399C-8184-C9EC8F79130A}"/>
                  </a:ext>
                </a:extLst>
              </p14:cNvPr>
              <p14:cNvContentPartPr/>
              <p14:nvPr/>
            </p14:nvContentPartPr>
            <p14:xfrm>
              <a:off x="6324315" y="4067205"/>
              <a:ext cx="360" cy="360"/>
            </p14:xfrm>
          </p:contentPart>
        </mc:Choice>
        <mc:Fallback xmlns="">
          <p:pic>
            <p:nvPicPr>
              <p:cNvPr id="119" name="Entrada de lápiz 118">
                <a:extLst>
                  <a:ext uri="{FF2B5EF4-FFF2-40B4-BE49-F238E27FC236}">
                    <a16:creationId xmlns:a16="http://schemas.microsoft.com/office/drawing/2014/main" id="{ADA0098E-BC01-399C-8184-C9EC8F79130A}"/>
                  </a:ext>
                </a:extLst>
              </p:cNvPr>
              <p:cNvPicPr/>
              <p:nvPr/>
            </p:nvPicPr>
            <p:blipFill>
              <a:blip r:embed="rId43"/>
              <a:stretch>
                <a:fillRect/>
              </a:stretch>
            </p:blipFill>
            <p:spPr>
              <a:xfrm>
                <a:off x="6234675" y="388720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20" name="Entrada de lápiz 119">
                <a:extLst>
                  <a:ext uri="{FF2B5EF4-FFF2-40B4-BE49-F238E27FC236}">
                    <a16:creationId xmlns:a16="http://schemas.microsoft.com/office/drawing/2014/main" id="{621B9C0B-0A4E-43A3-AF15-D50D2E21884B}"/>
                  </a:ext>
                </a:extLst>
              </p14:cNvPr>
              <p14:cNvContentPartPr/>
              <p14:nvPr/>
            </p14:nvContentPartPr>
            <p14:xfrm>
              <a:off x="6314955" y="3914565"/>
              <a:ext cx="360" cy="360"/>
            </p14:xfrm>
          </p:contentPart>
        </mc:Choice>
        <mc:Fallback xmlns="">
          <p:pic>
            <p:nvPicPr>
              <p:cNvPr id="120" name="Entrada de lápiz 119">
                <a:extLst>
                  <a:ext uri="{FF2B5EF4-FFF2-40B4-BE49-F238E27FC236}">
                    <a16:creationId xmlns:a16="http://schemas.microsoft.com/office/drawing/2014/main" id="{621B9C0B-0A4E-43A3-AF15-D50D2E21884B}"/>
                  </a:ext>
                </a:extLst>
              </p:cNvPr>
              <p:cNvPicPr/>
              <p:nvPr/>
            </p:nvPicPr>
            <p:blipFill>
              <a:blip r:embed="rId43"/>
              <a:stretch>
                <a:fillRect/>
              </a:stretch>
            </p:blipFill>
            <p:spPr>
              <a:xfrm>
                <a:off x="6225315" y="373456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21" name="Entrada de lápiz 120">
                <a:extLst>
                  <a:ext uri="{FF2B5EF4-FFF2-40B4-BE49-F238E27FC236}">
                    <a16:creationId xmlns:a16="http://schemas.microsoft.com/office/drawing/2014/main" id="{B661717D-B0CC-AE49-3858-ED252A2C3DF8}"/>
                  </a:ext>
                </a:extLst>
              </p14:cNvPr>
              <p14:cNvContentPartPr/>
              <p14:nvPr/>
            </p14:nvContentPartPr>
            <p14:xfrm>
              <a:off x="6314955" y="3733485"/>
              <a:ext cx="360" cy="360"/>
            </p14:xfrm>
          </p:contentPart>
        </mc:Choice>
        <mc:Fallback xmlns="">
          <p:pic>
            <p:nvPicPr>
              <p:cNvPr id="121" name="Entrada de lápiz 120">
                <a:extLst>
                  <a:ext uri="{FF2B5EF4-FFF2-40B4-BE49-F238E27FC236}">
                    <a16:creationId xmlns:a16="http://schemas.microsoft.com/office/drawing/2014/main" id="{B661717D-B0CC-AE49-3858-ED252A2C3DF8}"/>
                  </a:ext>
                </a:extLst>
              </p:cNvPr>
              <p:cNvPicPr/>
              <p:nvPr/>
            </p:nvPicPr>
            <p:blipFill>
              <a:blip r:embed="rId43"/>
              <a:stretch>
                <a:fillRect/>
              </a:stretch>
            </p:blipFill>
            <p:spPr>
              <a:xfrm>
                <a:off x="6225315" y="35534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22" name="Entrada de lápiz 121">
                <a:extLst>
                  <a:ext uri="{FF2B5EF4-FFF2-40B4-BE49-F238E27FC236}">
                    <a16:creationId xmlns:a16="http://schemas.microsoft.com/office/drawing/2014/main" id="{7F058826-345B-0821-4E51-FA998D79457A}"/>
                  </a:ext>
                </a:extLst>
              </p14:cNvPr>
              <p14:cNvContentPartPr/>
              <p14:nvPr/>
            </p14:nvContentPartPr>
            <p14:xfrm>
              <a:off x="6305235" y="3438285"/>
              <a:ext cx="360" cy="360"/>
            </p14:xfrm>
          </p:contentPart>
        </mc:Choice>
        <mc:Fallback xmlns="">
          <p:pic>
            <p:nvPicPr>
              <p:cNvPr id="122" name="Entrada de lápiz 121">
                <a:extLst>
                  <a:ext uri="{FF2B5EF4-FFF2-40B4-BE49-F238E27FC236}">
                    <a16:creationId xmlns:a16="http://schemas.microsoft.com/office/drawing/2014/main" id="{7F058826-345B-0821-4E51-FA998D79457A}"/>
                  </a:ext>
                </a:extLst>
              </p:cNvPr>
              <p:cNvPicPr/>
              <p:nvPr/>
            </p:nvPicPr>
            <p:blipFill>
              <a:blip r:embed="rId43"/>
              <a:stretch>
                <a:fillRect/>
              </a:stretch>
            </p:blipFill>
            <p:spPr>
              <a:xfrm>
                <a:off x="6215595" y="32582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23" name="Entrada de lápiz 122">
                <a:extLst>
                  <a:ext uri="{FF2B5EF4-FFF2-40B4-BE49-F238E27FC236}">
                    <a16:creationId xmlns:a16="http://schemas.microsoft.com/office/drawing/2014/main" id="{6FE5E948-DDCD-DD23-7753-64437EA73B9B}"/>
                  </a:ext>
                </a:extLst>
              </p14:cNvPr>
              <p14:cNvContentPartPr/>
              <p14:nvPr/>
            </p14:nvContentPartPr>
            <p14:xfrm>
              <a:off x="6314955" y="3228765"/>
              <a:ext cx="360" cy="360"/>
            </p14:xfrm>
          </p:contentPart>
        </mc:Choice>
        <mc:Fallback xmlns="">
          <p:pic>
            <p:nvPicPr>
              <p:cNvPr id="123" name="Entrada de lápiz 122">
                <a:extLst>
                  <a:ext uri="{FF2B5EF4-FFF2-40B4-BE49-F238E27FC236}">
                    <a16:creationId xmlns:a16="http://schemas.microsoft.com/office/drawing/2014/main" id="{6FE5E948-DDCD-DD23-7753-64437EA73B9B}"/>
                  </a:ext>
                </a:extLst>
              </p:cNvPr>
              <p:cNvPicPr/>
              <p:nvPr/>
            </p:nvPicPr>
            <p:blipFill>
              <a:blip r:embed="rId43"/>
              <a:stretch>
                <a:fillRect/>
              </a:stretch>
            </p:blipFill>
            <p:spPr>
              <a:xfrm>
                <a:off x="6225315" y="304876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24" name="Entrada de lápiz 123">
                <a:extLst>
                  <a:ext uri="{FF2B5EF4-FFF2-40B4-BE49-F238E27FC236}">
                    <a16:creationId xmlns:a16="http://schemas.microsoft.com/office/drawing/2014/main" id="{059C97E4-3B74-8992-09D8-FF1AB6DFE052}"/>
                  </a:ext>
                </a:extLst>
              </p14:cNvPr>
              <p14:cNvContentPartPr/>
              <p14:nvPr/>
            </p14:nvContentPartPr>
            <p14:xfrm>
              <a:off x="6305235" y="2790645"/>
              <a:ext cx="360" cy="360"/>
            </p14:xfrm>
          </p:contentPart>
        </mc:Choice>
        <mc:Fallback xmlns="">
          <p:pic>
            <p:nvPicPr>
              <p:cNvPr id="124" name="Entrada de lápiz 123">
                <a:extLst>
                  <a:ext uri="{FF2B5EF4-FFF2-40B4-BE49-F238E27FC236}">
                    <a16:creationId xmlns:a16="http://schemas.microsoft.com/office/drawing/2014/main" id="{059C97E4-3B74-8992-09D8-FF1AB6DFE052}"/>
                  </a:ext>
                </a:extLst>
              </p:cNvPr>
              <p:cNvPicPr/>
              <p:nvPr/>
            </p:nvPicPr>
            <p:blipFill>
              <a:blip r:embed="rId43"/>
              <a:stretch>
                <a:fillRect/>
              </a:stretch>
            </p:blipFill>
            <p:spPr>
              <a:xfrm>
                <a:off x="6215595" y="261064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25" name="Entrada de lápiz 124">
                <a:extLst>
                  <a:ext uri="{FF2B5EF4-FFF2-40B4-BE49-F238E27FC236}">
                    <a16:creationId xmlns:a16="http://schemas.microsoft.com/office/drawing/2014/main" id="{C37AD58A-8591-4D42-8278-08090E725694}"/>
                  </a:ext>
                </a:extLst>
              </p14:cNvPr>
              <p14:cNvContentPartPr/>
              <p14:nvPr/>
            </p14:nvContentPartPr>
            <p14:xfrm>
              <a:off x="6496035" y="1257045"/>
              <a:ext cx="360" cy="360"/>
            </p14:xfrm>
          </p:contentPart>
        </mc:Choice>
        <mc:Fallback xmlns="">
          <p:pic>
            <p:nvPicPr>
              <p:cNvPr id="125" name="Entrada de lápiz 124">
                <a:extLst>
                  <a:ext uri="{FF2B5EF4-FFF2-40B4-BE49-F238E27FC236}">
                    <a16:creationId xmlns:a16="http://schemas.microsoft.com/office/drawing/2014/main" id="{C37AD58A-8591-4D42-8278-08090E725694}"/>
                  </a:ext>
                </a:extLst>
              </p:cNvPr>
              <p:cNvPicPr/>
              <p:nvPr/>
            </p:nvPicPr>
            <p:blipFill>
              <a:blip r:embed="rId43"/>
              <a:stretch>
                <a:fillRect/>
              </a:stretch>
            </p:blipFill>
            <p:spPr>
              <a:xfrm>
                <a:off x="6406395" y="107704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26" name="Entrada de lápiz 125">
                <a:extLst>
                  <a:ext uri="{FF2B5EF4-FFF2-40B4-BE49-F238E27FC236}">
                    <a16:creationId xmlns:a16="http://schemas.microsoft.com/office/drawing/2014/main" id="{48345BE9-7678-F5F6-B0AE-C0F8922AF5C2}"/>
                  </a:ext>
                </a:extLst>
              </p14:cNvPr>
              <p14:cNvContentPartPr/>
              <p14:nvPr/>
            </p14:nvContentPartPr>
            <p14:xfrm>
              <a:off x="6467235" y="1533525"/>
              <a:ext cx="9360" cy="29880"/>
            </p14:xfrm>
          </p:contentPart>
        </mc:Choice>
        <mc:Fallback xmlns="">
          <p:pic>
            <p:nvPicPr>
              <p:cNvPr id="126" name="Entrada de lápiz 125">
                <a:extLst>
                  <a:ext uri="{FF2B5EF4-FFF2-40B4-BE49-F238E27FC236}">
                    <a16:creationId xmlns:a16="http://schemas.microsoft.com/office/drawing/2014/main" id="{48345BE9-7678-F5F6-B0AE-C0F8922AF5C2}"/>
                  </a:ext>
                </a:extLst>
              </p:cNvPr>
              <p:cNvPicPr/>
              <p:nvPr/>
            </p:nvPicPr>
            <p:blipFill>
              <a:blip r:embed="rId84"/>
              <a:stretch>
                <a:fillRect/>
              </a:stretch>
            </p:blipFill>
            <p:spPr>
              <a:xfrm>
                <a:off x="6377595" y="1353525"/>
                <a:ext cx="189000" cy="3895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27" name="Entrada de lápiz 126">
                <a:extLst>
                  <a:ext uri="{FF2B5EF4-FFF2-40B4-BE49-F238E27FC236}">
                    <a16:creationId xmlns:a16="http://schemas.microsoft.com/office/drawing/2014/main" id="{5D774F9B-20CF-00A2-1AAE-AD166587D460}"/>
                  </a:ext>
                </a:extLst>
              </p14:cNvPr>
              <p14:cNvContentPartPr/>
              <p14:nvPr/>
            </p14:nvContentPartPr>
            <p14:xfrm>
              <a:off x="6469395" y="1819005"/>
              <a:ext cx="7920" cy="42480"/>
            </p14:xfrm>
          </p:contentPart>
        </mc:Choice>
        <mc:Fallback xmlns="">
          <p:pic>
            <p:nvPicPr>
              <p:cNvPr id="127" name="Entrada de lápiz 126">
                <a:extLst>
                  <a:ext uri="{FF2B5EF4-FFF2-40B4-BE49-F238E27FC236}">
                    <a16:creationId xmlns:a16="http://schemas.microsoft.com/office/drawing/2014/main" id="{5D774F9B-20CF-00A2-1AAE-AD166587D460}"/>
                  </a:ext>
                </a:extLst>
              </p:cNvPr>
              <p:cNvPicPr/>
              <p:nvPr/>
            </p:nvPicPr>
            <p:blipFill>
              <a:blip r:embed="rId86"/>
              <a:stretch>
                <a:fillRect/>
              </a:stretch>
            </p:blipFill>
            <p:spPr>
              <a:xfrm>
                <a:off x="6379395" y="1639005"/>
                <a:ext cx="187560" cy="4021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28" name="Entrada de lápiz 127">
                <a:extLst>
                  <a:ext uri="{FF2B5EF4-FFF2-40B4-BE49-F238E27FC236}">
                    <a16:creationId xmlns:a16="http://schemas.microsoft.com/office/drawing/2014/main" id="{52622A37-C6BF-E748-5405-E074248D9B9B}"/>
                  </a:ext>
                </a:extLst>
              </p14:cNvPr>
              <p14:cNvContentPartPr/>
              <p14:nvPr/>
            </p14:nvContentPartPr>
            <p14:xfrm>
              <a:off x="6467235" y="2000085"/>
              <a:ext cx="360" cy="360"/>
            </p14:xfrm>
          </p:contentPart>
        </mc:Choice>
        <mc:Fallback xmlns="">
          <p:pic>
            <p:nvPicPr>
              <p:cNvPr id="128" name="Entrada de lápiz 127">
                <a:extLst>
                  <a:ext uri="{FF2B5EF4-FFF2-40B4-BE49-F238E27FC236}">
                    <a16:creationId xmlns:a16="http://schemas.microsoft.com/office/drawing/2014/main" id="{52622A37-C6BF-E748-5405-E074248D9B9B}"/>
                  </a:ext>
                </a:extLst>
              </p:cNvPr>
              <p:cNvPicPr/>
              <p:nvPr/>
            </p:nvPicPr>
            <p:blipFill>
              <a:blip r:embed="rId43"/>
              <a:stretch>
                <a:fillRect/>
              </a:stretch>
            </p:blipFill>
            <p:spPr>
              <a:xfrm>
                <a:off x="6377595" y="18200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29" name="Entrada de lápiz 128">
                <a:extLst>
                  <a:ext uri="{FF2B5EF4-FFF2-40B4-BE49-F238E27FC236}">
                    <a16:creationId xmlns:a16="http://schemas.microsoft.com/office/drawing/2014/main" id="{23AF44EC-68A9-3BAB-2D60-2139F21EB85F}"/>
                  </a:ext>
                </a:extLst>
              </p14:cNvPr>
              <p14:cNvContentPartPr/>
              <p14:nvPr/>
            </p14:nvContentPartPr>
            <p14:xfrm>
              <a:off x="6496035" y="1581045"/>
              <a:ext cx="360" cy="360"/>
            </p14:xfrm>
          </p:contentPart>
        </mc:Choice>
        <mc:Fallback xmlns="">
          <p:pic>
            <p:nvPicPr>
              <p:cNvPr id="129" name="Entrada de lápiz 128">
                <a:extLst>
                  <a:ext uri="{FF2B5EF4-FFF2-40B4-BE49-F238E27FC236}">
                    <a16:creationId xmlns:a16="http://schemas.microsoft.com/office/drawing/2014/main" id="{23AF44EC-68A9-3BAB-2D60-2139F21EB85F}"/>
                  </a:ext>
                </a:extLst>
              </p:cNvPr>
              <p:cNvPicPr/>
              <p:nvPr/>
            </p:nvPicPr>
            <p:blipFill>
              <a:blip r:embed="rId43"/>
              <a:stretch>
                <a:fillRect/>
              </a:stretch>
            </p:blipFill>
            <p:spPr>
              <a:xfrm>
                <a:off x="6406395" y="140104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30" name="Entrada de lápiz 129">
                <a:extLst>
                  <a:ext uri="{FF2B5EF4-FFF2-40B4-BE49-F238E27FC236}">
                    <a16:creationId xmlns:a16="http://schemas.microsoft.com/office/drawing/2014/main" id="{B6F0F71E-12B9-17E5-F393-F2B7C898E20E}"/>
                  </a:ext>
                </a:extLst>
              </p14:cNvPr>
              <p14:cNvContentPartPr/>
              <p14:nvPr/>
            </p14:nvContentPartPr>
            <p14:xfrm>
              <a:off x="6305235" y="1000005"/>
              <a:ext cx="360" cy="360"/>
            </p14:xfrm>
          </p:contentPart>
        </mc:Choice>
        <mc:Fallback xmlns="">
          <p:pic>
            <p:nvPicPr>
              <p:cNvPr id="130" name="Entrada de lápiz 129">
                <a:extLst>
                  <a:ext uri="{FF2B5EF4-FFF2-40B4-BE49-F238E27FC236}">
                    <a16:creationId xmlns:a16="http://schemas.microsoft.com/office/drawing/2014/main" id="{B6F0F71E-12B9-17E5-F393-F2B7C898E20E}"/>
                  </a:ext>
                </a:extLst>
              </p:cNvPr>
              <p:cNvPicPr/>
              <p:nvPr/>
            </p:nvPicPr>
            <p:blipFill>
              <a:blip r:embed="rId43"/>
              <a:stretch>
                <a:fillRect/>
              </a:stretch>
            </p:blipFill>
            <p:spPr>
              <a:xfrm>
                <a:off x="6215595" y="82000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31" name="Entrada de lápiz 130">
                <a:extLst>
                  <a:ext uri="{FF2B5EF4-FFF2-40B4-BE49-F238E27FC236}">
                    <a16:creationId xmlns:a16="http://schemas.microsoft.com/office/drawing/2014/main" id="{D3CCE588-54C9-7AB4-5F01-5BBE12CDA862}"/>
                  </a:ext>
                </a:extLst>
              </p14:cNvPr>
              <p14:cNvContentPartPr/>
              <p14:nvPr/>
            </p14:nvContentPartPr>
            <p14:xfrm>
              <a:off x="6486315" y="923685"/>
              <a:ext cx="360" cy="360"/>
            </p14:xfrm>
          </p:contentPart>
        </mc:Choice>
        <mc:Fallback xmlns="">
          <p:pic>
            <p:nvPicPr>
              <p:cNvPr id="131" name="Entrada de lápiz 130">
                <a:extLst>
                  <a:ext uri="{FF2B5EF4-FFF2-40B4-BE49-F238E27FC236}">
                    <a16:creationId xmlns:a16="http://schemas.microsoft.com/office/drawing/2014/main" id="{D3CCE588-54C9-7AB4-5F01-5BBE12CDA862}"/>
                  </a:ext>
                </a:extLst>
              </p:cNvPr>
              <p:cNvPicPr/>
              <p:nvPr/>
            </p:nvPicPr>
            <p:blipFill>
              <a:blip r:embed="rId43"/>
              <a:stretch>
                <a:fillRect/>
              </a:stretch>
            </p:blipFill>
            <p:spPr>
              <a:xfrm>
                <a:off x="6396675" y="7436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32" name="Entrada de lápiz 131">
                <a:extLst>
                  <a:ext uri="{FF2B5EF4-FFF2-40B4-BE49-F238E27FC236}">
                    <a16:creationId xmlns:a16="http://schemas.microsoft.com/office/drawing/2014/main" id="{37EBE93C-59ED-66DE-5012-6413609621A6}"/>
                  </a:ext>
                </a:extLst>
              </p14:cNvPr>
              <p14:cNvContentPartPr/>
              <p14:nvPr/>
            </p14:nvContentPartPr>
            <p14:xfrm>
              <a:off x="6476955" y="5905365"/>
              <a:ext cx="360" cy="360"/>
            </p14:xfrm>
          </p:contentPart>
        </mc:Choice>
        <mc:Fallback xmlns="">
          <p:pic>
            <p:nvPicPr>
              <p:cNvPr id="132" name="Entrada de lápiz 131">
                <a:extLst>
                  <a:ext uri="{FF2B5EF4-FFF2-40B4-BE49-F238E27FC236}">
                    <a16:creationId xmlns:a16="http://schemas.microsoft.com/office/drawing/2014/main" id="{37EBE93C-59ED-66DE-5012-6413609621A6}"/>
                  </a:ext>
                </a:extLst>
              </p:cNvPr>
              <p:cNvPicPr/>
              <p:nvPr/>
            </p:nvPicPr>
            <p:blipFill>
              <a:blip r:embed="rId43"/>
              <a:stretch>
                <a:fillRect/>
              </a:stretch>
            </p:blipFill>
            <p:spPr>
              <a:xfrm>
                <a:off x="6387315" y="572536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33" name="Entrada de lápiz 132">
                <a:extLst>
                  <a:ext uri="{FF2B5EF4-FFF2-40B4-BE49-F238E27FC236}">
                    <a16:creationId xmlns:a16="http://schemas.microsoft.com/office/drawing/2014/main" id="{41EED18F-1FCD-6617-F051-C8834B2D6457}"/>
                  </a:ext>
                </a:extLst>
              </p14:cNvPr>
              <p14:cNvContentPartPr/>
              <p14:nvPr/>
            </p14:nvContentPartPr>
            <p14:xfrm>
              <a:off x="6310995" y="5991045"/>
              <a:ext cx="4320" cy="6480"/>
            </p14:xfrm>
          </p:contentPart>
        </mc:Choice>
        <mc:Fallback xmlns="">
          <p:pic>
            <p:nvPicPr>
              <p:cNvPr id="133" name="Entrada de lápiz 132">
                <a:extLst>
                  <a:ext uri="{FF2B5EF4-FFF2-40B4-BE49-F238E27FC236}">
                    <a16:creationId xmlns:a16="http://schemas.microsoft.com/office/drawing/2014/main" id="{41EED18F-1FCD-6617-F051-C8834B2D6457}"/>
                  </a:ext>
                </a:extLst>
              </p:cNvPr>
              <p:cNvPicPr/>
              <p:nvPr/>
            </p:nvPicPr>
            <p:blipFill>
              <a:blip r:embed="rId93"/>
              <a:stretch>
                <a:fillRect/>
              </a:stretch>
            </p:blipFill>
            <p:spPr>
              <a:xfrm>
                <a:off x="6221355" y="5811045"/>
                <a:ext cx="183960" cy="3661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34" name="Entrada de lápiz 133">
                <a:extLst>
                  <a:ext uri="{FF2B5EF4-FFF2-40B4-BE49-F238E27FC236}">
                    <a16:creationId xmlns:a16="http://schemas.microsoft.com/office/drawing/2014/main" id="{7FF0B2D0-497E-9219-FDC6-E0CAD30F0AC5}"/>
                  </a:ext>
                </a:extLst>
              </p14:cNvPr>
              <p14:cNvContentPartPr/>
              <p14:nvPr/>
            </p14:nvContentPartPr>
            <p14:xfrm>
              <a:off x="6314955" y="5743365"/>
              <a:ext cx="360" cy="360"/>
            </p14:xfrm>
          </p:contentPart>
        </mc:Choice>
        <mc:Fallback xmlns="">
          <p:pic>
            <p:nvPicPr>
              <p:cNvPr id="134" name="Entrada de lápiz 133">
                <a:extLst>
                  <a:ext uri="{FF2B5EF4-FFF2-40B4-BE49-F238E27FC236}">
                    <a16:creationId xmlns:a16="http://schemas.microsoft.com/office/drawing/2014/main" id="{7FF0B2D0-497E-9219-FDC6-E0CAD30F0AC5}"/>
                  </a:ext>
                </a:extLst>
              </p:cNvPr>
              <p:cNvPicPr/>
              <p:nvPr/>
            </p:nvPicPr>
            <p:blipFill>
              <a:blip r:embed="rId43"/>
              <a:stretch>
                <a:fillRect/>
              </a:stretch>
            </p:blipFill>
            <p:spPr>
              <a:xfrm>
                <a:off x="6225315" y="556336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35" name="Entrada de lápiz 134">
                <a:extLst>
                  <a:ext uri="{FF2B5EF4-FFF2-40B4-BE49-F238E27FC236}">
                    <a16:creationId xmlns:a16="http://schemas.microsoft.com/office/drawing/2014/main" id="{C43DEB36-E7FB-1452-440E-90A2327C9F6C}"/>
                  </a:ext>
                </a:extLst>
              </p14:cNvPr>
              <p14:cNvContentPartPr/>
              <p14:nvPr/>
            </p14:nvContentPartPr>
            <p14:xfrm>
              <a:off x="6305235" y="5448165"/>
              <a:ext cx="360" cy="360"/>
            </p14:xfrm>
          </p:contentPart>
        </mc:Choice>
        <mc:Fallback xmlns="">
          <p:pic>
            <p:nvPicPr>
              <p:cNvPr id="135" name="Entrada de lápiz 134">
                <a:extLst>
                  <a:ext uri="{FF2B5EF4-FFF2-40B4-BE49-F238E27FC236}">
                    <a16:creationId xmlns:a16="http://schemas.microsoft.com/office/drawing/2014/main" id="{C43DEB36-E7FB-1452-440E-90A2327C9F6C}"/>
                  </a:ext>
                </a:extLst>
              </p:cNvPr>
              <p:cNvPicPr/>
              <p:nvPr/>
            </p:nvPicPr>
            <p:blipFill>
              <a:blip r:embed="rId43"/>
              <a:stretch>
                <a:fillRect/>
              </a:stretch>
            </p:blipFill>
            <p:spPr>
              <a:xfrm>
                <a:off x="6215595" y="526816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36" name="Entrada de lápiz 135">
                <a:extLst>
                  <a:ext uri="{FF2B5EF4-FFF2-40B4-BE49-F238E27FC236}">
                    <a16:creationId xmlns:a16="http://schemas.microsoft.com/office/drawing/2014/main" id="{B81DCFAB-D0AD-8116-CCFC-2815E0E2438A}"/>
                  </a:ext>
                </a:extLst>
              </p14:cNvPr>
              <p14:cNvContentPartPr/>
              <p14:nvPr/>
            </p14:nvContentPartPr>
            <p14:xfrm>
              <a:off x="6305235" y="5295885"/>
              <a:ext cx="360" cy="360"/>
            </p14:xfrm>
          </p:contentPart>
        </mc:Choice>
        <mc:Fallback xmlns="">
          <p:pic>
            <p:nvPicPr>
              <p:cNvPr id="136" name="Entrada de lápiz 135">
                <a:extLst>
                  <a:ext uri="{FF2B5EF4-FFF2-40B4-BE49-F238E27FC236}">
                    <a16:creationId xmlns:a16="http://schemas.microsoft.com/office/drawing/2014/main" id="{B81DCFAB-D0AD-8116-CCFC-2815E0E2438A}"/>
                  </a:ext>
                </a:extLst>
              </p:cNvPr>
              <p:cNvPicPr/>
              <p:nvPr/>
            </p:nvPicPr>
            <p:blipFill>
              <a:blip r:embed="rId43"/>
              <a:stretch>
                <a:fillRect/>
              </a:stretch>
            </p:blipFill>
            <p:spPr>
              <a:xfrm>
                <a:off x="6215595" y="51158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37" name="Entrada de lápiz 136">
                <a:extLst>
                  <a:ext uri="{FF2B5EF4-FFF2-40B4-BE49-F238E27FC236}">
                    <a16:creationId xmlns:a16="http://schemas.microsoft.com/office/drawing/2014/main" id="{7B48942B-5B3A-C5AE-921B-2FDFFC844AD0}"/>
                  </a:ext>
                </a:extLst>
              </p14:cNvPr>
              <p14:cNvContentPartPr/>
              <p14:nvPr/>
            </p14:nvContentPartPr>
            <p14:xfrm>
              <a:off x="6505395" y="5362485"/>
              <a:ext cx="360" cy="360"/>
            </p14:xfrm>
          </p:contentPart>
        </mc:Choice>
        <mc:Fallback xmlns="">
          <p:pic>
            <p:nvPicPr>
              <p:cNvPr id="137" name="Entrada de lápiz 136">
                <a:extLst>
                  <a:ext uri="{FF2B5EF4-FFF2-40B4-BE49-F238E27FC236}">
                    <a16:creationId xmlns:a16="http://schemas.microsoft.com/office/drawing/2014/main" id="{7B48942B-5B3A-C5AE-921B-2FDFFC844AD0}"/>
                  </a:ext>
                </a:extLst>
              </p:cNvPr>
              <p:cNvPicPr/>
              <p:nvPr/>
            </p:nvPicPr>
            <p:blipFill>
              <a:blip r:embed="rId43"/>
              <a:stretch>
                <a:fillRect/>
              </a:stretch>
            </p:blipFill>
            <p:spPr>
              <a:xfrm>
                <a:off x="6415755" y="51824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38" name="Entrada de lápiz 137">
                <a:extLst>
                  <a:ext uri="{FF2B5EF4-FFF2-40B4-BE49-F238E27FC236}">
                    <a16:creationId xmlns:a16="http://schemas.microsoft.com/office/drawing/2014/main" id="{396F26C6-1969-E172-5D3A-BAF064C762C6}"/>
                  </a:ext>
                </a:extLst>
              </p14:cNvPr>
              <p14:cNvContentPartPr/>
              <p14:nvPr/>
            </p14:nvContentPartPr>
            <p14:xfrm>
              <a:off x="6496035" y="4943445"/>
              <a:ext cx="360" cy="360"/>
            </p14:xfrm>
          </p:contentPart>
        </mc:Choice>
        <mc:Fallback xmlns="">
          <p:pic>
            <p:nvPicPr>
              <p:cNvPr id="138" name="Entrada de lápiz 137">
                <a:extLst>
                  <a:ext uri="{FF2B5EF4-FFF2-40B4-BE49-F238E27FC236}">
                    <a16:creationId xmlns:a16="http://schemas.microsoft.com/office/drawing/2014/main" id="{396F26C6-1969-E172-5D3A-BAF064C762C6}"/>
                  </a:ext>
                </a:extLst>
              </p:cNvPr>
              <p:cNvPicPr/>
              <p:nvPr/>
            </p:nvPicPr>
            <p:blipFill>
              <a:blip r:embed="rId43"/>
              <a:stretch>
                <a:fillRect/>
              </a:stretch>
            </p:blipFill>
            <p:spPr>
              <a:xfrm>
                <a:off x="6406395" y="476344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39" name="Entrada de lápiz 138">
                <a:extLst>
                  <a:ext uri="{FF2B5EF4-FFF2-40B4-BE49-F238E27FC236}">
                    <a16:creationId xmlns:a16="http://schemas.microsoft.com/office/drawing/2014/main" id="{E91D3BB8-D50A-41D9-54BF-6911BD251C53}"/>
                  </a:ext>
                </a:extLst>
              </p14:cNvPr>
              <p14:cNvContentPartPr/>
              <p14:nvPr/>
            </p14:nvContentPartPr>
            <p14:xfrm>
              <a:off x="6486315" y="4790805"/>
              <a:ext cx="360" cy="360"/>
            </p14:xfrm>
          </p:contentPart>
        </mc:Choice>
        <mc:Fallback xmlns="">
          <p:pic>
            <p:nvPicPr>
              <p:cNvPr id="139" name="Entrada de lápiz 138">
                <a:extLst>
                  <a:ext uri="{FF2B5EF4-FFF2-40B4-BE49-F238E27FC236}">
                    <a16:creationId xmlns:a16="http://schemas.microsoft.com/office/drawing/2014/main" id="{E91D3BB8-D50A-41D9-54BF-6911BD251C53}"/>
                  </a:ext>
                </a:extLst>
              </p:cNvPr>
              <p:cNvPicPr/>
              <p:nvPr/>
            </p:nvPicPr>
            <p:blipFill>
              <a:blip r:embed="rId43"/>
              <a:stretch>
                <a:fillRect/>
              </a:stretch>
            </p:blipFill>
            <p:spPr>
              <a:xfrm>
                <a:off x="6396675" y="461080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40" name="Entrada de lápiz 139">
                <a:extLst>
                  <a:ext uri="{FF2B5EF4-FFF2-40B4-BE49-F238E27FC236}">
                    <a16:creationId xmlns:a16="http://schemas.microsoft.com/office/drawing/2014/main" id="{53231623-1D77-D722-17FD-19B622DA0D4F}"/>
                  </a:ext>
                </a:extLst>
              </p14:cNvPr>
              <p14:cNvContentPartPr/>
              <p14:nvPr/>
            </p14:nvContentPartPr>
            <p14:xfrm>
              <a:off x="6314955" y="6362565"/>
              <a:ext cx="360" cy="360"/>
            </p14:xfrm>
          </p:contentPart>
        </mc:Choice>
        <mc:Fallback xmlns="">
          <p:pic>
            <p:nvPicPr>
              <p:cNvPr id="140" name="Entrada de lápiz 139">
                <a:extLst>
                  <a:ext uri="{FF2B5EF4-FFF2-40B4-BE49-F238E27FC236}">
                    <a16:creationId xmlns:a16="http://schemas.microsoft.com/office/drawing/2014/main" id="{53231623-1D77-D722-17FD-19B622DA0D4F}"/>
                  </a:ext>
                </a:extLst>
              </p:cNvPr>
              <p:cNvPicPr/>
              <p:nvPr/>
            </p:nvPicPr>
            <p:blipFill>
              <a:blip r:embed="rId43"/>
              <a:stretch>
                <a:fillRect/>
              </a:stretch>
            </p:blipFill>
            <p:spPr>
              <a:xfrm>
                <a:off x="6225315" y="618256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41" name="Entrada de lápiz 140">
                <a:extLst>
                  <a:ext uri="{FF2B5EF4-FFF2-40B4-BE49-F238E27FC236}">
                    <a16:creationId xmlns:a16="http://schemas.microsoft.com/office/drawing/2014/main" id="{4CD403F2-BD4F-5B51-D196-C01A85E6DE2C}"/>
                  </a:ext>
                </a:extLst>
              </p14:cNvPr>
              <p14:cNvContentPartPr/>
              <p14:nvPr/>
            </p14:nvContentPartPr>
            <p14:xfrm>
              <a:off x="6295875" y="6562725"/>
              <a:ext cx="360" cy="360"/>
            </p14:xfrm>
          </p:contentPart>
        </mc:Choice>
        <mc:Fallback xmlns="">
          <p:pic>
            <p:nvPicPr>
              <p:cNvPr id="141" name="Entrada de lápiz 140">
                <a:extLst>
                  <a:ext uri="{FF2B5EF4-FFF2-40B4-BE49-F238E27FC236}">
                    <a16:creationId xmlns:a16="http://schemas.microsoft.com/office/drawing/2014/main" id="{4CD403F2-BD4F-5B51-D196-C01A85E6DE2C}"/>
                  </a:ext>
                </a:extLst>
              </p:cNvPr>
              <p:cNvPicPr/>
              <p:nvPr/>
            </p:nvPicPr>
            <p:blipFill>
              <a:blip r:embed="rId43"/>
              <a:stretch>
                <a:fillRect/>
              </a:stretch>
            </p:blipFill>
            <p:spPr>
              <a:xfrm>
                <a:off x="6206235" y="638272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42" name="Entrada de lápiz 141">
                <a:extLst>
                  <a:ext uri="{FF2B5EF4-FFF2-40B4-BE49-F238E27FC236}">
                    <a16:creationId xmlns:a16="http://schemas.microsoft.com/office/drawing/2014/main" id="{736208D5-6E35-2EB2-50EA-CBCEB296A2E8}"/>
                  </a:ext>
                </a:extLst>
              </p14:cNvPr>
              <p14:cNvContentPartPr/>
              <p14:nvPr/>
            </p14:nvContentPartPr>
            <p14:xfrm>
              <a:off x="6476955" y="3266925"/>
              <a:ext cx="360" cy="360"/>
            </p14:xfrm>
          </p:contentPart>
        </mc:Choice>
        <mc:Fallback xmlns="">
          <p:pic>
            <p:nvPicPr>
              <p:cNvPr id="142" name="Entrada de lápiz 141">
                <a:extLst>
                  <a:ext uri="{FF2B5EF4-FFF2-40B4-BE49-F238E27FC236}">
                    <a16:creationId xmlns:a16="http://schemas.microsoft.com/office/drawing/2014/main" id="{736208D5-6E35-2EB2-50EA-CBCEB296A2E8}"/>
                  </a:ext>
                </a:extLst>
              </p:cNvPr>
              <p:cNvPicPr/>
              <p:nvPr/>
            </p:nvPicPr>
            <p:blipFill>
              <a:blip r:embed="rId43"/>
              <a:stretch>
                <a:fillRect/>
              </a:stretch>
            </p:blipFill>
            <p:spPr>
              <a:xfrm>
                <a:off x="6387315" y="308692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43" name="Entrada de lápiz 142">
                <a:extLst>
                  <a:ext uri="{FF2B5EF4-FFF2-40B4-BE49-F238E27FC236}">
                    <a16:creationId xmlns:a16="http://schemas.microsoft.com/office/drawing/2014/main" id="{B5E82AC6-2EE2-331E-FAAB-4C512147DAD4}"/>
                  </a:ext>
                </a:extLst>
              </p14:cNvPr>
              <p14:cNvContentPartPr/>
              <p14:nvPr/>
            </p14:nvContentPartPr>
            <p14:xfrm>
              <a:off x="6496035" y="3428925"/>
              <a:ext cx="360" cy="360"/>
            </p14:xfrm>
          </p:contentPart>
        </mc:Choice>
        <mc:Fallback xmlns="">
          <p:pic>
            <p:nvPicPr>
              <p:cNvPr id="143" name="Entrada de lápiz 142">
                <a:extLst>
                  <a:ext uri="{FF2B5EF4-FFF2-40B4-BE49-F238E27FC236}">
                    <a16:creationId xmlns:a16="http://schemas.microsoft.com/office/drawing/2014/main" id="{B5E82AC6-2EE2-331E-FAAB-4C512147DAD4}"/>
                  </a:ext>
                </a:extLst>
              </p:cNvPr>
              <p:cNvPicPr/>
              <p:nvPr/>
            </p:nvPicPr>
            <p:blipFill>
              <a:blip r:embed="rId43"/>
              <a:stretch>
                <a:fillRect/>
              </a:stretch>
            </p:blipFill>
            <p:spPr>
              <a:xfrm>
                <a:off x="6406395" y="324892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44" name="Entrada de lápiz 143">
                <a:extLst>
                  <a:ext uri="{FF2B5EF4-FFF2-40B4-BE49-F238E27FC236}">
                    <a16:creationId xmlns:a16="http://schemas.microsoft.com/office/drawing/2014/main" id="{A3CE6ECC-7B60-FC2F-3A5F-75E9343D3395}"/>
                  </a:ext>
                </a:extLst>
              </p14:cNvPr>
              <p14:cNvContentPartPr/>
              <p14:nvPr/>
            </p14:nvContentPartPr>
            <p14:xfrm>
              <a:off x="6476955" y="3638445"/>
              <a:ext cx="360" cy="360"/>
            </p14:xfrm>
          </p:contentPart>
        </mc:Choice>
        <mc:Fallback xmlns="">
          <p:pic>
            <p:nvPicPr>
              <p:cNvPr id="144" name="Entrada de lápiz 143">
                <a:extLst>
                  <a:ext uri="{FF2B5EF4-FFF2-40B4-BE49-F238E27FC236}">
                    <a16:creationId xmlns:a16="http://schemas.microsoft.com/office/drawing/2014/main" id="{A3CE6ECC-7B60-FC2F-3A5F-75E9343D3395}"/>
                  </a:ext>
                </a:extLst>
              </p:cNvPr>
              <p:cNvPicPr/>
              <p:nvPr/>
            </p:nvPicPr>
            <p:blipFill>
              <a:blip r:embed="rId43"/>
              <a:stretch>
                <a:fillRect/>
              </a:stretch>
            </p:blipFill>
            <p:spPr>
              <a:xfrm>
                <a:off x="6387315" y="345844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45" name="Entrada de lápiz 144">
                <a:extLst>
                  <a:ext uri="{FF2B5EF4-FFF2-40B4-BE49-F238E27FC236}">
                    <a16:creationId xmlns:a16="http://schemas.microsoft.com/office/drawing/2014/main" id="{B35F1693-FF19-8AC5-2BD2-AC8C5275DA68}"/>
                  </a:ext>
                </a:extLst>
              </p14:cNvPr>
              <p14:cNvContentPartPr/>
              <p14:nvPr/>
            </p14:nvContentPartPr>
            <p14:xfrm>
              <a:off x="6486315" y="3162165"/>
              <a:ext cx="360" cy="360"/>
            </p14:xfrm>
          </p:contentPart>
        </mc:Choice>
        <mc:Fallback xmlns="">
          <p:pic>
            <p:nvPicPr>
              <p:cNvPr id="145" name="Entrada de lápiz 144">
                <a:extLst>
                  <a:ext uri="{FF2B5EF4-FFF2-40B4-BE49-F238E27FC236}">
                    <a16:creationId xmlns:a16="http://schemas.microsoft.com/office/drawing/2014/main" id="{B35F1693-FF19-8AC5-2BD2-AC8C5275DA68}"/>
                  </a:ext>
                </a:extLst>
              </p:cNvPr>
              <p:cNvPicPr/>
              <p:nvPr/>
            </p:nvPicPr>
            <p:blipFill>
              <a:blip r:embed="rId43"/>
              <a:stretch>
                <a:fillRect/>
              </a:stretch>
            </p:blipFill>
            <p:spPr>
              <a:xfrm>
                <a:off x="6396675" y="298216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46" name="Entrada de lápiz 145">
                <a:extLst>
                  <a:ext uri="{FF2B5EF4-FFF2-40B4-BE49-F238E27FC236}">
                    <a16:creationId xmlns:a16="http://schemas.microsoft.com/office/drawing/2014/main" id="{DC4D3651-3861-A92B-6494-C1E78078E4FC}"/>
                  </a:ext>
                </a:extLst>
              </p14:cNvPr>
              <p14:cNvContentPartPr/>
              <p14:nvPr/>
            </p14:nvContentPartPr>
            <p14:xfrm>
              <a:off x="6486315" y="2905125"/>
              <a:ext cx="360" cy="360"/>
            </p14:xfrm>
          </p:contentPart>
        </mc:Choice>
        <mc:Fallback xmlns="">
          <p:pic>
            <p:nvPicPr>
              <p:cNvPr id="146" name="Entrada de lápiz 145">
                <a:extLst>
                  <a:ext uri="{FF2B5EF4-FFF2-40B4-BE49-F238E27FC236}">
                    <a16:creationId xmlns:a16="http://schemas.microsoft.com/office/drawing/2014/main" id="{DC4D3651-3861-A92B-6494-C1E78078E4FC}"/>
                  </a:ext>
                </a:extLst>
              </p:cNvPr>
              <p:cNvPicPr/>
              <p:nvPr/>
            </p:nvPicPr>
            <p:blipFill>
              <a:blip r:embed="rId43"/>
              <a:stretch>
                <a:fillRect/>
              </a:stretch>
            </p:blipFill>
            <p:spPr>
              <a:xfrm>
                <a:off x="6396675" y="272512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47" name="Entrada de lápiz 146">
                <a:extLst>
                  <a:ext uri="{FF2B5EF4-FFF2-40B4-BE49-F238E27FC236}">
                    <a16:creationId xmlns:a16="http://schemas.microsoft.com/office/drawing/2014/main" id="{A4666100-87D0-DEBD-AF98-9EC21ED553A9}"/>
                  </a:ext>
                </a:extLst>
              </p14:cNvPr>
              <p14:cNvContentPartPr/>
              <p14:nvPr/>
            </p14:nvContentPartPr>
            <p14:xfrm>
              <a:off x="6476955" y="2638365"/>
              <a:ext cx="360" cy="360"/>
            </p14:xfrm>
          </p:contentPart>
        </mc:Choice>
        <mc:Fallback xmlns="">
          <p:pic>
            <p:nvPicPr>
              <p:cNvPr id="147" name="Entrada de lápiz 146">
                <a:extLst>
                  <a:ext uri="{FF2B5EF4-FFF2-40B4-BE49-F238E27FC236}">
                    <a16:creationId xmlns:a16="http://schemas.microsoft.com/office/drawing/2014/main" id="{A4666100-87D0-DEBD-AF98-9EC21ED553A9}"/>
                  </a:ext>
                </a:extLst>
              </p:cNvPr>
              <p:cNvPicPr/>
              <p:nvPr/>
            </p:nvPicPr>
            <p:blipFill>
              <a:blip r:embed="rId43"/>
              <a:stretch>
                <a:fillRect/>
              </a:stretch>
            </p:blipFill>
            <p:spPr>
              <a:xfrm>
                <a:off x="6387315" y="245836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48" name="Entrada de lápiz 147">
                <a:extLst>
                  <a:ext uri="{FF2B5EF4-FFF2-40B4-BE49-F238E27FC236}">
                    <a16:creationId xmlns:a16="http://schemas.microsoft.com/office/drawing/2014/main" id="{EC513469-2301-FFA4-07CE-AFBA29EEE922}"/>
                  </a:ext>
                </a:extLst>
              </p14:cNvPr>
              <p14:cNvContentPartPr/>
              <p14:nvPr/>
            </p14:nvContentPartPr>
            <p14:xfrm>
              <a:off x="6486315" y="1904685"/>
              <a:ext cx="360" cy="360"/>
            </p14:xfrm>
          </p:contentPart>
        </mc:Choice>
        <mc:Fallback xmlns="">
          <p:pic>
            <p:nvPicPr>
              <p:cNvPr id="148" name="Entrada de lápiz 147">
                <a:extLst>
                  <a:ext uri="{FF2B5EF4-FFF2-40B4-BE49-F238E27FC236}">
                    <a16:creationId xmlns:a16="http://schemas.microsoft.com/office/drawing/2014/main" id="{EC513469-2301-FFA4-07CE-AFBA29EEE922}"/>
                  </a:ext>
                </a:extLst>
              </p:cNvPr>
              <p:cNvPicPr/>
              <p:nvPr/>
            </p:nvPicPr>
            <p:blipFill>
              <a:blip r:embed="rId43"/>
              <a:stretch>
                <a:fillRect/>
              </a:stretch>
            </p:blipFill>
            <p:spPr>
              <a:xfrm>
                <a:off x="6396675" y="17246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49" name="Entrada de lápiz 148">
                <a:extLst>
                  <a:ext uri="{FF2B5EF4-FFF2-40B4-BE49-F238E27FC236}">
                    <a16:creationId xmlns:a16="http://schemas.microsoft.com/office/drawing/2014/main" id="{71CF8FB6-9BDA-1388-D5AB-8DF0EDF77ED5}"/>
                  </a:ext>
                </a:extLst>
              </p14:cNvPr>
              <p14:cNvContentPartPr/>
              <p14:nvPr/>
            </p14:nvContentPartPr>
            <p14:xfrm>
              <a:off x="6476955" y="2143005"/>
              <a:ext cx="3960" cy="3960"/>
            </p14:xfrm>
          </p:contentPart>
        </mc:Choice>
        <mc:Fallback xmlns="">
          <p:pic>
            <p:nvPicPr>
              <p:cNvPr id="149" name="Entrada de lápiz 148">
                <a:extLst>
                  <a:ext uri="{FF2B5EF4-FFF2-40B4-BE49-F238E27FC236}">
                    <a16:creationId xmlns:a16="http://schemas.microsoft.com/office/drawing/2014/main" id="{71CF8FB6-9BDA-1388-D5AB-8DF0EDF77ED5}"/>
                  </a:ext>
                </a:extLst>
              </p:cNvPr>
              <p:cNvPicPr/>
              <p:nvPr/>
            </p:nvPicPr>
            <p:blipFill>
              <a:blip r:embed="rId110"/>
              <a:stretch>
                <a:fillRect/>
              </a:stretch>
            </p:blipFill>
            <p:spPr>
              <a:xfrm>
                <a:off x="6387315" y="1963005"/>
                <a:ext cx="183600" cy="3636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50" name="Entrada de lápiz 149">
                <a:extLst>
                  <a:ext uri="{FF2B5EF4-FFF2-40B4-BE49-F238E27FC236}">
                    <a16:creationId xmlns:a16="http://schemas.microsoft.com/office/drawing/2014/main" id="{CE0FF5F8-0E3C-42D1-04F4-81B6A4044EBF}"/>
                  </a:ext>
                </a:extLst>
              </p14:cNvPr>
              <p14:cNvContentPartPr/>
              <p14:nvPr/>
            </p14:nvContentPartPr>
            <p14:xfrm>
              <a:off x="6476955" y="2467005"/>
              <a:ext cx="360" cy="360"/>
            </p14:xfrm>
          </p:contentPart>
        </mc:Choice>
        <mc:Fallback xmlns="">
          <p:pic>
            <p:nvPicPr>
              <p:cNvPr id="150" name="Entrada de lápiz 149">
                <a:extLst>
                  <a:ext uri="{FF2B5EF4-FFF2-40B4-BE49-F238E27FC236}">
                    <a16:creationId xmlns:a16="http://schemas.microsoft.com/office/drawing/2014/main" id="{CE0FF5F8-0E3C-42D1-04F4-81B6A4044EBF}"/>
                  </a:ext>
                </a:extLst>
              </p:cNvPr>
              <p:cNvPicPr/>
              <p:nvPr/>
            </p:nvPicPr>
            <p:blipFill>
              <a:blip r:embed="rId43"/>
              <a:stretch>
                <a:fillRect/>
              </a:stretch>
            </p:blipFill>
            <p:spPr>
              <a:xfrm>
                <a:off x="6387315" y="228700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51" name="Entrada de lápiz 150">
                <a:extLst>
                  <a:ext uri="{FF2B5EF4-FFF2-40B4-BE49-F238E27FC236}">
                    <a16:creationId xmlns:a16="http://schemas.microsoft.com/office/drawing/2014/main" id="{96AD7270-4DC8-8E14-1C00-03ACD13FAF83}"/>
                  </a:ext>
                </a:extLst>
              </p14:cNvPr>
              <p14:cNvContentPartPr/>
              <p14:nvPr/>
            </p14:nvContentPartPr>
            <p14:xfrm>
              <a:off x="6486315" y="2666805"/>
              <a:ext cx="360" cy="360"/>
            </p14:xfrm>
          </p:contentPart>
        </mc:Choice>
        <mc:Fallback xmlns="">
          <p:pic>
            <p:nvPicPr>
              <p:cNvPr id="151" name="Entrada de lápiz 150">
                <a:extLst>
                  <a:ext uri="{FF2B5EF4-FFF2-40B4-BE49-F238E27FC236}">
                    <a16:creationId xmlns:a16="http://schemas.microsoft.com/office/drawing/2014/main" id="{96AD7270-4DC8-8E14-1C00-03ACD13FAF83}"/>
                  </a:ext>
                </a:extLst>
              </p:cNvPr>
              <p:cNvPicPr/>
              <p:nvPr/>
            </p:nvPicPr>
            <p:blipFill>
              <a:blip r:embed="rId43"/>
              <a:stretch>
                <a:fillRect/>
              </a:stretch>
            </p:blipFill>
            <p:spPr>
              <a:xfrm>
                <a:off x="6396675" y="248680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52" name="Entrada de lápiz 151">
                <a:extLst>
                  <a:ext uri="{FF2B5EF4-FFF2-40B4-BE49-F238E27FC236}">
                    <a16:creationId xmlns:a16="http://schemas.microsoft.com/office/drawing/2014/main" id="{19DF32F2-FB26-C7C4-E733-29EE276007DF}"/>
                  </a:ext>
                </a:extLst>
              </p14:cNvPr>
              <p14:cNvContentPartPr/>
              <p14:nvPr/>
            </p14:nvContentPartPr>
            <p14:xfrm>
              <a:off x="6490275" y="2356125"/>
              <a:ext cx="6480" cy="15840"/>
            </p14:xfrm>
          </p:contentPart>
        </mc:Choice>
        <mc:Fallback xmlns="">
          <p:pic>
            <p:nvPicPr>
              <p:cNvPr id="152" name="Entrada de lápiz 151">
                <a:extLst>
                  <a:ext uri="{FF2B5EF4-FFF2-40B4-BE49-F238E27FC236}">
                    <a16:creationId xmlns:a16="http://schemas.microsoft.com/office/drawing/2014/main" id="{19DF32F2-FB26-C7C4-E733-29EE276007DF}"/>
                  </a:ext>
                </a:extLst>
              </p:cNvPr>
              <p:cNvPicPr/>
              <p:nvPr/>
            </p:nvPicPr>
            <p:blipFill>
              <a:blip r:embed="rId114"/>
              <a:stretch>
                <a:fillRect/>
              </a:stretch>
            </p:blipFill>
            <p:spPr>
              <a:xfrm>
                <a:off x="6400275" y="2176485"/>
                <a:ext cx="186120" cy="3754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53" name="Entrada de lápiz 152">
                <a:extLst>
                  <a:ext uri="{FF2B5EF4-FFF2-40B4-BE49-F238E27FC236}">
                    <a16:creationId xmlns:a16="http://schemas.microsoft.com/office/drawing/2014/main" id="{8696A2E7-ACD4-90C1-4DF5-812C541394BC}"/>
                  </a:ext>
                </a:extLst>
              </p14:cNvPr>
              <p14:cNvContentPartPr/>
              <p14:nvPr/>
            </p14:nvContentPartPr>
            <p14:xfrm>
              <a:off x="6505395" y="2181165"/>
              <a:ext cx="360" cy="360"/>
            </p14:xfrm>
          </p:contentPart>
        </mc:Choice>
        <mc:Fallback xmlns="">
          <p:pic>
            <p:nvPicPr>
              <p:cNvPr id="153" name="Entrada de lápiz 152">
                <a:extLst>
                  <a:ext uri="{FF2B5EF4-FFF2-40B4-BE49-F238E27FC236}">
                    <a16:creationId xmlns:a16="http://schemas.microsoft.com/office/drawing/2014/main" id="{8696A2E7-ACD4-90C1-4DF5-812C541394BC}"/>
                  </a:ext>
                </a:extLst>
              </p:cNvPr>
              <p:cNvPicPr/>
              <p:nvPr/>
            </p:nvPicPr>
            <p:blipFill>
              <a:blip r:embed="rId43"/>
              <a:stretch>
                <a:fillRect/>
              </a:stretch>
            </p:blipFill>
            <p:spPr>
              <a:xfrm>
                <a:off x="6415755" y="200116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54" name="Entrada de lápiz 153">
                <a:extLst>
                  <a:ext uri="{FF2B5EF4-FFF2-40B4-BE49-F238E27FC236}">
                    <a16:creationId xmlns:a16="http://schemas.microsoft.com/office/drawing/2014/main" id="{C93772C3-3083-028A-FB0E-CA25558A40D4}"/>
                  </a:ext>
                </a:extLst>
              </p14:cNvPr>
              <p14:cNvContentPartPr/>
              <p14:nvPr/>
            </p14:nvContentPartPr>
            <p14:xfrm>
              <a:off x="6486315" y="1866885"/>
              <a:ext cx="360" cy="360"/>
            </p14:xfrm>
          </p:contentPart>
        </mc:Choice>
        <mc:Fallback xmlns="">
          <p:pic>
            <p:nvPicPr>
              <p:cNvPr id="154" name="Entrada de lápiz 153">
                <a:extLst>
                  <a:ext uri="{FF2B5EF4-FFF2-40B4-BE49-F238E27FC236}">
                    <a16:creationId xmlns:a16="http://schemas.microsoft.com/office/drawing/2014/main" id="{C93772C3-3083-028A-FB0E-CA25558A40D4}"/>
                  </a:ext>
                </a:extLst>
              </p:cNvPr>
              <p:cNvPicPr/>
              <p:nvPr/>
            </p:nvPicPr>
            <p:blipFill>
              <a:blip r:embed="rId43"/>
              <a:stretch>
                <a:fillRect/>
              </a:stretch>
            </p:blipFill>
            <p:spPr>
              <a:xfrm>
                <a:off x="6396675" y="1686885"/>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55" name="Entrada de lápiz 154">
                <a:extLst>
                  <a:ext uri="{FF2B5EF4-FFF2-40B4-BE49-F238E27FC236}">
                    <a16:creationId xmlns:a16="http://schemas.microsoft.com/office/drawing/2014/main" id="{4982FF67-00EF-AE29-FAE0-97E9AEDFBE05}"/>
                  </a:ext>
                </a:extLst>
              </p14:cNvPr>
              <p14:cNvContentPartPr/>
              <p14:nvPr/>
            </p14:nvContentPartPr>
            <p14:xfrm>
              <a:off x="6314955" y="6400725"/>
              <a:ext cx="11520" cy="360"/>
            </p14:xfrm>
          </p:contentPart>
        </mc:Choice>
        <mc:Fallback xmlns="">
          <p:pic>
            <p:nvPicPr>
              <p:cNvPr id="155" name="Entrada de lápiz 154">
                <a:extLst>
                  <a:ext uri="{FF2B5EF4-FFF2-40B4-BE49-F238E27FC236}">
                    <a16:creationId xmlns:a16="http://schemas.microsoft.com/office/drawing/2014/main" id="{4982FF67-00EF-AE29-FAE0-97E9AEDFBE05}"/>
                  </a:ext>
                </a:extLst>
              </p:cNvPr>
              <p:cNvPicPr/>
              <p:nvPr/>
            </p:nvPicPr>
            <p:blipFill>
              <a:blip r:embed="rId118"/>
              <a:stretch>
                <a:fillRect/>
              </a:stretch>
            </p:blipFill>
            <p:spPr>
              <a:xfrm>
                <a:off x="6225315" y="6220725"/>
                <a:ext cx="19116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56" name="Entrada de lápiz 155">
                <a:extLst>
                  <a:ext uri="{FF2B5EF4-FFF2-40B4-BE49-F238E27FC236}">
                    <a16:creationId xmlns:a16="http://schemas.microsoft.com/office/drawing/2014/main" id="{4D395561-7112-2F09-3346-30DAF430BEA6}"/>
                  </a:ext>
                </a:extLst>
              </p14:cNvPr>
              <p14:cNvContentPartPr/>
              <p14:nvPr/>
            </p14:nvContentPartPr>
            <p14:xfrm>
              <a:off x="6476955" y="6400725"/>
              <a:ext cx="360" cy="360"/>
            </p14:xfrm>
          </p:contentPart>
        </mc:Choice>
        <mc:Fallback xmlns="">
          <p:pic>
            <p:nvPicPr>
              <p:cNvPr id="156" name="Entrada de lápiz 155">
                <a:extLst>
                  <a:ext uri="{FF2B5EF4-FFF2-40B4-BE49-F238E27FC236}">
                    <a16:creationId xmlns:a16="http://schemas.microsoft.com/office/drawing/2014/main" id="{4D395561-7112-2F09-3346-30DAF430BEA6}"/>
                  </a:ext>
                </a:extLst>
              </p:cNvPr>
              <p:cNvPicPr/>
              <p:nvPr/>
            </p:nvPicPr>
            <p:blipFill>
              <a:blip r:embed="rId43"/>
              <a:stretch>
                <a:fillRect/>
              </a:stretch>
            </p:blipFill>
            <p:spPr>
              <a:xfrm>
                <a:off x="6387315" y="6220725"/>
                <a:ext cx="180000" cy="360000"/>
              </a:xfrm>
              <a:prstGeom prst="rect">
                <a:avLst/>
              </a:prstGeom>
            </p:spPr>
          </p:pic>
        </mc:Fallback>
      </mc:AlternateContent>
    </p:spTree>
    <p:extLst>
      <p:ext uri="{BB962C8B-B14F-4D97-AF65-F5344CB8AC3E}">
        <p14:creationId xmlns:p14="http://schemas.microsoft.com/office/powerpoint/2010/main" val="10478401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2">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2800" b="1" dirty="0">
                <a:solidFill>
                  <a:srgbClr val="223F86"/>
                </a:solidFill>
                <a:latin typeface="Montserrat ExtraBold" pitchFamily="2" charset="77"/>
                <a:ea typeface="HGSMinchoE" panose="02020900000000000000" pitchFamily="18" charset="-128"/>
              </a:rPr>
              <a:t>6. Varios</a:t>
            </a:r>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41827733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7982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2">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1. Conocimiento y aprobación del acta de la sesión ordinaria 004-2023 de 13 de abril de 2023</a:t>
            </a:r>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9419228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2">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2. Conocimiento del reglamento de funcionamiento del Directorio del CCMQ</a:t>
            </a:r>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1095195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8" name="CuadroTexto 7">
            <a:extLst>
              <a:ext uri="{FF2B5EF4-FFF2-40B4-BE49-F238E27FC236}">
                <a16:creationId xmlns:a16="http://schemas.microsoft.com/office/drawing/2014/main" id="{B8EC31E6-2890-818B-BA19-0FB687269830}"/>
              </a:ext>
            </a:extLst>
          </p:cNvPr>
          <p:cNvSpPr txBox="1"/>
          <p:nvPr/>
        </p:nvSpPr>
        <p:spPr>
          <a:xfrm>
            <a:off x="809205" y="1822581"/>
            <a:ext cx="10573590" cy="3178306"/>
          </a:xfrm>
          <a:prstGeom prst="rect">
            <a:avLst/>
          </a:prstGeom>
          <a:noFill/>
        </p:spPr>
        <p:txBody>
          <a:bodyPr wrap="square" rtlCol="0">
            <a:spAutoFit/>
          </a:bodyPr>
          <a:lstStyle/>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Que, con fecha 08 de febrero de 2022, se suscribe el CONTRATO DE ALIANZA ESTRATÉGICA entre la EMPRESA PÚBLICA METROPOLITANA DE GESTIÓN DE DESTINO TURÍSTICO -QUITO TURISMO- y el CONSORCIO PROSTATUS VITELSA para la OPERACIÓN, EQUIPAMIENTO, ADMINISTRACIÓN, COMERCIALIZACIÓN Y MANTENIMIENTO DEL CENTRO DE CONVENCIONES METROPOLITANO DE QUITO (CCMQ).</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Que, conforme la cláusula Vigésima Cuarta del contrato </a:t>
            </a:r>
            <a:r>
              <a:rPr lang="es-MX" sz="1600" dirty="0" err="1">
                <a:solidFill>
                  <a:srgbClr val="5B5B5B"/>
                </a:solidFill>
                <a:latin typeface="Montserrat" pitchFamily="2" charset="77"/>
              </a:rPr>
              <a:t>ibídem</a:t>
            </a:r>
            <a:r>
              <a:rPr lang="es-MX" sz="1600" dirty="0">
                <a:solidFill>
                  <a:srgbClr val="5B5B5B"/>
                </a:solidFill>
                <a:latin typeface="Montserrat" pitchFamily="2" charset="77"/>
              </a:rPr>
              <a:t>, se deberá constituir el Directorio del CCMQ, el que estará integrado por funcionarios municipales y empleados privados, con la función de direccionamiento y toma de decisiones estratégicas, para el buen manejo del CCMQ, de acuerdo con el Plan Estratégico de Desarrollo del Turismo de Congresos, convenciones y eventos de la ciudad.</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Que, el Directorio del CCMQ, en sesiones ordinarias de 1 y 29 de abril de 2022, respectivamente, se formuló, conoció, discutió y aprobó el Reglamento para el funcionamiento del DIRECTORIO DEL CENTRO DE CONVENCIONES METROPOLITANO DE QUITO “CCMQ”</a:t>
            </a:r>
            <a:r>
              <a:rPr lang="es-EC" sz="1600" dirty="0">
                <a:solidFill>
                  <a:srgbClr val="5B5B5B"/>
                </a:solidFill>
                <a:latin typeface="Montserrat" pitchFamily="2" charset="77"/>
              </a:rPr>
              <a:t> </a:t>
            </a:r>
          </a:p>
        </p:txBody>
      </p:sp>
      <p:sp>
        <p:nvSpPr>
          <p:cNvPr id="10" name="Título 1">
            <a:extLst>
              <a:ext uri="{FF2B5EF4-FFF2-40B4-BE49-F238E27FC236}">
                <a16:creationId xmlns:a16="http://schemas.microsoft.com/office/drawing/2014/main" id="{7EEDADA5-FD8A-F0EA-CD64-BA1ACF948C6C}"/>
              </a:ext>
            </a:extLst>
          </p:cNvPr>
          <p:cNvSpPr txBox="1">
            <a:spLocks/>
          </p:cNvSpPr>
          <p:nvPr/>
        </p:nvSpPr>
        <p:spPr>
          <a:xfrm>
            <a:off x="917932" y="470723"/>
            <a:ext cx="7400077"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223F86"/>
                </a:solidFill>
                <a:latin typeface="Montserrat ExtraBold" pitchFamily="2" charset="77"/>
                <a:ea typeface="HGSMinchoE" panose="02020900000000000000" pitchFamily="18" charset="-128"/>
              </a:rPr>
              <a:t>Resolución N°0002-D-CCMQ-2022</a:t>
            </a:r>
            <a:endParaRPr lang="es-EC" sz="3000" b="1" dirty="0">
              <a:solidFill>
                <a:srgbClr val="223F86"/>
              </a:solidFill>
              <a:latin typeface="Montserrat ExtraBold" pitchFamily="2" charset="77"/>
              <a:ea typeface="HGSMinchoE" panose="02020900000000000000" pitchFamily="18" charset="-128"/>
            </a:endParaRPr>
          </a:p>
        </p:txBody>
      </p:sp>
      <p:sp>
        <p:nvSpPr>
          <p:cNvPr id="11" name="Título 1">
            <a:extLst>
              <a:ext uri="{FF2B5EF4-FFF2-40B4-BE49-F238E27FC236}">
                <a16:creationId xmlns:a16="http://schemas.microsoft.com/office/drawing/2014/main" id="{D0685107-CC20-ED9E-B8AC-50D680299350}"/>
              </a:ext>
            </a:extLst>
          </p:cNvPr>
          <p:cNvSpPr txBox="1">
            <a:spLocks/>
          </p:cNvSpPr>
          <p:nvPr/>
        </p:nvSpPr>
        <p:spPr>
          <a:xfrm>
            <a:off x="809205" y="850729"/>
            <a:ext cx="7617533"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75BBE9"/>
                </a:solidFill>
                <a:latin typeface="Montserrat" pitchFamily="2" charset="77"/>
                <a:ea typeface="HGSMinchoE" panose="02020900000000000000" pitchFamily="18" charset="-128"/>
              </a:rPr>
              <a:t> </a:t>
            </a:r>
            <a:r>
              <a:rPr lang="es-EC" sz="2800" b="1" dirty="0">
                <a:solidFill>
                  <a:srgbClr val="75BBE9"/>
                </a:solidFill>
                <a:latin typeface="Montserrat" pitchFamily="2" charset="77"/>
                <a:ea typeface="HGSMinchoE" panose="02020900000000000000" pitchFamily="18" charset="-128"/>
              </a:rPr>
              <a:t>Directorio CCMQ</a:t>
            </a:r>
            <a:endParaRPr lang="es-EC"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3153159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2" name="CuadroTexto 1">
            <a:extLst>
              <a:ext uri="{FF2B5EF4-FFF2-40B4-BE49-F238E27FC236}">
                <a16:creationId xmlns:a16="http://schemas.microsoft.com/office/drawing/2014/main" id="{5BE4E6F5-1DDC-116C-03F2-59CCA339421C}"/>
              </a:ext>
            </a:extLst>
          </p:cNvPr>
          <p:cNvSpPr txBox="1"/>
          <p:nvPr/>
        </p:nvSpPr>
        <p:spPr>
          <a:xfrm>
            <a:off x="809205" y="1822581"/>
            <a:ext cx="10573590" cy="3026470"/>
          </a:xfrm>
          <a:prstGeom prst="rect">
            <a:avLst/>
          </a:prstGeom>
          <a:noFill/>
        </p:spPr>
        <p:txBody>
          <a:bodyPr wrap="square" rtlCol="0">
            <a:spAutoFit/>
          </a:bodyPr>
          <a:lstStyle/>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Las decisiones del Directorio tendrán carácter vinculante para las partes</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Miembros. - En virtud del contrato de alianza estratégica, los miembros permanentes del Directorio serán los siguientes:</a:t>
            </a:r>
          </a:p>
          <a:p>
            <a:pPr algn="just">
              <a:lnSpc>
                <a:spcPct val="90000"/>
              </a:lnSpc>
              <a:spcBef>
                <a:spcPct val="0"/>
              </a:spcBef>
              <a:spcAft>
                <a:spcPts val="800"/>
              </a:spcAft>
            </a:pPr>
            <a:r>
              <a:rPr lang="es-MX" sz="1600" dirty="0">
                <a:solidFill>
                  <a:srgbClr val="5B5B5B"/>
                </a:solidFill>
                <a:latin typeface="Montserrat" pitchFamily="2" charset="77"/>
              </a:rPr>
              <a:t>1. Alcalde de la ciudad de Quito o su delegado, quien lo presidirá;</a:t>
            </a:r>
          </a:p>
          <a:p>
            <a:pPr algn="just">
              <a:lnSpc>
                <a:spcPct val="90000"/>
              </a:lnSpc>
              <a:spcBef>
                <a:spcPct val="0"/>
              </a:spcBef>
              <a:spcAft>
                <a:spcPts val="800"/>
              </a:spcAft>
            </a:pPr>
            <a:r>
              <a:rPr lang="es-MX" sz="1600" dirty="0">
                <a:solidFill>
                  <a:srgbClr val="5B5B5B"/>
                </a:solidFill>
                <a:latin typeface="Montserrat" pitchFamily="2" charset="77"/>
              </a:rPr>
              <a:t>2. Secretario de Desarrollo Productivo y Competitividad o su delegado;</a:t>
            </a:r>
          </a:p>
          <a:p>
            <a:pPr algn="just">
              <a:lnSpc>
                <a:spcPct val="90000"/>
              </a:lnSpc>
              <a:spcBef>
                <a:spcPct val="0"/>
              </a:spcBef>
              <a:spcAft>
                <a:spcPts val="800"/>
              </a:spcAft>
            </a:pPr>
            <a:r>
              <a:rPr lang="es-MX" sz="1600" dirty="0">
                <a:solidFill>
                  <a:srgbClr val="5B5B5B"/>
                </a:solidFill>
                <a:latin typeface="Montserrat" pitchFamily="2" charset="77"/>
              </a:rPr>
              <a:t>3. Gerente General de la Empresa Pública Metropolitana de Gestión de Destino Turístico -QUITO TURISMO- o su delegado</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Dos representantes designados por el OPERADOR.</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Actuará como secretario de este Directorio el Gerente General de Quito Turismo o su delegado</a:t>
            </a:r>
          </a:p>
          <a:p>
            <a:pPr marL="285750" indent="-285750" algn="just">
              <a:lnSpc>
                <a:spcPct val="90000"/>
              </a:lnSpc>
              <a:spcBef>
                <a:spcPct val="0"/>
              </a:spcBef>
              <a:spcAft>
                <a:spcPts val="800"/>
              </a:spcAft>
              <a:buFont typeface="Arial" panose="020B0604020202020204" pitchFamily="34" charset="0"/>
              <a:buChar char="•"/>
            </a:pPr>
            <a:endParaRPr lang="es-EC" sz="1600" dirty="0">
              <a:solidFill>
                <a:srgbClr val="5B5B5B"/>
              </a:solidFill>
              <a:latin typeface="Montserrat" pitchFamily="2" charset="77"/>
            </a:endParaRPr>
          </a:p>
        </p:txBody>
      </p:sp>
      <p:sp>
        <p:nvSpPr>
          <p:cNvPr id="3" name="Título 1">
            <a:extLst>
              <a:ext uri="{FF2B5EF4-FFF2-40B4-BE49-F238E27FC236}">
                <a16:creationId xmlns:a16="http://schemas.microsoft.com/office/drawing/2014/main" id="{31E6C95A-884C-A9F9-8A30-75268F717625}"/>
              </a:ext>
            </a:extLst>
          </p:cNvPr>
          <p:cNvSpPr txBox="1">
            <a:spLocks/>
          </p:cNvSpPr>
          <p:nvPr/>
        </p:nvSpPr>
        <p:spPr>
          <a:xfrm>
            <a:off x="917932" y="470723"/>
            <a:ext cx="7400077"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223F86"/>
                </a:solidFill>
                <a:latin typeface="Montserrat ExtraBold" pitchFamily="2" charset="77"/>
                <a:ea typeface="HGSMinchoE" panose="02020900000000000000" pitchFamily="18" charset="-128"/>
              </a:rPr>
              <a:t>Generalidades</a:t>
            </a:r>
            <a:endParaRPr lang="es-EC" sz="3000" b="1" dirty="0">
              <a:solidFill>
                <a:srgbClr val="223F86"/>
              </a:solidFill>
              <a:latin typeface="Montserrat ExtraBold" pitchFamily="2" charset="77"/>
              <a:ea typeface="HGSMinchoE" panose="02020900000000000000" pitchFamily="18" charset="-128"/>
            </a:endParaRPr>
          </a:p>
        </p:txBody>
      </p:sp>
      <p:sp>
        <p:nvSpPr>
          <p:cNvPr id="7" name="Título 1">
            <a:extLst>
              <a:ext uri="{FF2B5EF4-FFF2-40B4-BE49-F238E27FC236}">
                <a16:creationId xmlns:a16="http://schemas.microsoft.com/office/drawing/2014/main" id="{2F8A091E-708E-8B0E-5F5F-28E309615C3D}"/>
              </a:ext>
            </a:extLst>
          </p:cNvPr>
          <p:cNvSpPr txBox="1">
            <a:spLocks/>
          </p:cNvSpPr>
          <p:nvPr/>
        </p:nvSpPr>
        <p:spPr>
          <a:xfrm>
            <a:off x="809205" y="850729"/>
            <a:ext cx="7617533"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75BBE9"/>
                </a:solidFill>
                <a:latin typeface="Montserrat" pitchFamily="2" charset="77"/>
                <a:ea typeface="HGSMinchoE" panose="02020900000000000000" pitchFamily="18" charset="-128"/>
              </a:rPr>
              <a:t> </a:t>
            </a:r>
            <a:r>
              <a:rPr lang="es-EC" sz="2800" b="1" dirty="0">
                <a:solidFill>
                  <a:srgbClr val="75BBE9"/>
                </a:solidFill>
                <a:latin typeface="Montserrat" pitchFamily="2" charset="77"/>
                <a:ea typeface="HGSMinchoE" panose="02020900000000000000" pitchFamily="18" charset="-128"/>
              </a:rPr>
              <a:t>Directorio CCMQ</a:t>
            </a:r>
            <a:endParaRPr lang="es-EC"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1023508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2" name="CuadroTexto 1">
            <a:extLst>
              <a:ext uri="{FF2B5EF4-FFF2-40B4-BE49-F238E27FC236}">
                <a16:creationId xmlns:a16="http://schemas.microsoft.com/office/drawing/2014/main" id="{8B3D9F52-270C-185F-ABFB-209156816B70}"/>
              </a:ext>
            </a:extLst>
          </p:cNvPr>
          <p:cNvSpPr txBox="1"/>
          <p:nvPr/>
        </p:nvSpPr>
        <p:spPr>
          <a:xfrm>
            <a:off x="809205" y="1822581"/>
            <a:ext cx="10573590" cy="3469668"/>
          </a:xfrm>
          <a:prstGeom prst="rect">
            <a:avLst/>
          </a:prstGeom>
          <a:noFill/>
        </p:spPr>
        <p:txBody>
          <a:bodyPr wrap="square" rtlCol="0">
            <a:spAutoFit/>
          </a:bodyPr>
          <a:lstStyle/>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Presidente: Actuará como Presidente del Directorio del CCMQ, el delegado permanente del señor Alcalde sin perjuicio de su actuación por sí mismo.</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Secretario: Actuará como Secretario del Directorio del CCMQ, el Gerente General de Quito Turismo o su delegado.</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El Directorio se reunirá ordinariamente de manera mensual o extraordinariamente bajo solicitud del presidente</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El cuórum necesario para instalar una reunión será con 3 de sus integrantes.</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Los directorios se convocarán con al menos 2 días término de anticipación a la fecha y hora de la sesión y se realizarán en los primeros 15 días de cada mes. </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Las sesiones podrán llevarse a cabo vía telemática o física</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Por cada punto a tratar, la secretaría de Directorio del CCMQ elaborará las resoluciones,</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Las actas de las sesiones serán elaboradas, y archivadas por la Secretaría del Directorio.</a:t>
            </a:r>
            <a:endParaRPr lang="es-EC" sz="1600" dirty="0">
              <a:solidFill>
                <a:srgbClr val="5B5B5B"/>
              </a:solidFill>
              <a:latin typeface="Montserrat" pitchFamily="2" charset="77"/>
            </a:endParaRPr>
          </a:p>
        </p:txBody>
      </p:sp>
      <p:sp>
        <p:nvSpPr>
          <p:cNvPr id="3" name="Título 1">
            <a:extLst>
              <a:ext uri="{FF2B5EF4-FFF2-40B4-BE49-F238E27FC236}">
                <a16:creationId xmlns:a16="http://schemas.microsoft.com/office/drawing/2014/main" id="{840179C2-C9D3-C1F2-EB21-8EF5004F2EDE}"/>
              </a:ext>
            </a:extLst>
          </p:cNvPr>
          <p:cNvSpPr txBox="1">
            <a:spLocks/>
          </p:cNvSpPr>
          <p:nvPr/>
        </p:nvSpPr>
        <p:spPr>
          <a:xfrm>
            <a:off x="917932" y="470723"/>
            <a:ext cx="7400077"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Estructura y Sesiones</a:t>
            </a:r>
            <a:endParaRPr lang="es-EC" sz="3000" b="1" dirty="0">
              <a:solidFill>
                <a:srgbClr val="223F86"/>
              </a:solidFill>
              <a:latin typeface="Montserrat ExtraBold" pitchFamily="2" charset="77"/>
              <a:ea typeface="HGSMinchoE" panose="02020900000000000000" pitchFamily="18" charset="-128"/>
            </a:endParaRPr>
          </a:p>
        </p:txBody>
      </p:sp>
      <p:sp>
        <p:nvSpPr>
          <p:cNvPr id="7" name="Título 1">
            <a:extLst>
              <a:ext uri="{FF2B5EF4-FFF2-40B4-BE49-F238E27FC236}">
                <a16:creationId xmlns:a16="http://schemas.microsoft.com/office/drawing/2014/main" id="{01050A65-21DC-9E73-9E32-83A6F02F10F8}"/>
              </a:ext>
            </a:extLst>
          </p:cNvPr>
          <p:cNvSpPr txBox="1">
            <a:spLocks/>
          </p:cNvSpPr>
          <p:nvPr/>
        </p:nvSpPr>
        <p:spPr>
          <a:xfrm>
            <a:off x="809205" y="850729"/>
            <a:ext cx="7617533"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75BBE9"/>
                </a:solidFill>
                <a:latin typeface="Montserrat" pitchFamily="2" charset="77"/>
                <a:ea typeface="HGSMinchoE" panose="02020900000000000000" pitchFamily="18" charset="-128"/>
              </a:rPr>
              <a:t> </a:t>
            </a:r>
            <a:r>
              <a:rPr lang="es-EC" sz="2800" b="1" dirty="0">
                <a:solidFill>
                  <a:srgbClr val="75BBE9"/>
                </a:solidFill>
                <a:latin typeface="Montserrat" pitchFamily="2" charset="77"/>
                <a:ea typeface="HGSMinchoE" panose="02020900000000000000" pitchFamily="18" charset="-128"/>
              </a:rPr>
              <a:t>Directorio CCMQ</a:t>
            </a:r>
            <a:endParaRPr lang="es-EC"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3451415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CuadroTexto 3">
            <a:extLst>
              <a:ext uri="{FF2B5EF4-FFF2-40B4-BE49-F238E27FC236}">
                <a16:creationId xmlns:a16="http://schemas.microsoft.com/office/drawing/2014/main" id="{B1060A79-05DB-6782-8874-DA5F73924712}"/>
              </a:ext>
            </a:extLst>
          </p:cNvPr>
          <p:cNvSpPr txBox="1"/>
          <p:nvPr/>
        </p:nvSpPr>
        <p:spPr>
          <a:xfrm>
            <a:off x="809205" y="1822581"/>
            <a:ext cx="10573590" cy="3820533"/>
          </a:xfrm>
          <a:prstGeom prst="rect">
            <a:avLst/>
          </a:prstGeom>
          <a:noFill/>
        </p:spPr>
        <p:txBody>
          <a:bodyPr wrap="square" rtlCol="0">
            <a:spAutoFit/>
          </a:bodyPr>
          <a:lstStyle/>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a) Aprobar las políticas y metas del CCMQ, en concordancia con las políticas de QUITO TURISMO y evaluar su cumplimiento; </a:t>
            </a: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b) Conocer las Políticas de Uso de los espacios, elaborados por el OPERADOR; </a:t>
            </a: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c) Aprobar y modificar el Reglamento de Funcionamiento del Directorio; </a:t>
            </a: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d) Conocer los planes de mantenimiento, seguridad y reposición de los bienes, elaborados por el OPERADOR, previo informe favorable del Administrador del Contrato; </a:t>
            </a:r>
            <a:endParaRPr lang="es-EC" sz="1600" dirty="0">
              <a:solidFill>
                <a:srgbClr val="5B5B5B"/>
              </a:solidFill>
              <a:latin typeface="Montserrat" pitchFamily="2" charset="77"/>
            </a:endParaRP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e) Conocer sobre los avances de la Operación, Equipamiento, Administración, Comercialización y Mantenimiento del Centro de Convenciones de la ciudad de Quito (CCMQ); </a:t>
            </a: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f) Aprobar la creación de nuevas marcas y distintivos del CCMQ para el cumplimiento del objeto contractual; </a:t>
            </a: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g) Conocer y aprobar el tarifario anual presentado por el OPERADOR; y, </a:t>
            </a: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h) Las demás que le asigne el Contrato y las Bases del Concurso. </a:t>
            </a:r>
          </a:p>
          <a:p>
            <a:pPr lvl="0" algn="just">
              <a:lnSpc>
                <a:spcPct val="107000"/>
              </a:lnSpc>
              <a:spcAft>
                <a:spcPts val="800"/>
              </a:spcAft>
            </a:pPr>
            <a:r>
              <a:rPr lang="es-EC" sz="1600" dirty="0">
                <a:solidFill>
                  <a:srgbClr val="5B5B5B"/>
                </a:solidFill>
                <a:latin typeface="Montserrat" pitchFamily="2" charset="77"/>
              </a:rPr>
              <a:t> </a:t>
            </a:r>
          </a:p>
        </p:txBody>
      </p:sp>
      <p:sp>
        <p:nvSpPr>
          <p:cNvPr id="5" name="Título 1">
            <a:extLst>
              <a:ext uri="{FF2B5EF4-FFF2-40B4-BE49-F238E27FC236}">
                <a16:creationId xmlns:a16="http://schemas.microsoft.com/office/drawing/2014/main" id="{FD7028F1-746F-AD06-300E-5EC7FF7B76AD}"/>
              </a:ext>
            </a:extLst>
          </p:cNvPr>
          <p:cNvSpPr txBox="1">
            <a:spLocks/>
          </p:cNvSpPr>
          <p:nvPr/>
        </p:nvSpPr>
        <p:spPr>
          <a:xfrm>
            <a:off x="809205" y="464105"/>
            <a:ext cx="6810795"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223F86"/>
                </a:solidFill>
                <a:latin typeface="Montserrat ExtraBold" pitchFamily="2" charset="77"/>
                <a:ea typeface="HGSMinchoE" panose="02020900000000000000" pitchFamily="18" charset="-128"/>
              </a:rPr>
              <a:t> </a:t>
            </a:r>
            <a:r>
              <a:rPr lang="es-EC" sz="2800" b="1" dirty="0">
                <a:solidFill>
                  <a:srgbClr val="223F86"/>
                </a:solidFill>
                <a:latin typeface="Montserrat ExtraBold" pitchFamily="2" charset="77"/>
                <a:ea typeface="HGSMinchoE" panose="02020900000000000000" pitchFamily="18" charset="-128"/>
              </a:rPr>
              <a:t>Funciones</a:t>
            </a:r>
            <a:endParaRPr lang="es-EC" sz="30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809205" y="837493"/>
            <a:ext cx="9443748"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75BBE9"/>
                </a:solidFill>
                <a:latin typeface="Montserrat" pitchFamily="2" charset="77"/>
                <a:ea typeface="HGSMinchoE" panose="02020900000000000000" pitchFamily="18" charset="-128"/>
              </a:rPr>
              <a:t> </a:t>
            </a:r>
            <a:r>
              <a:rPr lang="es-EC" sz="2800" b="1" dirty="0">
                <a:solidFill>
                  <a:srgbClr val="75BBE9"/>
                </a:solidFill>
                <a:latin typeface="Montserrat" pitchFamily="2" charset="77"/>
                <a:ea typeface="HGSMinchoE" panose="02020900000000000000" pitchFamily="18" charset="-128"/>
              </a:rPr>
              <a:t>Entre otras atribuciones , las más importantes</a:t>
            </a:r>
            <a:endParaRPr lang="es-EC"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423562104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1641</TotalTime>
  <Words>2074</Words>
  <Application>Microsoft Office PowerPoint</Application>
  <PresentationFormat>Panorámica</PresentationFormat>
  <Paragraphs>238</Paragraphs>
  <Slides>35</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35</vt:i4>
      </vt:variant>
    </vt:vector>
  </HeadingPairs>
  <TitlesOfParts>
    <vt:vector size="41" baseType="lpstr">
      <vt:lpstr>Arial</vt:lpstr>
      <vt:lpstr>Calibri</vt:lpstr>
      <vt:lpstr>Calibri Light</vt:lpstr>
      <vt:lpstr>Montserrat</vt:lpstr>
      <vt:lpstr>Montserrat ExtraBold</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Edu Guamialamá Ruano</dc:creator>
  <cp:lastModifiedBy>Giselle Narvaez</cp:lastModifiedBy>
  <cp:revision>60</cp:revision>
  <dcterms:created xsi:type="dcterms:W3CDTF">2023-05-18T18:00:48Z</dcterms:created>
  <dcterms:modified xsi:type="dcterms:W3CDTF">2023-07-10T17:03:25Z</dcterms:modified>
</cp:coreProperties>
</file>