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97" r:id="rId4"/>
    <p:sldId id="274" r:id="rId5"/>
    <p:sldId id="296" r:id="rId6"/>
    <p:sldId id="278" r:id="rId7"/>
    <p:sldId id="270" r:id="rId8"/>
    <p:sldId id="293" r:id="rId9"/>
    <p:sldId id="275" r:id="rId10"/>
    <p:sldId id="264" r:id="rId11"/>
  </p:sldIdLst>
  <p:sldSz cx="12192000" cy="6858000"/>
  <p:notesSz cx="6858000" cy="9926638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EBF7"/>
    <a:srgbClr val="222B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Estilo medio 1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89950" autoAdjust="0"/>
  </p:normalViewPr>
  <p:slideViewPr>
    <p:cSldViewPr snapToGrid="0">
      <p:cViewPr>
        <p:scale>
          <a:sx n="80" d="100"/>
          <a:sy n="80" d="100"/>
        </p:scale>
        <p:origin x="378" y="-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1B17E7-D0A0-4EAA-B5F6-DE1A676BE85C}" type="datetimeFigureOut">
              <a:rPr lang="es-EC" smtClean="0"/>
              <a:t>22/12/2023</a:t>
            </a:fld>
            <a:endParaRPr lang="es-EC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52438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776788"/>
            <a:ext cx="5486400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942975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CE7258-EAD2-49E3-BAAC-92A98EC75653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6833384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5CE844-794C-675D-048B-2DCE6CBBA0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7350772-D8EB-5FA9-1C6B-F1FB727D25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84D2071-F9F6-2B73-3DD4-EAA13B6645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22/12/2023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614713B-66FD-BED9-CA8D-709A8236C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49FFBD7-B0C9-FD5B-7C53-6FD421BC8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794237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05E7E7-242A-8F82-3D2D-EDCCDA2E68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05EC412-1960-287B-31C8-6AD6AA86CE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6095B17-91E1-775E-5D30-C57C13559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22/12/2023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A2176E4-1D61-1CD5-4855-E6393D290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825922D-2DB6-2261-47D8-649E33826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931395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6AA0370-F0E9-7FDD-0328-10246D84FE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5604AC3-1526-B810-3F12-45770D6271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00DCB32-C8AC-4A0A-C9A3-C0563A0F5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22/12/2023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59D39A5-4254-8969-3549-B4F8CB817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83473F1-F590-9C0E-C704-18BC23751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11812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FF5FD9-7232-767D-0CD7-FF472C060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34C1B7A-4A80-E34F-D60A-611371A2D7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80B60AF-AA51-60BA-93B6-8A1B5C349A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22/12/2023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47ABD7-CB38-5C86-6E64-00376F51A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B55B922-8746-7CE0-E68B-F3FF0EBCB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903519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D1A54C-396F-DB97-94A1-A89667433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E2BB7FB-62A0-3CE9-89D2-E8960A2730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E330A63-E8F2-58D0-439E-37CE3049EE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22/12/2023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7C8FEE0-9931-1583-58AC-FAC24D6C5B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A47D9A4-C5D5-B098-5C2D-86AA1328E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07560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2518E2-EB36-3F1D-D1A0-56BFD9890B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9B58A56-73BF-8887-920D-F38159F4A8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3B51362-BF7F-F266-9C6D-1BFCEE1EBC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2B23FB7-CB89-00B3-333A-9E2CF81000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22/12/2023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CAB5E6D-C9B9-2542-7C09-4A155B126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4665374-39FD-6853-B2BA-8B65C0E00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208577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CD743B-A0C8-B664-3022-B8D06AE7B5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3031D7E-DEF1-A909-CD8D-B07A4D1AD2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F9C917C-771F-D343-FCD6-7414626403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01081C0-5E47-CE40-2E2A-5E90A789DA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E5D49586-0984-33F9-178E-2D10EEFEA4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01FB2184-CDD6-C598-C641-352919508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22/12/2023</a:t>
            </a:fld>
            <a:endParaRPr lang="es-EC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F55DD4B-BE41-53B1-EF9A-2E868A5E8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CA0F1FD6-4278-2830-C165-0C4CFDCE9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743618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2B2EFF-8DE5-2518-781F-B4260F931D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C585A29-4471-8962-A953-52636955B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22/12/2023</a:t>
            </a:fld>
            <a:endParaRPr lang="es-EC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5E2AB068-3128-08DC-CEE2-8195C62A1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5DAD2A4-0B31-B7F5-CFA2-8A0EDCAF2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222624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462329A-39B6-F045-74C0-92213F484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22/12/2023</a:t>
            </a:fld>
            <a:endParaRPr lang="es-EC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68E9E15-479E-8E17-5C28-02358E73B9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54CE9C3-50CB-B424-4427-BF8B33CCD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3716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C2EC735-C782-2742-6EB7-5A72D51AF5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FEC62AE-B268-0D2B-F83B-588736337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430D489-D391-EC02-05FA-976038B288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815AF6B-A83C-B89C-0315-3B7A3ED8F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22/12/2023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6BBA8E8-3CFE-0B4D-29DC-BB3C28DD6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B24566F-AAD2-EB0D-23A4-49E743282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148174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01D6BF-39C9-06F7-4624-68838F2B86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AA67086-8367-29B3-EA42-8597081298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80169BE-F74F-C45B-1CE2-39F8E7E26A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DA9B500-60E0-41FB-BC25-DB39BBDAD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22/12/2023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6D3B122-01A6-697A-D687-2D845D62A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B76DCF9-DEE6-07C4-BDA5-8BAC00C75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480171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7097A0FC-4943-3B72-8343-3B40898D6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187F185-A608-9573-8745-CC1544575D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56E003B-3856-3C6E-F48F-083380036F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C9580A-96E3-4720-B3A1-C6037A66C228}" type="datetimeFigureOut">
              <a:rPr lang="es-EC" smtClean="0"/>
              <a:t>22/12/2023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75FABB6-C43F-9AFC-3BC6-F9DE8AAB67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2C84E08-A39F-C895-5808-69802A358F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921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84021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79824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Texto&#10;&#10;Descripción generada automáticamente">
            <a:extLst>
              <a:ext uri="{FF2B5EF4-FFF2-40B4-BE49-F238E27FC236}">
                <a16:creationId xmlns:a16="http://schemas.microsoft.com/office/drawing/2014/main" id="{B0C71058-2F3B-58A2-0BFD-624D268CD63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085E993A-554C-E84B-0C97-C2C71FED6354}"/>
              </a:ext>
            </a:extLst>
          </p:cNvPr>
          <p:cNvSpPr txBox="1">
            <a:spLocks/>
          </p:cNvSpPr>
          <p:nvPr/>
        </p:nvSpPr>
        <p:spPr>
          <a:xfrm>
            <a:off x="1553276" y="1821371"/>
            <a:ext cx="9392575" cy="66278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Informe Técnico Programático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B57F36C1-EE49-E1EE-E8BE-9723B2FDB6E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2462" y="2815545"/>
            <a:ext cx="3805838" cy="776514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0665A5D3-7617-E9AB-2CB2-5657F77CA3DD}"/>
              </a:ext>
            </a:extLst>
          </p:cNvPr>
          <p:cNvSpPr txBox="1">
            <a:spLocks/>
          </p:cNvSpPr>
          <p:nvPr/>
        </p:nvSpPr>
        <p:spPr>
          <a:xfrm>
            <a:off x="1638984" y="2815544"/>
            <a:ext cx="4752291" cy="7765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400" b="1" dirty="0">
                <a:solidFill>
                  <a:schemeClr val="bg1"/>
                </a:solidFill>
                <a:latin typeface="Montserrat ExtraBold" pitchFamily="2" charset="77"/>
                <a:ea typeface="HGSMinchoE" panose="02020900000000000000" pitchFamily="18" charset="-128"/>
              </a:rPr>
              <a:t>POA </a:t>
            </a:r>
            <a:r>
              <a:rPr lang="es-EC" sz="2400" b="1" dirty="0" smtClean="0">
                <a:solidFill>
                  <a:schemeClr val="bg1"/>
                </a:solidFill>
                <a:latin typeface="Montserrat ExtraBold" pitchFamily="2" charset="77"/>
                <a:ea typeface="HGSMinchoE" panose="02020900000000000000" pitchFamily="18" charset="-128"/>
              </a:rPr>
              <a:t>2024</a:t>
            </a:r>
            <a:endParaRPr lang="es-EC" sz="2400" b="1" dirty="0">
              <a:solidFill>
                <a:schemeClr val="bg1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874476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Texto&#10;&#10;Descripción generada automáticamente">
            <a:extLst>
              <a:ext uri="{FF2B5EF4-FFF2-40B4-BE49-F238E27FC236}">
                <a16:creationId xmlns:a16="http://schemas.microsoft.com/office/drawing/2014/main" id="{B0C71058-2F3B-58A2-0BFD-624D268CD63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085E993A-554C-E84B-0C97-C2C71FED6354}"/>
              </a:ext>
            </a:extLst>
          </p:cNvPr>
          <p:cNvSpPr txBox="1">
            <a:spLocks/>
          </p:cNvSpPr>
          <p:nvPr/>
        </p:nvSpPr>
        <p:spPr>
          <a:xfrm>
            <a:off x="1161390" y="586380"/>
            <a:ext cx="9392575" cy="66278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b="1" dirty="0" smtClean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Técnico Programático y Presupuesto</a:t>
            </a:r>
            <a:endParaRPr lang="es-EC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2369" y="1356914"/>
            <a:ext cx="10619117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0355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Texto&#10;&#10;Descripción generada automáticamente">
            <a:extLst>
              <a:ext uri="{FF2B5EF4-FFF2-40B4-BE49-F238E27FC236}">
                <a16:creationId xmlns:a16="http://schemas.microsoft.com/office/drawing/2014/main" id="{B0C71058-2F3B-58A2-0BFD-624D268CD63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085E993A-554C-E84B-0C97-C2C71FED6354}"/>
              </a:ext>
            </a:extLst>
          </p:cNvPr>
          <p:cNvSpPr txBox="1">
            <a:spLocks/>
          </p:cNvSpPr>
          <p:nvPr/>
        </p:nvSpPr>
        <p:spPr>
          <a:xfrm>
            <a:off x="1508888" y="2194232"/>
            <a:ext cx="9392575" cy="123476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54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Proforma Presupuestaria 2023</a:t>
            </a:r>
          </a:p>
        </p:txBody>
      </p:sp>
    </p:spTree>
    <p:extLst>
      <p:ext uri="{BB962C8B-B14F-4D97-AF65-F5344CB8AC3E}">
        <p14:creationId xmlns:p14="http://schemas.microsoft.com/office/powerpoint/2010/main" val="16198512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Texto&#10;&#10;Descripción generada automáticamente">
            <a:extLst>
              <a:ext uri="{FF2B5EF4-FFF2-40B4-BE49-F238E27FC236}">
                <a16:creationId xmlns:a16="http://schemas.microsoft.com/office/drawing/2014/main" id="{B0C71058-2F3B-58A2-0BFD-624D268CD63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085E993A-554C-E84B-0C97-C2C71FED6354}"/>
              </a:ext>
            </a:extLst>
          </p:cNvPr>
          <p:cNvSpPr txBox="1">
            <a:spLocks/>
          </p:cNvSpPr>
          <p:nvPr/>
        </p:nvSpPr>
        <p:spPr>
          <a:xfrm>
            <a:off x="1189574" y="467033"/>
            <a:ext cx="9392575" cy="41834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36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Proforma </a:t>
            </a:r>
            <a:r>
              <a:rPr lang="es-EC" sz="3600" b="1" dirty="0" smtClean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Presupuestaria de Ingresos </a:t>
            </a:r>
            <a:r>
              <a:rPr lang="es-EC" sz="3600" b="1" dirty="0" smtClean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2024</a:t>
            </a:r>
            <a:endParaRPr lang="es-EC" sz="36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43BFFC0-6A51-2551-26F1-B7F26FFE51C7}"/>
              </a:ext>
            </a:extLst>
          </p:cNvPr>
          <p:cNvSpPr txBox="1"/>
          <p:nvPr/>
        </p:nvSpPr>
        <p:spPr>
          <a:xfrm>
            <a:off x="960220" y="5322662"/>
            <a:ext cx="4459562" cy="2798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es-ES" sz="1200" dirty="0">
                <a:latin typeface="Calibri" panose="020F0502020204030204" pitchFamily="34" charset="0"/>
                <a:cs typeface="Calibri" panose="020F0502020204030204" pitchFamily="34" charset="0"/>
              </a:rPr>
              <a:t>Fuente: Sistema Financiero Olympo – Elaborador por. J. Financiera</a:t>
            </a:r>
            <a:endParaRPr lang="es-EC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036" y="1094623"/>
            <a:ext cx="55816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0222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Texto&#10;&#10;Descripción generada automáticamente">
            <a:extLst>
              <a:ext uri="{FF2B5EF4-FFF2-40B4-BE49-F238E27FC236}">
                <a16:creationId xmlns:a16="http://schemas.microsoft.com/office/drawing/2014/main" id="{8144EB8A-6C0A-657E-F55A-8D46DE48245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FD7028F1-746F-AD06-300E-5EC7FF7B76AD}"/>
              </a:ext>
            </a:extLst>
          </p:cNvPr>
          <p:cNvSpPr txBox="1">
            <a:spLocks/>
          </p:cNvSpPr>
          <p:nvPr/>
        </p:nvSpPr>
        <p:spPr>
          <a:xfrm>
            <a:off x="433232" y="675329"/>
            <a:ext cx="7623556" cy="479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800" b="1" dirty="0" smtClean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Proforma Presupuestaria de Ingresos </a:t>
            </a:r>
            <a:r>
              <a:rPr lang="es-EC" sz="2800" b="1" dirty="0" smtClean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2024 </a:t>
            </a:r>
            <a:endParaRPr lang="es-EC" sz="28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43BFFC0-6A51-2551-26F1-B7F26FFE51C7}"/>
              </a:ext>
            </a:extLst>
          </p:cNvPr>
          <p:cNvSpPr txBox="1"/>
          <p:nvPr/>
        </p:nvSpPr>
        <p:spPr>
          <a:xfrm>
            <a:off x="742506" y="5063746"/>
            <a:ext cx="4459562" cy="2798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es-ES" sz="1200" dirty="0">
                <a:latin typeface="Calibri" panose="020F0502020204030204" pitchFamily="34" charset="0"/>
                <a:cs typeface="Calibri" panose="020F0502020204030204" pitchFamily="34" charset="0"/>
              </a:rPr>
              <a:t>Fuente: Sistema Financiero Olympo – Elaborador por. J. Financiera</a:t>
            </a:r>
            <a:endParaRPr lang="es-EC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8262" y="1109210"/>
            <a:ext cx="52482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1354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Texto&#10;&#10;Descripción generada automáticamente">
            <a:extLst>
              <a:ext uri="{FF2B5EF4-FFF2-40B4-BE49-F238E27FC236}">
                <a16:creationId xmlns:a16="http://schemas.microsoft.com/office/drawing/2014/main" id="{8144EB8A-6C0A-657E-F55A-8D46DE48245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FD7028F1-746F-AD06-300E-5EC7FF7B76AD}"/>
              </a:ext>
            </a:extLst>
          </p:cNvPr>
          <p:cNvSpPr txBox="1">
            <a:spLocks/>
          </p:cNvSpPr>
          <p:nvPr/>
        </p:nvSpPr>
        <p:spPr>
          <a:xfrm>
            <a:off x="2630153" y="145098"/>
            <a:ext cx="6718628" cy="479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C" sz="2400" b="1" dirty="0" smtClean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Partidas de Ingresos  2024</a:t>
            </a:r>
            <a:endParaRPr lang="es-EC" sz="24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43BFFC0-6A51-2551-26F1-B7F26FFE51C7}"/>
              </a:ext>
            </a:extLst>
          </p:cNvPr>
          <p:cNvSpPr txBox="1"/>
          <p:nvPr/>
        </p:nvSpPr>
        <p:spPr>
          <a:xfrm>
            <a:off x="989249" y="5204831"/>
            <a:ext cx="4459562" cy="2798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es-ES" sz="1200" dirty="0">
                <a:latin typeface="Calibri" panose="020F0502020204030204" pitchFamily="34" charset="0"/>
                <a:cs typeface="Calibri" panose="020F0502020204030204" pitchFamily="34" charset="0"/>
              </a:rPr>
              <a:t>Fuente: Sistema Financiero Olympo – Elaborador por. J. Financiera</a:t>
            </a:r>
            <a:endParaRPr lang="es-EC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2299" y="624492"/>
            <a:ext cx="58674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455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Texto&#10;&#10;Descripción generada automáticamente">
            <a:extLst>
              <a:ext uri="{FF2B5EF4-FFF2-40B4-BE49-F238E27FC236}">
                <a16:creationId xmlns:a16="http://schemas.microsoft.com/office/drawing/2014/main" id="{8144EB8A-6C0A-657E-F55A-8D46DE48245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FD7028F1-746F-AD06-300E-5EC7FF7B76AD}"/>
              </a:ext>
            </a:extLst>
          </p:cNvPr>
          <p:cNvSpPr txBox="1">
            <a:spLocks/>
          </p:cNvSpPr>
          <p:nvPr/>
        </p:nvSpPr>
        <p:spPr>
          <a:xfrm>
            <a:off x="423292" y="466607"/>
            <a:ext cx="10082369" cy="479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4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Actualización proyección Ingresos </a:t>
            </a:r>
            <a:r>
              <a:rPr lang="es-EC" sz="2400" b="1" dirty="0" smtClean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 2024-2027 : </a:t>
            </a:r>
            <a:endParaRPr lang="es-EC" sz="24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590" y="946000"/>
            <a:ext cx="10564968" cy="3779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8458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Texto&#10;&#10;Descripción generada automáticamente">
            <a:extLst>
              <a:ext uri="{FF2B5EF4-FFF2-40B4-BE49-F238E27FC236}">
                <a16:creationId xmlns:a16="http://schemas.microsoft.com/office/drawing/2014/main" id="{8144EB8A-6C0A-657E-F55A-8D46DE48245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FD7028F1-746F-AD06-300E-5EC7FF7B76AD}"/>
              </a:ext>
            </a:extLst>
          </p:cNvPr>
          <p:cNvSpPr txBox="1">
            <a:spLocks/>
          </p:cNvSpPr>
          <p:nvPr/>
        </p:nvSpPr>
        <p:spPr>
          <a:xfrm>
            <a:off x="1397896" y="688435"/>
            <a:ext cx="8875644" cy="479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C" sz="2400" b="1" dirty="0" smtClean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Saldos Fideicomiso Fondo </a:t>
            </a:r>
            <a:r>
              <a:rPr lang="es-ES" sz="24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de Promoción y Desarrollo Turístico del Distrito Metropolitano de Quito al 21 de diciembre 2023 </a:t>
            </a:r>
            <a:r>
              <a:rPr lang="es-EC" sz="2400" b="1" dirty="0" smtClean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:</a:t>
            </a:r>
            <a:endParaRPr lang="es-EC" sz="24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7896" y="2133600"/>
            <a:ext cx="9245682" cy="1643969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A43BFFC0-6A51-2551-26F1-B7F26FFE51C7}"/>
              </a:ext>
            </a:extLst>
          </p:cNvPr>
          <p:cNvSpPr txBox="1"/>
          <p:nvPr/>
        </p:nvSpPr>
        <p:spPr>
          <a:xfrm>
            <a:off x="1397896" y="4603430"/>
            <a:ext cx="4459562" cy="2798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es-ES" sz="1200" dirty="0">
                <a:latin typeface="Calibri" panose="020F0502020204030204" pitchFamily="34" charset="0"/>
                <a:cs typeface="Calibri" panose="020F0502020204030204" pitchFamily="34" charset="0"/>
              </a:rPr>
              <a:t>Fuente: Sistema Financiero Olympo – Elaborador por. J. Financiera</a:t>
            </a:r>
            <a:endParaRPr lang="es-EC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075806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15171</TotalTime>
  <Words>98</Words>
  <Application>Microsoft Office PowerPoint</Application>
  <PresentationFormat>Panorámica</PresentationFormat>
  <Paragraphs>13</Paragraphs>
  <Slides>10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HGSMinchoE</vt:lpstr>
      <vt:lpstr>Montserrat ExtraBold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Edu Guamialamá Ruano</dc:creator>
  <cp:lastModifiedBy>Rosa Mera</cp:lastModifiedBy>
  <cp:revision>161</cp:revision>
  <cp:lastPrinted>2023-11-13T23:11:38Z</cp:lastPrinted>
  <dcterms:created xsi:type="dcterms:W3CDTF">2023-05-18T18:00:48Z</dcterms:created>
  <dcterms:modified xsi:type="dcterms:W3CDTF">2023-12-22T18:15:47Z</dcterms:modified>
</cp:coreProperties>
</file>