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4" r:id="rId1"/>
    <p:sldMasterId id="2147484951" r:id="rId2"/>
    <p:sldMasterId id="2147484989" r:id="rId3"/>
  </p:sldMasterIdLst>
  <p:notesMasterIdLst>
    <p:notesMasterId r:id="rId12"/>
  </p:notesMasterIdLst>
  <p:handoutMasterIdLst>
    <p:handoutMasterId r:id="rId13"/>
  </p:handoutMasterIdLst>
  <p:sldIdLst>
    <p:sldId id="1535" r:id="rId4"/>
    <p:sldId id="1536" r:id="rId5"/>
    <p:sldId id="1538" r:id="rId6"/>
    <p:sldId id="1540" r:id="rId7"/>
    <p:sldId id="1534" r:id="rId8"/>
    <p:sldId id="1542" r:id="rId9"/>
    <p:sldId id="1539" r:id="rId10"/>
    <p:sldId id="1537" r:id="rId11"/>
  </p:sldIdLst>
  <p:sldSz cx="10059988" cy="7773988"/>
  <p:notesSz cx="6797675" cy="9928225"/>
  <p:custDataLst>
    <p:tags r:id="rId1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186" indent="1586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1959" indent="1586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68728" indent="1586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5500" indent="1586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3858" algn="l" defTabSz="913545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0632" algn="l" defTabSz="913545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197402" algn="l" defTabSz="913545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4173" algn="l" defTabSz="913545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764" userDrawn="1">
          <p15:clr>
            <a:srgbClr val="A4A3A4"/>
          </p15:clr>
        </p15:guide>
        <p15:guide id="2" orient="horz" pos="4671">
          <p15:clr>
            <a:srgbClr val="A4A3A4"/>
          </p15:clr>
        </p15:guide>
        <p15:guide id="3" orient="horz" pos="2993" userDrawn="1">
          <p15:clr>
            <a:srgbClr val="A4A3A4"/>
          </p15:clr>
        </p15:guide>
        <p15:guide id="4" orient="horz" pos="4625">
          <p15:clr>
            <a:srgbClr val="A4A3A4"/>
          </p15:clr>
        </p15:guide>
        <p15:guide id="5" orient="horz" pos="4263" userDrawn="1">
          <p15:clr>
            <a:srgbClr val="A4A3A4"/>
          </p15:clr>
        </p15:guide>
        <p15:guide id="6" pos="129">
          <p15:clr>
            <a:srgbClr val="A4A3A4"/>
          </p15:clr>
        </p15:guide>
        <p15:guide id="7" pos="6117" userDrawn="1">
          <p15:clr>
            <a:srgbClr val="A4A3A4"/>
          </p15:clr>
        </p15:guide>
        <p15:guide id="8" pos="6207">
          <p15:clr>
            <a:srgbClr val="A4A3A4"/>
          </p15:clr>
        </p15:guide>
        <p15:guide id="9" pos="2851" userDrawn="1">
          <p15:clr>
            <a:srgbClr val="A4A3A4"/>
          </p15:clr>
        </p15:guide>
        <p15:guide id="10" orient="horz" pos="1224" userDrawn="1">
          <p15:clr>
            <a:srgbClr val="A4A3A4"/>
          </p15:clr>
        </p15:guide>
        <p15:guide id="11" orient="horz" pos="679" userDrawn="1">
          <p15:clr>
            <a:srgbClr val="A4A3A4"/>
          </p15:clr>
        </p15:guide>
        <p15:guide id="12" orient="horz" pos="317" userDrawn="1">
          <p15:clr>
            <a:srgbClr val="A4A3A4"/>
          </p15:clr>
        </p15:guide>
        <p15:guide id="13" pos="174">
          <p15:clr>
            <a:srgbClr val="A4A3A4"/>
          </p15:clr>
        </p15:guide>
        <p15:guide id="14" pos="6162">
          <p15:clr>
            <a:srgbClr val="A4A3A4"/>
          </p15:clr>
        </p15:guide>
        <p15:guide id="15" orient="horz" pos="4036">
          <p15:clr>
            <a:srgbClr val="A4A3A4"/>
          </p15:clr>
        </p15:guide>
        <p15:guide id="16" orient="horz" pos="4580">
          <p15:clr>
            <a:srgbClr val="A4A3A4"/>
          </p15:clr>
        </p15:guide>
        <p15:guide id="17" orient="horz" pos="2267">
          <p15:clr>
            <a:srgbClr val="A4A3A4"/>
          </p15:clr>
        </p15:guide>
        <p15:guide id="18" orient="horz" pos="4353">
          <p15:clr>
            <a:srgbClr val="A4A3A4"/>
          </p15:clr>
        </p15:guide>
        <p15:guide id="19" orient="horz">
          <p15:clr>
            <a:srgbClr val="A4A3A4"/>
          </p15:clr>
        </p15:guide>
        <p15:guide id="20" pos="579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scalona, Gaston (CL - Santiago)" initials="EG(-S" lastIdx="6" clrIdx="0"/>
  <p:cmAuthor id="1" name="Calderon, Francisco (CL - Santiago)" initials="CF(-S" lastIdx="9" clrIdx="1"/>
  <p:cmAuthor id="2" name="Rollin, Arthur (CA - Montreal)" initials="RA(-M" lastIdx="16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BFBF"/>
    <a:srgbClr val="94C83D"/>
    <a:srgbClr val="00A1DE"/>
    <a:srgbClr val="92D400"/>
    <a:srgbClr val="002776"/>
    <a:srgbClr val="EDFD56"/>
    <a:srgbClr val="3C8A2E"/>
    <a:srgbClr val="72C7E7"/>
    <a:srgbClr val="7F7F7F"/>
    <a:srgbClr val="CCD6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09" autoAdjust="0"/>
    <p:restoredTop sz="94444" autoAdjust="0"/>
  </p:normalViewPr>
  <p:slideViewPr>
    <p:cSldViewPr>
      <p:cViewPr varScale="1">
        <p:scale>
          <a:sx n="63" d="100"/>
          <a:sy n="63" d="100"/>
        </p:scale>
        <p:origin x="1734" y="60"/>
      </p:cViewPr>
      <p:guideLst>
        <p:guide orient="horz" pos="3764"/>
        <p:guide orient="horz" pos="4671"/>
        <p:guide orient="horz" pos="2993"/>
        <p:guide orient="horz" pos="4625"/>
        <p:guide orient="horz" pos="4263"/>
        <p:guide pos="129"/>
        <p:guide pos="6117"/>
        <p:guide pos="6207"/>
        <p:guide pos="2851"/>
        <p:guide orient="horz" pos="1224"/>
        <p:guide orient="horz" pos="679"/>
        <p:guide orient="horz" pos="317"/>
        <p:guide pos="174"/>
        <p:guide pos="6162"/>
        <p:guide orient="horz" pos="4036"/>
        <p:guide orient="horz" pos="4580"/>
        <p:guide orient="horz" pos="2267"/>
        <p:guide orient="horz" pos="4353"/>
        <p:guide orient="horz"/>
        <p:guide pos="5799"/>
      </p:guideLst>
    </p:cSldViewPr>
  </p:slideViewPr>
  <p:outlineViewPr>
    <p:cViewPr>
      <p:scale>
        <a:sx n="33" d="100"/>
        <a:sy n="33" d="100"/>
      </p:scale>
      <p:origin x="0" y="17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100" d="100"/>
          <a:sy n="100" d="100"/>
        </p:scale>
        <p:origin x="-1758" y="-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2"/>
            <a:ext cx="2946275" cy="496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0536" tIns="30268" rIns="60536" bIns="30268" numCol="1" anchor="t" anchorCtr="0" compatLnSpc="1">
            <a:prstTxWarp prst="textNoShape">
              <a:avLst/>
            </a:prstTxWarp>
          </a:bodyPr>
          <a:lstStyle>
            <a:lvl1pPr defTabSz="605917">
              <a:defRPr sz="8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51401" y="2"/>
            <a:ext cx="2944736" cy="496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0536" tIns="30268" rIns="60536" bIns="30268" numCol="1" anchor="t" anchorCtr="0" compatLnSpc="1">
            <a:prstTxWarp prst="textNoShape">
              <a:avLst/>
            </a:prstTxWarp>
          </a:bodyPr>
          <a:lstStyle>
            <a:lvl1pPr algn="r" defTabSz="605917">
              <a:defRPr sz="800"/>
            </a:lvl1pPr>
          </a:lstStyle>
          <a:p>
            <a:pPr>
              <a:defRPr/>
            </a:pPr>
            <a:fld id="{69089224-B863-4E1D-9E6E-210644880222}" type="datetimeFigureOut">
              <a:rPr lang="en-US"/>
              <a:pPr>
                <a:defRPr/>
              </a:pPr>
              <a:t>10/18/2016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1" y="9429938"/>
            <a:ext cx="2946275" cy="496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0536" tIns="30268" rIns="60536" bIns="30268" numCol="1" anchor="b" anchorCtr="0" compatLnSpc="1">
            <a:prstTxWarp prst="textNoShape">
              <a:avLst/>
            </a:prstTxWarp>
          </a:bodyPr>
          <a:lstStyle>
            <a:lvl1pPr defTabSz="605917">
              <a:defRPr sz="8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51401" y="9429938"/>
            <a:ext cx="2944736" cy="496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0536" tIns="30268" rIns="60536" bIns="30268" numCol="1" anchor="b" anchorCtr="0" compatLnSpc="1">
            <a:prstTxWarp prst="textNoShape">
              <a:avLst/>
            </a:prstTxWarp>
          </a:bodyPr>
          <a:lstStyle>
            <a:lvl1pPr algn="r" defTabSz="605917">
              <a:defRPr sz="800"/>
            </a:lvl1pPr>
          </a:lstStyle>
          <a:p>
            <a:pPr>
              <a:defRPr/>
            </a:pPr>
            <a:fld id="{3F517015-A6C0-4C6D-ACEE-8BED73EB9C8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28479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2"/>
            <a:ext cx="2946275" cy="496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93" tIns="46147" rIns="92293" bIns="46147" numCol="1" anchor="t" anchorCtr="0" compatLnSpc="1">
            <a:prstTxWarp prst="textNoShape">
              <a:avLst/>
            </a:prstTxWarp>
          </a:bodyPr>
          <a:lstStyle>
            <a:lvl1pPr defTabSz="605917">
              <a:defRPr sz="1100">
                <a:latin typeface="Calibri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51401" y="2"/>
            <a:ext cx="2944736" cy="496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93" tIns="46147" rIns="92293" bIns="46147" numCol="1" anchor="t" anchorCtr="0" compatLnSpc="1">
            <a:prstTxWarp prst="textNoShape">
              <a:avLst/>
            </a:prstTxWarp>
          </a:bodyPr>
          <a:lstStyle>
            <a:lvl1pPr algn="r" defTabSz="605917">
              <a:defRPr sz="1100">
                <a:latin typeface="Calibri" pitchFamily="34" charset="0"/>
              </a:defRPr>
            </a:lvl1pPr>
          </a:lstStyle>
          <a:p>
            <a:pPr>
              <a:defRPr/>
            </a:pPr>
            <a:fld id="{0DCA58BA-2EDF-43C6-952C-22E6E1335AE4}" type="datetimeFigureOut">
              <a:rPr lang="en-US"/>
              <a:pPr>
                <a:defRPr/>
              </a:pPr>
              <a:t>10/18/2016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44538"/>
            <a:ext cx="4814887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3007" tIns="66504" rIns="133007" bIns="66504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78846" y="4716676"/>
            <a:ext cx="5439987" cy="4467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93" tIns="46147" rIns="92293" bIns="461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0"/>
            <a:r>
              <a:rPr lang="en-US" noProof="0" smtClean="0"/>
              <a:t>Second level</a:t>
            </a:r>
          </a:p>
          <a:p>
            <a:pPr lvl="0"/>
            <a:r>
              <a:rPr lang="en-US" noProof="0" smtClean="0"/>
              <a:t>Third level</a:t>
            </a:r>
          </a:p>
          <a:p>
            <a:pPr lvl="0"/>
            <a:r>
              <a:rPr lang="en-US" noProof="0" smtClean="0"/>
              <a:t>Fourth level</a:t>
            </a:r>
          </a:p>
          <a:p>
            <a:pPr lvl="0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1" y="9429938"/>
            <a:ext cx="2946275" cy="496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93" tIns="46147" rIns="92293" bIns="46147" numCol="1" anchor="b" anchorCtr="0" compatLnSpc="1">
            <a:prstTxWarp prst="textNoShape">
              <a:avLst/>
            </a:prstTxWarp>
          </a:bodyPr>
          <a:lstStyle>
            <a:lvl1pPr defTabSz="605917">
              <a:defRPr sz="1100">
                <a:latin typeface="Calibri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51401" y="9429938"/>
            <a:ext cx="2944736" cy="496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93" tIns="46147" rIns="92293" bIns="46147" numCol="1" anchor="b" anchorCtr="0" compatLnSpc="1">
            <a:prstTxWarp prst="textNoShape">
              <a:avLst/>
            </a:prstTxWarp>
          </a:bodyPr>
          <a:lstStyle>
            <a:lvl1pPr algn="r" defTabSz="605917">
              <a:defRPr sz="1100">
                <a:latin typeface="Calibri" pitchFamily="34" charset="0"/>
              </a:defRPr>
            </a:lvl1pPr>
          </a:lstStyle>
          <a:p>
            <a:pPr>
              <a:defRPr/>
            </a:pPr>
            <a:fld id="{EDEDF171-9BB8-492B-AE77-09B097101C7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56186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254" indent="-28548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1929" indent="-22838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598703" indent="-22838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5472" indent="-22838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491" algn="l" defTabSz="9133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191" algn="l" defTabSz="9133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890" algn="l" defTabSz="9133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587" algn="l" defTabSz="9133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6950" y="739775"/>
            <a:ext cx="4799013" cy="37084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757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2120475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84217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55888" y="573088"/>
            <a:ext cx="3657600" cy="28273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071852" y="7167283"/>
            <a:ext cx="3883962" cy="36847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38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D7FB35-43D5-4728-BE59-ECEE586D3EFE}" type="slidenum">
              <a:rPr kumimoji="0" lang="es-ES_tradn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l" defTabSz="9138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ES_trad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856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96925"/>
            <a:ext cx="5165725" cy="3994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731866" y="10114094"/>
            <a:ext cx="2854941" cy="532417"/>
          </a:xfrm>
          <a:prstGeom prst="rect">
            <a:avLst/>
          </a:prstGeom>
        </p:spPr>
        <p:txBody>
          <a:bodyPr lIns="91294" tIns="45647" rIns="91294" bIns="45647"/>
          <a:lstStyle/>
          <a:p>
            <a:fld id="{4D1CD627-4B2A-415D-87CF-666A57EF4918}" type="slidenum">
              <a:rPr lang="es-ES" smtClean="0">
                <a:solidFill>
                  <a:prstClr val="black"/>
                </a:solidFill>
              </a:rPr>
              <a:pPr/>
              <a:t>5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894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55888" y="573088"/>
            <a:ext cx="3657600" cy="28273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071852" y="7167283"/>
            <a:ext cx="3883962" cy="36847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38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D7FB35-43D5-4728-BE59-ECEE586D3EFE}" type="slidenum">
              <a:rPr kumimoji="0" lang="es-ES_tradn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l" defTabSz="9138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ES_trad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121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30325" y="717550"/>
            <a:ext cx="4651375" cy="3594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41657" y="9099063"/>
            <a:ext cx="3168439" cy="478984"/>
          </a:xfrm>
          <a:prstGeom prst="rect">
            <a:avLst/>
          </a:prstGeom>
        </p:spPr>
        <p:txBody>
          <a:bodyPr lIns="91294" tIns="45647" rIns="91294" bIns="45647"/>
          <a:lstStyle/>
          <a:p>
            <a:fld id="{4D1CD627-4B2A-415D-87CF-666A57EF4918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0639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Title Placeholder 1"/>
          <p:cNvSpPr>
            <a:spLocks noGrp="1"/>
          </p:cNvSpPr>
          <p:nvPr>
            <p:ph type="ctrTitle"/>
          </p:nvPr>
        </p:nvSpPr>
        <p:spPr>
          <a:xfrm>
            <a:off x="1257302" y="3027363"/>
            <a:ext cx="6724650" cy="1651000"/>
          </a:xfrm>
        </p:spPr>
        <p:txBody>
          <a:bodyPr/>
          <a:lstStyle>
            <a:lvl1pPr>
              <a:lnSpc>
                <a:spcPts val="5193"/>
              </a:lnSpc>
              <a:defRPr sz="5600" b="0">
                <a:solidFill>
                  <a:schemeClr val="bg2"/>
                </a:solidFill>
                <a:latin typeface="Times New Roman" pitchFamily="18" charset="0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457203" y="7405690"/>
            <a:ext cx="311150" cy="179387"/>
          </a:xfrm>
        </p:spPr>
        <p:txBody>
          <a:bodyPr/>
          <a:lstStyle>
            <a:lvl1pPr>
              <a:lnSpc>
                <a:spcPts val="1337"/>
              </a:lnSpc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763A6BE3-59AE-40B2-A0E5-5DA4B35828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847725" y="7405690"/>
            <a:ext cx="4749800" cy="179387"/>
          </a:xfrm>
          <a:prstGeom prst="rect">
            <a:avLst/>
          </a:prstGeom>
        </p:spPr>
        <p:txBody>
          <a:bodyPr/>
          <a:lstStyle>
            <a:lvl1pPr>
              <a:lnSpc>
                <a:spcPts val="1337"/>
              </a:lnSpc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 dirty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4165968864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7745" y="357194"/>
            <a:ext cx="2268537" cy="70580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C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2130" y="357194"/>
            <a:ext cx="6653213" cy="70580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L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CDFE6-65E2-45D3-8D1D-DBF0EB5205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849313" y="7429506"/>
            <a:ext cx="4749800" cy="1635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162931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8904" y="2073063"/>
            <a:ext cx="5878598" cy="938592"/>
          </a:xfrm>
        </p:spPr>
        <p:txBody>
          <a:bodyPr>
            <a:noAutofit/>
          </a:bodyPr>
          <a:lstStyle>
            <a:lvl1pPr>
              <a:defRPr sz="31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8905" y="4858750"/>
            <a:ext cx="5878096" cy="1700572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5"/>
                </a:solidFill>
              </a:defRPr>
            </a:lvl1pPr>
            <a:lvl2pPr marL="521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3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4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7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8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694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9" name="Picture 8" descr="DEL_PRI_RGB.gi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810" y="490923"/>
            <a:ext cx="2095200" cy="392705"/>
          </a:xfrm>
          <a:prstGeom prst="rect">
            <a:avLst/>
          </a:prstGeom>
        </p:spPr>
      </p:pic>
      <p:sp>
        <p:nvSpPr>
          <p:cNvPr id="8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12621" y="3018896"/>
            <a:ext cx="5874881" cy="1839855"/>
          </a:xfrm>
        </p:spPr>
        <p:txBody>
          <a:bodyPr>
            <a:noAutofit/>
          </a:bodyPr>
          <a:lstStyle>
            <a:lvl1pPr marL="0" indent="0">
              <a:buNone/>
              <a:defRPr sz="31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734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 with Imag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0" y="2413176"/>
            <a:ext cx="2422432" cy="5360812"/>
          </a:xfrm>
        </p:spPr>
        <p:txBody>
          <a:bodyPr/>
          <a:lstStyle>
            <a:lvl1pPr marL="0" indent="0">
              <a:buNone/>
              <a:defRPr sz="33400" b="0" i="0">
                <a:solidFill>
                  <a:srgbClr val="F2F2F2"/>
                </a:solidFill>
                <a:latin typeface="Arial Narrow Bold"/>
                <a:cs typeface="Arial Narrow Bold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5123145" y="0"/>
            <a:ext cx="4936846" cy="7773988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68" tIns="50933" rIns="101868" bIns="50933" rtlCol="0" anchor="ctr"/>
          <a:lstStyle/>
          <a:p>
            <a:pPr algn="ctr" defTabSz="1042354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03477" y="2915239"/>
            <a:ext cx="4520065" cy="1979494"/>
          </a:xfrm>
        </p:spPr>
        <p:txBody>
          <a:bodyPr>
            <a:noAutofit/>
          </a:bodyPr>
          <a:lstStyle>
            <a:lvl1pPr marL="0" indent="0">
              <a:buNone/>
              <a:defRPr sz="53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483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Click</a:t>
            </a:r>
            <a:r>
              <a:rPr lang="es-ES_tradnl" dirty="0" smtClean="0"/>
              <a:t> to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style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to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styles</a:t>
            </a:r>
            <a:endParaRPr lang="es-ES_tradnl" dirty="0" smtClean="0"/>
          </a:p>
          <a:p>
            <a:pPr lvl="1"/>
            <a:r>
              <a:rPr lang="es-ES_tradnl" dirty="0" err="1" smtClean="0"/>
              <a:t>Second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2"/>
            <a:r>
              <a:rPr lang="es-ES_tradnl" dirty="0" err="1" smtClean="0"/>
              <a:t>Third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3"/>
            <a:r>
              <a:rPr lang="es-ES_tradnl" dirty="0" err="1" smtClean="0"/>
              <a:t>Fourth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4"/>
            <a:r>
              <a:rPr lang="es-ES_tradnl" dirty="0" err="1" smtClean="0"/>
              <a:t>Fifth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0A7A354-C5FB-4D1E-BE75-5A939ED93F75}" type="slidenum">
              <a:rPr lang="es-ES_tradnl" smtClean="0">
                <a:solidFill>
                  <a:srgbClr val="002776"/>
                </a:solidFill>
              </a:rPr>
              <a:pPr/>
              <a:t>‹#›</a:t>
            </a:fld>
            <a:endParaRPr lang="es-ES_tradnl" dirty="0">
              <a:solidFill>
                <a:srgbClr val="00277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49313" y="7429506"/>
            <a:ext cx="4749800" cy="1635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_tradnl" dirty="0">
              <a:solidFill>
                <a:srgbClr val="0027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1639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ítulo de presenta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5357" y="132210"/>
            <a:ext cx="828081" cy="4620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9824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0059988" cy="77739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278" tIns="41639" rIns="83278" bIns="4163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b-NO" sz="2031">
              <a:solidFill>
                <a:srgbClr val="FFFFFF"/>
              </a:solidFill>
            </a:endParaRPr>
          </a:p>
        </p:txBody>
      </p:sp>
      <p:pic>
        <p:nvPicPr>
          <p:cNvPr id="5" name="Picture 19" descr="DEL_PRI_RGB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30" y="3389551"/>
            <a:ext cx="3795713" cy="89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80" y="4700591"/>
            <a:ext cx="6743701" cy="2593975"/>
          </a:xfrm>
        </p:spPr>
        <p:txBody>
          <a:bodyPr/>
          <a:lstStyle>
            <a:lvl1pPr>
              <a:defRPr sz="609">
                <a:solidFill>
                  <a:srgbClr val="000000"/>
                </a:solidFill>
              </a:defRPr>
            </a:lvl1pPr>
            <a:lvl2pPr>
              <a:defRPr sz="711"/>
            </a:lvl2pPr>
            <a:lvl3pPr>
              <a:defRPr sz="711"/>
            </a:lvl3pPr>
            <a:lvl4pPr>
              <a:defRPr sz="711"/>
            </a:lvl4pPr>
            <a:lvl5pPr>
              <a:defRPr sz="71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57307" y="7429738"/>
            <a:ext cx="311150" cy="1635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A7A354-C5FB-4D1E-BE75-5A939ED93F75}" type="slidenum">
              <a:rPr lang="es-ES" smtClean="0">
                <a:solidFill>
                  <a:srgbClr val="FFFFFF"/>
                </a:solidFill>
              </a:rPr>
              <a:pPr/>
              <a:t>‹#›</a:t>
            </a:fld>
            <a:endParaRPr lang="es-ES">
              <a:solidFill>
                <a:srgbClr val="FFFFFF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49320" y="7429738"/>
            <a:ext cx="4749800" cy="1635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70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Title Placeholder 1"/>
          <p:cNvSpPr>
            <a:spLocks noGrp="1"/>
          </p:cNvSpPr>
          <p:nvPr>
            <p:ph type="ctrTitle"/>
          </p:nvPr>
        </p:nvSpPr>
        <p:spPr>
          <a:xfrm>
            <a:off x="1257302" y="3027363"/>
            <a:ext cx="6724650" cy="1651000"/>
          </a:xfrm>
        </p:spPr>
        <p:txBody>
          <a:bodyPr/>
          <a:lstStyle>
            <a:lvl1pPr>
              <a:lnSpc>
                <a:spcPts val="5193"/>
              </a:lnSpc>
              <a:defRPr sz="5600" b="0">
                <a:solidFill>
                  <a:schemeClr val="bg2"/>
                </a:solidFill>
                <a:latin typeface="Times New Roman" pitchFamily="18" charset="0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457203" y="7405690"/>
            <a:ext cx="311150" cy="179387"/>
          </a:xfrm>
        </p:spPr>
        <p:txBody>
          <a:bodyPr/>
          <a:lstStyle>
            <a:lvl1pPr>
              <a:lnSpc>
                <a:spcPts val="1337"/>
              </a:lnSpc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763A6BE3-59AE-40B2-A0E5-5DA4B35828E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847725" y="7405690"/>
            <a:ext cx="4749800" cy="179387"/>
          </a:xfrm>
          <a:prstGeom prst="rect">
            <a:avLst/>
          </a:prstGeom>
        </p:spPr>
        <p:txBody>
          <a:bodyPr/>
          <a:lstStyle>
            <a:lvl1pPr>
              <a:lnSpc>
                <a:spcPts val="1337"/>
              </a:lnSpc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74191574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465" y="214586"/>
            <a:ext cx="9504000" cy="957262"/>
          </a:xfrm>
        </p:spPr>
        <p:txBody>
          <a:bodyPr/>
          <a:lstStyle>
            <a:lvl1pPr>
              <a:lnSpc>
                <a:spcPct val="100000"/>
              </a:lnSpc>
              <a:defRPr sz="2200"/>
            </a:lvl1pPr>
          </a:lstStyle>
          <a:p>
            <a:r>
              <a:rPr lang="en-US" dirty="0" smtClean="0"/>
              <a:t>Click to edit Master title style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L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D6856-CF4E-42C4-B228-5F9DD1DB1801}" type="slidenum">
              <a:rPr lang="en-US">
                <a:solidFill>
                  <a:srgbClr val="002776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2776"/>
              </a:solidFill>
            </a:endParaRPr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849313" y="7429506"/>
            <a:ext cx="4749800" cy="1635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2776"/>
                </a:solidFill>
              </a:rPr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1268882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43" y="4995866"/>
            <a:ext cx="8550275" cy="1543050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C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43" y="3295657"/>
            <a:ext cx="8550275" cy="170021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697" indent="0">
              <a:buNone/>
              <a:defRPr sz="1800"/>
            </a:lvl2pPr>
            <a:lvl3pPr marL="913399" indent="0">
              <a:buNone/>
              <a:defRPr sz="1600"/>
            </a:lvl3pPr>
            <a:lvl4pPr marL="1370096" indent="0">
              <a:buNone/>
              <a:defRPr sz="1400"/>
            </a:lvl4pPr>
            <a:lvl5pPr marL="1826794" indent="0">
              <a:buNone/>
              <a:defRPr sz="1400"/>
            </a:lvl5pPr>
            <a:lvl6pPr marL="2283491" indent="0">
              <a:buNone/>
              <a:defRPr sz="1400"/>
            </a:lvl6pPr>
            <a:lvl7pPr marL="2740191" indent="0">
              <a:buNone/>
              <a:defRPr sz="1400"/>
            </a:lvl7pPr>
            <a:lvl8pPr marL="3196890" indent="0">
              <a:buNone/>
              <a:defRPr sz="1400"/>
            </a:lvl8pPr>
            <a:lvl9pPr marL="3653587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AC1CF-7529-4767-A444-A1C24573EC07}" type="slidenum">
              <a:rPr lang="en-US">
                <a:solidFill>
                  <a:srgbClr val="002776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2776"/>
              </a:solidFill>
            </a:endParaRPr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849313" y="7429506"/>
            <a:ext cx="4749800" cy="1635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2776"/>
                </a:solidFill>
              </a:rPr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0646839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2133" y="1314455"/>
            <a:ext cx="4460875" cy="6100763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7" y="1314455"/>
            <a:ext cx="4460875" cy="6100763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L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80911-99AE-4CB7-A071-1760C35551F7}" type="slidenum">
              <a:rPr lang="en-US">
                <a:solidFill>
                  <a:srgbClr val="002776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2776"/>
              </a:solidFill>
            </a:endParaRPr>
          </a:p>
        </p:txBody>
      </p:sp>
      <p:sp>
        <p:nvSpPr>
          <p:cNvPr id="6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849313" y="7429506"/>
            <a:ext cx="4749800" cy="1635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2776"/>
                </a:solidFill>
              </a:rPr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121465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465" y="214586"/>
            <a:ext cx="9468000" cy="957262"/>
          </a:xfrm>
        </p:spPr>
        <p:txBody>
          <a:bodyPr/>
          <a:lstStyle>
            <a:lvl1pPr>
              <a:lnSpc>
                <a:spcPct val="100000"/>
              </a:lnSpc>
              <a:defRPr sz="2200"/>
            </a:lvl1pPr>
          </a:lstStyle>
          <a:p>
            <a:r>
              <a:rPr lang="en-US" dirty="0" smtClean="0"/>
              <a:t>Click to edit Master title style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L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D6856-CF4E-42C4-B228-5F9DD1DB18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849313" y="7429506"/>
            <a:ext cx="4749800" cy="1635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42618847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466" y="214586"/>
            <a:ext cx="9468000" cy="129540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s-C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43" y="1739900"/>
            <a:ext cx="4445000" cy="725488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6697" indent="0">
              <a:buNone/>
              <a:defRPr sz="2000" b="1"/>
            </a:lvl2pPr>
            <a:lvl3pPr marL="913399" indent="0">
              <a:buNone/>
              <a:defRPr sz="1800" b="1"/>
            </a:lvl3pPr>
            <a:lvl4pPr marL="1370096" indent="0">
              <a:buNone/>
              <a:defRPr sz="1600" b="1"/>
            </a:lvl4pPr>
            <a:lvl5pPr marL="1826794" indent="0">
              <a:buNone/>
              <a:defRPr sz="1600" b="1"/>
            </a:lvl5pPr>
            <a:lvl6pPr marL="2283491" indent="0">
              <a:buNone/>
              <a:defRPr sz="1600" b="1"/>
            </a:lvl6pPr>
            <a:lvl7pPr marL="2740191" indent="0">
              <a:buNone/>
              <a:defRPr sz="1600" b="1"/>
            </a:lvl7pPr>
            <a:lvl8pPr marL="3196890" indent="0">
              <a:buNone/>
              <a:defRPr sz="1600" b="1"/>
            </a:lvl8pPr>
            <a:lvl9pPr marL="365358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43" y="2465396"/>
            <a:ext cx="4445000" cy="4478337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0166" y="1739900"/>
            <a:ext cx="4446587" cy="725488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6697" indent="0">
              <a:buNone/>
              <a:defRPr sz="2000" b="1"/>
            </a:lvl2pPr>
            <a:lvl3pPr marL="913399" indent="0">
              <a:buNone/>
              <a:defRPr sz="1800" b="1"/>
            </a:lvl3pPr>
            <a:lvl4pPr marL="1370096" indent="0">
              <a:buNone/>
              <a:defRPr sz="1600" b="1"/>
            </a:lvl4pPr>
            <a:lvl5pPr marL="1826794" indent="0">
              <a:buNone/>
              <a:defRPr sz="1600" b="1"/>
            </a:lvl5pPr>
            <a:lvl6pPr marL="2283491" indent="0">
              <a:buNone/>
              <a:defRPr sz="1600" b="1"/>
            </a:lvl6pPr>
            <a:lvl7pPr marL="2740191" indent="0">
              <a:buNone/>
              <a:defRPr sz="1600" b="1"/>
            </a:lvl7pPr>
            <a:lvl8pPr marL="3196890" indent="0">
              <a:buNone/>
              <a:defRPr sz="1600" b="1"/>
            </a:lvl8pPr>
            <a:lvl9pPr marL="365358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0166" y="2465396"/>
            <a:ext cx="4446587" cy="4478337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L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80786-EB74-40C5-82A4-C6868B1A696E}" type="slidenum">
              <a:rPr lang="en-US">
                <a:solidFill>
                  <a:srgbClr val="002776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2776"/>
              </a:solidFill>
            </a:endParaRPr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849313" y="7429506"/>
            <a:ext cx="4749800" cy="1635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2776"/>
                </a:solidFill>
              </a:rPr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0360616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s-CL" dirty="0"/>
          </a:p>
        </p:txBody>
      </p:sp>
      <p:sp>
        <p:nvSpPr>
          <p:cNvPr id="3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12F57-7A5F-4E8D-A60F-218CCB32CE6C}" type="slidenum">
              <a:rPr lang="en-US">
                <a:solidFill>
                  <a:srgbClr val="002776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2776"/>
              </a:solidFill>
            </a:endParaRPr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849313" y="7429506"/>
            <a:ext cx="4749800" cy="1635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2776"/>
                </a:solidFill>
              </a:rPr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3097271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C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L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5FC04-BCE8-4F81-A310-FA9F81E23A8D}" type="slidenum">
              <a:rPr lang="en-US">
                <a:solidFill>
                  <a:srgbClr val="002776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2776"/>
              </a:solidFill>
            </a:endParaRPr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849313" y="7429506"/>
            <a:ext cx="4749800" cy="1635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2776"/>
                </a:solidFill>
              </a:rPr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591999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loitte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465" y="214586"/>
            <a:ext cx="9468000" cy="935211"/>
          </a:xfrm>
        </p:spPr>
        <p:txBody>
          <a:bodyPr/>
          <a:lstStyle>
            <a:lvl1pPr>
              <a:lnSpc>
                <a:spcPct val="100000"/>
              </a:lnSpc>
              <a:defRPr sz="2200"/>
            </a:lvl1pPr>
          </a:lstStyle>
          <a:p>
            <a:r>
              <a:rPr lang="en-US" dirty="0" smtClean="0"/>
              <a:t>Click to edit Master title style</a:t>
            </a:r>
            <a:endParaRPr lang="es-CL" dirty="0"/>
          </a:p>
        </p:txBody>
      </p:sp>
      <p:sp>
        <p:nvSpPr>
          <p:cNvPr id="3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457203" y="7429506"/>
            <a:ext cx="311150" cy="1635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2FFDA-8459-4AAB-8339-1E05B01561E7}" type="slidenum">
              <a:rPr lang="en-US">
                <a:solidFill>
                  <a:srgbClr val="002776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2776"/>
              </a:solidFill>
            </a:endParaRPr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849313" y="7429506"/>
            <a:ext cx="4749800" cy="1635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2776"/>
                </a:solidFill>
              </a:rPr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19854383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eloitte 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/>
          </p:cNvSpPr>
          <p:nvPr>
            <p:ph type="ctrTitle"/>
          </p:nvPr>
        </p:nvSpPr>
        <p:spPr>
          <a:xfrm>
            <a:off x="564134" y="2806702"/>
            <a:ext cx="5473130" cy="2160588"/>
          </a:xfrm>
        </p:spPr>
        <p:txBody>
          <a:bodyPr/>
          <a:lstStyle>
            <a:lvl1pPr>
              <a:lnSpc>
                <a:spcPts val="4341"/>
              </a:lnSpc>
              <a:defRPr b="0">
                <a:latin typeface="+mj-lt"/>
              </a:defRPr>
            </a:lvl1pPr>
          </a:lstStyle>
          <a:p>
            <a:pPr>
              <a:lnSpc>
                <a:spcPts val="3895"/>
              </a:lnSpc>
            </a:pPr>
            <a:endParaRPr lang="es-CL" sz="4000" dirty="0">
              <a:solidFill>
                <a:schemeClr val="accent2"/>
              </a:solidFill>
            </a:endParaRPr>
          </a:p>
        </p:txBody>
      </p:sp>
      <p:sp>
        <p:nvSpPr>
          <p:cNvPr id="6" name="Text Box 3"/>
          <p:cNvSpPr txBox="1">
            <a:spLocks noChangeArrowheads="1"/>
          </p:cNvSpPr>
          <p:nvPr userDrawn="1"/>
        </p:nvSpPr>
        <p:spPr bwMode="auto">
          <a:xfrm>
            <a:off x="515232" y="7123170"/>
            <a:ext cx="2640747" cy="43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defTabSz="1017074">
              <a:spcAft>
                <a:spcPts val="0"/>
              </a:spcAft>
            </a:pPr>
            <a:endParaRPr lang="es-CL" sz="13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152" y="501653"/>
            <a:ext cx="2312586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047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58"/>
          <p:cNvGrpSpPr>
            <a:grpSpLocks/>
          </p:cNvGrpSpPr>
          <p:nvPr userDrawn="1"/>
        </p:nvGrpSpPr>
        <p:grpSpPr bwMode="auto">
          <a:xfrm>
            <a:off x="382828" y="6286055"/>
            <a:ext cx="3009900" cy="354012"/>
            <a:chOff x="457200" y="5959475"/>
            <a:chExt cx="3311525" cy="400050"/>
          </a:xfrm>
        </p:grpSpPr>
        <p:sp>
          <p:nvSpPr>
            <p:cNvPr id="4" name="Freeform 170"/>
            <p:cNvSpPr>
              <a:spLocks/>
            </p:cNvSpPr>
            <p:nvPr/>
          </p:nvSpPr>
          <p:spPr bwMode="auto">
            <a:xfrm>
              <a:off x="457200" y="6181925"/>
              <a:ext cx="94316" cy="130958"/>
            </a:xfrm>
            <a:custGeom>
              <a:avLst/>
              <a:gdLst>
                <a:gd name="T0" fmla="*/ 2147483647 w 59"/>
                <a:gd name="T1" fmla="*/ 0 h 83"/>
                <a:gd name="T2" fmla="*/ 2147483647 w 59"/>
                <a:gd name="T3" fmla="*/ 0 h 83"/>
                <a:gd name="T4" fmla="*/ 2147483647 w 59"/>
                <a:gd name="T5" fmla="*/ 0 h 83"/>
                <a:gd name="T6" fmla="*/ 2147483647 w 59"/>
                <a:gd name="T7" fmla="*/ 2147483647 h 83"/>
                <a:gd name="T8" fmla="*/ 2147483647 w 59"/>
                <a:gd name="T9" fmla="*/ 2147483647 h 83"/>
                <a:gd name="T10" fmla="*/ 2147483647 w 59"/>
                <a:gd name="T11" fmla="*/ 2147483647 h 83"/>
                <a:gd name="T12" fmla="*/ 2147483647 w 59"/>
                <a:gd name="T13" fmla="*/ 2147483647 h 83"/>
                <a:gd name="T14" fmla="*/ 2147483647 w 59"/>
                <a:gd name="T15" fmla="*/ 2147483647 h 83"/>
                <a:gd name="T16" fmla="*/ 2147483647 w 59"/>
                <a:gd name="T17" fmla="*/ 2147483647 h 83"/>
                <a:gd name="T18" fmla="*/ 2147483647 w 59"/>
                <a:gd name="T19" fmla="*/ 2147483647 h 83"/>
                <a:gd name="T20" fmla="*/ 2147483647 w 59"/>
                <a:gd name="T21" fmla="*/ 2147483647 h 83"/>
                <a:gd name="T22" fmla="*/ 0 w 59"/>
                <a:gd name="T23" fmla="*/ 2147483647 h 83"/>
                <a:gd name="T24" fmla="*/ 2147483647 w 59"/>
                <a:gd name="T25" fmla="*/ 2147483647 h 83"/>
                <a:gd name="T26" fmla="*/ 2147483647 w 59"/>
                <a:gd name="T27" fmla="*/ 2147483647 h 83"/>
                <a:gd name="T28" fmla="*/ 2147483647 w 59"/>
                <a:gd name="T29" fmla="*/ 2147483647 h 83"/>
                <a:gd name="T30" fmla="*/ 2147483647 w 59"/>
                <a:gd name="T31" fmla="*/ 2147483647 h 83"/>
                <a:gd name="T32" fmla="*/ 2147483647 w 59"/>
                <a:gd name="T33" fmla="*/ 2147483647 h 83"/>
                <a:gd name="T34" fmla="*/ 2147483647 w 59"/>
                <a:gd name="T35" fmla="*/ 2147483647 h 83"/>
                <a:gd name="T36" fmla="*/ 2147483647 w 59"/>
                <a:gd name="T37" fmla="*/ 2147483647 h 83"/>
                <a:gd name="T38" fmla="*/ 2147483647 w 59"/>
                <a:gd name="T39" fmla="*/ 2147483647 h 83"/>
                <a:gd name="T40" fmla="*/ 2147483647 w 59"/>
                <a:gd name="T41" fmla="*/ 2147483647 h 83"/>
                <a:gd name="T42" fmla="*/ 2147483647 w 59"/>
                <a:gd name="T43" fmla="*/ 2147483647 h 83"/>
                <a:gd name="T44" fmla="*/ 2147483647 w 59"/>
                <a:gd name="T45" fmla="*/ 2147483647 h 83"/>
                <a:gd name="T46" fmla="*/ 2147483647 w 59"/>
                <a:gd name="T47" fmla="*/ 2147483647 h 83"/>
                <a:gd name="T48" fmla="*/ 2147483647 w 59"/>
                <a:gd name="T49" fmla="*/ 2147483647 h 83"/>
                <a:gd name="T50" fmla="*/ 2147483647 w 59"/>
                <a:gd name="T51" fmla="*/ 2147483647 h 83"/>
                <a:gd name="T52" fmla="*/ 2147483647 w 59"/>
                <a:gd name="T53" fmla="*/ 2147483647 h 83"/>
                <a:gd name="T54" fmla="*/ 2147483647 w 59"/>
                <a:gd name="T55" fmla="*/ 2147483647 h 83"/>
                <a:gd name="T56" fmla="*/ 2147483647 w 59"/>
                <a:gd name="T57" fmla="*/ 2147483647 h 83"/>
                <a:gd name="T58" fmla="*/ 2147483647 w 59"/>
                <a:gd name="T59" fmla="*/ 2147483647 h 83"/>
                <a:gd name="T60" fmla="*/ 2147483647 w 59"/>
                <a:gd name="T61" fmla="*/ 2147483647 h 83"/>
                <a:gd name="T62" fmla="*/ 2147483647 w 59"/>
                <a:gd name="T63" fmla="*/ 2147483647 h 83"/>
                <a:gd name="T64" fmla="*/ 2147483647 w 59"/>
                <a:gd name="T65" fmla="*/ 2147483647 h 83"/>
                <a:gd name="T66" fmla="*/ 2147483647 w 59"/>
                <a:gd name="T67" fmla="*/ 2147483647 h 83"/>
                <a:gd name="T68" fmla="*/ 2147483647 w 59"/>
                <a:gd name="T69" fmla="*/ 2147483647 h 83"/>
                <a:gd name="T70" fmla="*/ 2147483647 w 59"/>
                <a:gd name="T71" fmla="*/ 2147483647 h 83"/>
                <a:gd name="T72" fmla="*/ 2147483647 w 59"/>
                <a:gd name="T73" fmla="*/ 2147483647 h 83"/>
                <a:gd name="T74" fmla="*/ 2147483647 w 59"/>
                <a:gd name="T75" fmla="*/ 2147483647 h 83"/>
                <a:gd name="T76" fmla="*/ 2147483647 w 59"/>
                <a:gd name="T77" fmla="*/ 2147483647 h 83"/>
                <a:gd name="T78" fmla="*/ 2147483647 w 59"/>
                <a:gd name="T79" fmla="*/ 2147483647 h 83"/>
                <a:gd name="T80" fmla="*/ 2147483647 w 59"/>
                <a:gd name="T81" fmla="*/ 2147483647 h 83"/>
                <a:gd name="T82" fmla="*/ 2147483647 w 59"/>
                <a:gd name="T83" fmla="*/ 2147483647 h 83"/>
                <a:gd name="T84" fmla="*/ 2147483647 w 59"/>
                <a:gd name="T85" fmla="*/ 2147483647 h 83"/>
                <a:gd name="T86" fmla="*/ 2147483647 w 59"/>
                <a:gd name="T87" fmla="*/ 2147483647 h 83"/>
                <a:gd name="T88" fmla="*/ 2147483647 w 59"/>
                <a:gd name="T89" fmla="*/ 2147483647 h 83"/>
                <a:gd name="T90" fmla="*/ 2147483647 w 59"/>
                <a:gd name="T91" fmla="*/ 2147483647 h 83"/>
                <a:gd name="T92" fmla="*/ 2147483647 w 59"/>
                <a:gd name="T93" fmla="*/ 2147483647 h 8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9"/>
                <a:gd name="T142" fmla="*/ 0 h 83"/>
                <a:gd name="T143" fmla="*/ 59 w 59"/>
                <a:gd name="T144" fmla="*/ 83 h 8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9" h="83">
                  <a:moveTo>
                    <a:pt x="59" y="1"/>
                  </a:moveTo>
                  <a:lnTo>
                    <a:pt x="58" y="0"/>
                  </a:lnTo>
                  <a:lnTo>
                    <a:pt x="56" y="0"/>
                  </a:lnTo>
                  <a:lnTo>
                    <a:pt x="28" y="0"/>
                  </a:lnTo>
                  <a:lnTo>
                    <a:pt x="7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3" y="3"/>
                  </a:lnTo>
                  <a:lnTo>
                    <a:pt x="5" y="4"/>
                  </a:lnTo>
                  <a:lnTo>
                    <a:pt x="8" y="4"/>
                  </a:lnTo>
                  <a:lnTo>
                    <a:pt x="11" y="5"/>
                  </a:lnTo>
                  <a:lnTo>
                    <a:pt x="12" y="6"/>
                  </a:lnTo>
                  <a:lnTo>
                    <a:pt x="12" y="8"/>
                  </a:lnTo>
                  <a:lnTo>
                    <a:pt x="12" y="11"/>
                  </a:lnTo>
                  <a:lnTo>
                    <a:pt x="12" y="68"/>
                  </a:lnTo>
                  <a:lnTo>
                    <a:pt x="12" y="73"/>
                  </a:lnTo>
                  <a:lnTo>
                    <a:pt x="11" y="76"/>
                  </a:lnTo>
                  <a:lnTo>
                    <a:pt x="10" y="78"/>
                  </a:lnTo>
                  <a:lnTo>
                    <a:pt x="8" y="79"/>
                  </a:lnTo>
                  <a:lnTo>
                    <a:pt x="1" y="80"/>
                  </a:lnTo>
                  <a:lnTo>
                    <a:pt x="0" y="80"/>
                  </a:lnTo>
                  <a:lnTo>
                    <a:pt x="0" y="81"/>
                  </a:lnTo>
                  <a:lnTo>
                    <a:pt x="0" y="82"/>
                  </a:lnTo>
                  <a:lnTo>
                    <a:pt x="1" y="83"/>
                  </a:lnTo>
                  <a:lnTo>
                    <a:pt x="4" y="83"/>
                  </a:lnTo>
                  <a:lnTo>
                    <a:pt x="19" y="82"/>
                  </a:lnTo>
                  <a:lnTo>
                    <a:pt x="36" y="83"/>
                  </a:lnTo>
                  <a:lnTo>
                    <a:pt x="37" y="83"/>
                  </a:lnTo>
                  <a:lnTo>
                    <a:pt x="38" y="82"/>
                  </a:lnTo>
                  <a:lnTo>
                    <a:pt x="39" y="82"/>
                  </a:lnTo>
                  <a:lnTo>
                    <a:pt x="39" y="81"/>
                  </a:lnTo>
                  <a:lnTo>
                    <a:pt x="38" y="80"/>
                  </a:lnTo>
                  <a:lnTo>
                    <a:pt x="37" y="79"/>
                  </a:lnTo>
                  <a:lnTo>
                    <a:pt x="34" y="79"/>
                  </a:lnTo>
                  <a:lnTo>
                    <a:pt x="29" y="78"/>
                  </a:lnTo>
                  <a:lnTo>
                    <a:pt x="26" y="76"/>
                  </a:lnTo>
                  <a:lnTo>
                    <a:pt x="25" y="75"/>
                  </a:lnTo>
                  <a:lnTo>
                    <a:pt x="24" y="74"/>
                  </a:lnTo>
                  <a:lnTo>
                    <a:pt x="24" y="71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5" y="42"/>
                  </a:lnTo>
                  <a:lnTo>
                    <a:pt x="26" y="42"/>
                  </a:lnTo>
                  <a:lnTo>
                    <a:pt x="28" y="41"/>
                  </a:lnTo>
                  <a:lnTo>
                    <a:pt x="32" y="41"/>
                  </a:lnTo>
                  <a:lnTo>
                    <a:pt x="40" y="41"/>
                  </a:lnTo>
                  <a:lnTo>
                    <a:pt x="45" y="42"/>
                  </a:lnTo>
                  <a:lnTo>
                    <a:pt x="46" y="43"/>
                  </a:lnTo>
                  <a:lnTo>
                    <a:pt x="47" y="44"/>
                  </a:lnTo>
                  <a:lnTo>
                    <a:pt x="48" y="47"/>
                  </a:lnTo>
                  <a:lnTo>
                    <a:pt x="49" y="52"/>
                  </a:lnTo>
                  <a:lnTo>
                    <a:pt x="50" y="54"/>
                  </a:lnTo>
                  <a:lnTo>
                    <a:pt x="51" y="54"/>
                  </a:lnTo>
                  <a:lnTo>
                    <a:pt x="52" y="54"/>
                  </a:lnTo>
                  <a:lnTo>
                    <a:pt x="52" y="52"/>
                  </a:lnTo>
                  <a:lnTo>
                    <a:pt x="52" y="38"/>
                  </a:lnTo>
                  <a:lnTo>
                    <a:pt x="52" y="27"/>
                  </a:lnTo>
                  <a:lnTo>
                    <a:pt x="52" y="25"/>
                  </a:lnTo>
                  <a:lnTo>
                    <a:pt x="51" y="24"/>
                  </a:lnTo>
                  <a:lnTo>
                    <a:pt x="50" y="25"/>
                  </a:lnTo>
                  <a:lnTo>
                    <a:pt x="49" y="26"/>
                  </a:lnTo>
                  <a:lnTo>
                    <a:pt x="48" y="30"/>
                  </a:lnTo>
                  <a:lnTo>
                    <a:pt x="47" y="32"/>
                  </a:lnTo>
                  <a:lnTo>
                    <a:pt x="46" y="34"/>
                  </a:lnTo>
                  <a:lnTo>
                    <a:pt x="45" y="35"/>
                  </a:lnTo>
                  <a:lnTo>
                    <a:pt x="44" y="36"/>
                  </a:lnTo>
                  <a:lnTo>
                    <a:pt x="41" y="37"/>
                  </a:lnTo>
                  <a:lnTo>
                    <a:pt x="33" y="38"/>
                  </a:lnTo>
                  <a:lnTo>
                    <a:pt x="28" y="37"/>
                  </a:lnTo>
                  <a:lnTo>
                    <a:pt x="26" y="37"/>
                  </a:lnTo>
                  <a:lnTo>
                    <a:pt x="25" y="36"/>
                  </a:lnTo>
                  <a:lnTo>
                    <a:pt x="24" y="35"/>
                  </a:lnTo>
                  <a:lnTo>
                    <a:pt x="24" y="33"/>
                  </a:lnTo>
                  <a:lnTo>
                    <a:pt x="24" y="10"/>
                  </a:lnTo>
                  <a:lnTo>
                    <a:pt x="24" y="7"/>
                  </a:lnTo>
                  <a:lnTo>
                    <a:pt x="25" y="6"/>
                  </a:lnTo>
                  <a:lnTo>
                    <a:pt x="26" y="5"/>
                  </a:lnTo>
                  <a:lnTo>
                    <a:pt x="27" y="5"/>
                  </a:lnTo>
                  <a:lnTo>
                    <a:pt x="28" y="4"/>
                  </a:lnTo>
                  <a:lnTo>
                    <a:pt x="33" y="4"/>
                  </a:lnTo>
                  <a:lnTo>
                    <a:pt x="40" y="4"/>
                  </a:lnTo>
                  <a:lnTo>
                    <a:pt x="45" y="5"/>
                  </a:lnTo>
                  <a:lnTo>
                    <a:pt x="49" y="6"/>
                  </a:lnTo>
                  <a:lnTo>
                    <a:pt x="50" y="7"/>
                  </a:lnTo>
                  <a:lnTo>
                    <a:pt x="51" y="7"/>
                  </a:lnTo>
                  <a:lnTo>
                    <a:pt x="53" y="9"/>
                  </a:lnTo>
                  <a:lnTo>
                    <a:pt x="54" y="12"/>
                  </a:lnTo>
                  <a:lnTo>
                    <a:pt x="56" y="18"/>
                  </a:lnTo>
                  <a:lnTo>
                    <a:pt x="56" y="19"/>
                  </a:lnTo>
                  <a:lnTo>
                    <a:pt x="57" y="19"/>
                  </a:lnTo>
                  <a:lnTo>
                    <a:pt x="58" y="19"/>
                  </a:lnTo>
                  <a:lnTo>
                    <a:pt x="59" y="18"/>
                  </a:lnTo>
                  <a:lnTo>
                    <a:pt x="59" y="1"/>
                  </a:lnTo>
                  <a:close/>
                </a:path>
              </a:pathLst>
            </a:custGeom>
            <a:solidFill>
              <a:srgbClr val="002D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06687" eaLnBrk="0" hangingPunct="0">
                <a:spcBef>
                  <a:spcPct val="50000"/>
                </a:spcBef>
                <a:defRPr/>
              </a:pPr>
              <a:endParaRPr lang="es-CL" sz="1200" dirty="0">
                <a:solidFill>
                  <a:srgbClr val="000000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5" name="Freeform 171"/>
            <p:cNvSpPr>
              <a:spLocks noEditPoints="1"/>
            </p:cNvSpPr>
            <p:nvPr/>
          </p:nvSpPr>
          <p:spPr bwMode="auto">
            <a:xfrm>
              <a:off x="563741" y="6180130"/>
              <a:ext cx="41918" cy="132752"/>
            </a:xfrm>
            <a:custGeom>
              <a:avLst/>
              <a:gdLst>
                <a:gd name="T0" fmla="*/ 2147483647 w 27"/>
                <a:gd name="T1" fmla="*/ 2147483647 h 84"/>
                <a:gd name="T2" fmla="*/ 2147483647 w 27"/>
                <a:gd name="T3" fmla="*/ 2147483647 h 84"/>
                <a:gd name="T4" fmla="*/ 2147483647 w 27"/>
                <a:gd name="T5" fmla="*/ 2147483647 h 84"/>
                <a:gd name="T6" fmla="*/ 2147483647 w 27"/>
                <a:gd name="T7" fmla="*/ 2147483647 h 84"/>
                <a:gd name="T8" fmla="*/ 2147483647 w 27"/>
                <a:gd name="T9" fmla="*/ 2147483647 h 84"/>
                <a:gd name="T10" fmla="*/ 2147483647 w 27"/>
                <a:gd name="T11" fmla="*/ 2147483647 h 84"/>
                <a:gd name="T12" fmla="*/ 2147483647 w 27"/>
                <a:gd name="T13" fmla="*/ 2147483647 h 84"/>
                <a:gd name="T14" fmla="*/ 2147483647 w 27"/>
                <a:gd name="T15" fmla="*/ 2147483647 h 84"/>
                <a:gd name="T16" fmla="*/ 2147483647 w 27"/>
                <a:gd name="T17" fmla="*/ 2147483647 h 84"/>
                <a:gd name="T18" fmla="*/ 2147483647 w 27"/>
                <a:gd name="T19" fmla="*/ 2147483647 h 84"/>
                <a:gd name="T20" fmla="*/ 2147483647 w 27"/>
                <a:gd name="T21" fmla="*/ 2147483647 h 84"/>
                <a:gd name="T22" fmla="*/ 2147483647 w 27"/>
                <a:gd name="T23" fmla="*/ 2147483647 h 84"/>
                <a:gd name="T24" fmla="*/ 2147483647 w 27"/>
                <a:gd name="T25" fmla="*/ 2147483647 h 84"/>
                <a:gd name="T26" fmla="*/ 2147483647 w 27"/>
                <a:gd name="T27" fmla="*/ 2147483647 h 84"/>
                <a:gd name="T28" fmla="*/ 2147483647 w 27"/>
                <a:gd name="T29" fmla="*/ 2147483647 h 84"/>
                <a:gd name="T30" fmla="*/ 2147483647 w 27"/>
                <a:gd name="T31" fmla="*/ 2147483647 h 84"/>
                <a:gd name="T32" fmla="*/ 2147483647 w 27"/>
                <a:gd name="T33" fmla="*/ 2147483647 h 84"/>
                <a:gd name="T34" fmla="*/ 2147483647 w 27"/>
                <a:gd name="T35" fmla="*/ 2147483647 h 84"/>
                <a:gd name="T36" fmla="*/ 2147483647 w 27"/>
                <a:gd name="T37" fmla="*/ 2147483647 h 84"/>
                <a:gd name="T38" fmla="*/ 2147483647 w 27"/>
                <a:gd name="T39" fmla="*/ 2147483647 h 84"/>
                <a:gd name="T40" fmla="*/ 2147483647 w 27"/>
                <a:gd name="T41" fmla="*/ 2147483647 h 84"/>
                <a:gd name="T42" fmla="*/ 2147483647 w 27"/>
                <a:gd name="T43" fmla="*/ 2147483647 h 84"/>
                <a:gd name="T44" fmla="*/ 0 w 27"/>
                <a:gd name="T45" fmla="*/ 2147483647 h 84"/>
                <a:gd name="T46" fmla="*/ 0 w 27"/>
                <a:gd name="T47" fmla="*/ 2147483647 h 84"/>
                <a:gd name="T48" fmla="*/ 2147483647 w 27"/>
                <a:gd name="T49" fmla="*/ 2147483647 h 84"/>
                <a:gd name="T50" fmla="*/ 2147483647 w 27"/>
                <a:gd name="T51" fmla="*/ 2147483647 h 84"/>
                <a:gd name="T52" fmla="*/ 2147483647 w 27"/>
                <a:gd name="T53" fmla="*/ 2147483647 h 84"/>
                <a:gd name="T54" fmla="*/ 2147483647 w 27"/>
                <a:gd name="T55" fmla="*/ 2147483647 h 84"/>
                <a:gd name="T56" fmla="*/ 2147483647 w 27"/>
                <a:gd name="T57" fmla="*/ 2147483647 h 84"/>
                <a:gd name="T58" fmla="*/ 2147483647 w 27"/>
                <a:gd name="T59" fmla="*/ 2147483647 h 84"/>
                <a:gd name="T60" fmla="*/ 2147483647 w 27"/>
                <a:gd name="T61" fmla="*/ 2147483647 h 84"/>
                <a:gd name="T62" fmla="*/ 2147483647 w 27"/>
                <a:gd name="T63" fmla="*/ 2147483647 h 84"/>
                <a:gd name="T64" fmla="*/ 2147483647 w 27"/>
                <a:gd name="T65" fmla="*/ 2147483647 h 84"/>
                <a:gd name="T66" fmla="*/ 2147483647 w 27"/>
                <a:gd name="T67" fmla="*/ 2147483647 h 84"/>
                <a:gd name="T68" fmla="*/ 2147483647 w 27"/>
                <a:gd name="T69" fmla="*/ 2147483647 h 84"/>
                <a:gd name="T70" fmla="*/ 2147483647 w 27"/>
                <a:gd name="T71" fmla="*/ 2147483647 h 84"/>
                <a:gd name="T72" fmla="*/ 2147483647 w 27"/>
                <a:gd name="T73" fmla="*/ 2147483647 h 84"/>
                <a:gd name="T74" fmla="*/ 2147483647 w 27"/>
                <a:gd name="T75" fmla="*/ 2147483647 h 84"/>
                <a:gd name="T76" fmla="*/ 2147483647 w 27"/>
                <a:gd name="T77" fmla="*/ 0 h 84"/>
                <a:gd name="T78" fmla="*/ 2147483647 w 27"/>
                <a:gd name="T79" fmla="*/ 0 h 84"/>
                <a:gd name="T80" fmla="*/ 2147483647 w 27"/>
                <a:gd name="T81" fmla="*/ 2147483647 h 84"/>
                <a:gd name="T82" fmla="*/ 2147483647 w 27"/>
                <a:gd name="T83" fmla="*/ 2147483647 h 84"/>
                <a:gd name="T84" fmla="*/ 2147483647 w 27"/>
                <a:gd name="T85" fmla="*/ 2147483647 h 84"/>
                <a:gd name="T86" fmla="*/ 2147483647 w 27"/>
                <a:gd name="T87" fmla="*/ 2147483647 h 84"/>
                <a:gd name="T88" fmla="*/ 2147483647 w 27"/>
                <a:gd name="T89" fmla="*/ 2147483647 h 84"/>
                <a:gd name="T90" fmla="*/ 2147483647 w 27"/>
                <a:gd name="T91" fmla="*/ 2147483647 h 84"/>
                <a:gd name="T92" fmla="*/ 2147483647 w 27"/>
                <a:gd name="T93" fmla="*/ 2147483647 h 84"/>
                <a:gd name="T94" fmla="*/ 2147483647 w 27"/>
                <a:gd name="T95" fmla="*/ 2147483647 h 84"/>
                <a:gd name="T96" fmla="*/ 2147483647 w 27"/>
                <a:gd name="T97" fmla="*/ 2147483647 h 84"/>
                <a:gd name="T98" fmla="*/ 2147483647 w 27"/>
                <a:gd name="T99" fmla="*/ 2147483647 h 84"/>
                <a:gd name="T100" fmla="*/ 2147483647 w 27"/>
                <a:gd name="T101" fmla="*/ 2147483647 h 84"/>
                <a:gd name="T102" fmla="*/ 2147483647 w 27"/>
                <a:gd name="T103" fmla="*/ 2147483647 h 84"/>
                <a:gd name="T104" fmla="*/ 2147483647 w 27"/>
                <a:gd name="T105" fmla="*/ 2147483647 h 84"/>
                <a:gd name="T106" fmla="*/ 2147483647 w 27"/>
                <a:gd name="T107" fmla="*/ 2147483647 h 84"/>
                <a:gd name="T108" fmla="*/ 2147483647 w 27"/>
                <a:gd name="T109" fmla="*/ 2147483647 h 84"/>
                <a:gd name="T110" fmla="*/ 2147483647 w 27"/>
                <a:gd name="T111" fmla="*/ 0 h 84"/>
                <a:gd name="T112" fmla="*/ 2147483647 w 27"/>
                <a:gd name="T113" fmla="*/ 0 h 8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7"/>
                <a:gd name="T172" fmla="*/ 0 h 84"/>
                <a:gd name="T173" fmla="*/ 27 w 27"/>
                <a:gd name="T174" fmla="*/ 84 h 8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7" h="84">
                  <a:moveTo>
                    <a:pt x="18" y="38"/>
                  </a:moveTo>
                  <a:lnTo>
                    <a:pt x="19" y="31"/>
                  </a:lnTo>
                  <a:lnTo>
                    <a:pt x="19" y="30"/>
                  </a:lnTo>
                  <a:lnTo>
                    <a:pt x="18" y="30"/>
                  </a:lnTo>
                  <a:lnTo>
                    <a:pt x="10" y="35"/>
                  </a:lnTo>
                  <a:lnTo>
                    <a:pt x="8" y="36"/>
                  </a:lnTo>
                  <a:lnTo>
                    <a:pt x="6" y="37"/>
                  </a:lnTo>
                  <a:lnTo>
                    <a:pt x="4" y="38"/>
                  </a:lnTo>
                  <a:lnTo>
                    <a:pt x="3" y="39"/>
                  </a:lnTo>
                  <a:lnTo>
                    <a:pt x="4" y="40"/>
                  </a:lnTo>
                  <a:lnTo>
                    <a:pt x="6" y="41"/>
                  </a:lnTo>
                  <a:lnTo>
                    <a:pt x="8" y="41"/>
                  </a:lnTo>
                  <a:lnTo>
                    <a:pt x="9" y="42"/>
                  </a:lnTo>
                  <a:lnTo>
                    <a:pt x="9" y="43"/>
                  </a:lnTo>
                  <a:lnTo>
                    <a:pt x="10" y="44"/>
                  </a:lnTo>
                  <a:lnTo>
                    <a:pt x="10" y="73"/>
                  </a:lnTo>
                  <a:lnTo>
                    <a:pt x="9" y="76"/>
                  </a:lnTo>
                  <a:lnTo>
                    <a:pt x="9" y="78"/>
                  </a:lnTo>
                  <a:lnTo>
                    <a:pt x="8" y="78"/>
                  </a:lnTo>
                  <a:lnTo>
                    <a:pt x="6" y="80"/>
                  </a:lnTo>
                  <a:lnTo>
                    <a:pt x="2" y="81"/>
                  </a:lnTo>
                  <a:lnTo>
                    <a:pt x="1" y="82"/>
                  </a:lnTo>
                  <a:lnTo>
                    <a:pt x="0" y="82"/>
                  </a:lnTo>
                  <a:lnTo>
                    <a:pt x="0" y="83"/>
                  </a:lnTo>
                  <a:lnTo>
                    <a:pt x="1" y="84"/>
                  </a:lnTo>
                  <a:lnTo>
                    <a:pt x="2" y="84"/>
                  </a:lnTo>
                  <a:lnTo>
                    <a:pt x="13" y="83"/>
                  </a:lnTo>
                  <a:lnTo>
                    <a:pt x="23" y="84"/>
                  </a:lnTo>
                  <a:lnTo>
                    <a:pt x="25" y="84"/>
                  </a:lnTo>
                  <a:lnTo>
                    <a:pt x="26" y="83"/>
                  </a:lnTo>
                  <a:lnTo>
                    <a:pt x="27" y="83"/>
                  </a:lnTo>
                  <a:lnTo>
                    <a:pt x="26" y="82"/>
                  </a:lnTo>
                  <a:lnTo>
                    <a:pt x="26" y="81"/>
                  </a:lnTo>
                  <a:lnTo>
                    <a:pt x="24" y="81"/>
                  </a:lnTo>
                  <a:lnTo>
                    <a:pt x="20" y="79"/>
                  </a:lnTo>
                  <a:lnTo>
                    <a:pt x="19" y="78"/>
                  </a:lnTo>
                  <a:lnTo>
                    <a:pt x="18" y="76"/>
                  </a:lnTo>
                  <a:lnTo>
                    <a:pt x="18" y="38"/>
                  </a:lnTo>
                  <a:close/>
                  <a:moveTo>
                    <a:pt x="14" y="0"/>
                  </a:moveTo>
                  <a:lnTo>
                    <a:pt x="12" y="0"/>
                  </a:lnTo>
                  <a:lnTo>
                    <a:pt x="10" y="2"/>
                  </a:lnTo>
                  <a:lnTo>
                    <a:pt x="8" y="4"/>
                  </a:lnTo>
                  <a:lnTo>
                    <a:pt x="8" y="6"/>
                  </a:lnTo>
                  <a:lnTo>
                    <a:pt x="8" y="8"/>
                  </a:lnTo>
                  <a:lnTo>
                    <a:pt x="9" y="9"/>
                  </a:lnTo>
                  <a:lnTo>
                    <a:pt x="10" y="10"/>
                  </a:lnTo>
                  <a:lnTo>
                    <a:pt x="12" y="11"/>
                  </a:lnTo>
                  <a:lnTo>
                    <a:pt x="14" y="12"/>
                  </a:lnTo>
                  <a:lnTo>
                    <a:pt x="16" y="11"/>
                  </a:lnTo>
                  <a:lnTo>
                    <a:pt x="17" y="11"/>
                  </a:lnTo>
                  <a:lnTo>
                    <a:pt x="18" y="10"/>
                  </a:lnTo>
                  <a:lnTo>
                    <a:pt x="19" y="8"/>
                  </a:lnTo>
                  <a:lnTo>
                    <a:pt x="20" y="6"/>
                  </a:lnTo>
                  <a:lnTo>
                    <a:pt x="19" y="4"/>
                  </a:lnTo>
                  <a:lnTo>
                    <a:pt x="18" y="2"/>
                  </a:lnTo>
                  <a:lnTo>
                    <a:pt x="16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2D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06687" eaLnBrk="0" hangingPunct="0">
                <a:spcBef>
                  <a:spcPct val="50000"/>
                </a:spcBef>
                <a:defRPr/>
              </a:pPr>
              <a:endParaRPr lang="es-CL" sz="1200" dirty="0">
                <a:solidFill>
                  <a:srgbClr val="000000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6" name="Freeform 172"/>
            <p:cNvSpPr>
              <a:spLocks/>
            </p:cNvSpPr>
            <p:nvPr/>
          </p:nvSpPr>
          <p:spPr bwMode="auto">
            <a:xfrm>
              <a:off x="619632" y="6224979"/>
              <a:ext cx="92570" cy="87903"/>
            </a:xfrm>
            <a:custGeom>
              <a:avLst/>
              <a:gdLst>
                <a:gd name="T0" fmla="*/ 2147483647 w 59"/>
                <a:gd name="T1" fmla="*/ 2147483647 h 56"/>
                <a:gd name="T2" fmla="*/ 2147483647 w 59"/>
                <a:gd name="T3" fmla="*/ 2147483647 h 56"/>
                <a:gd name="T4" fmla="*/ 2147483647 w 59"/>
                <a:gd name="T5" fmla="*/ 2147483647 h 56"/>
                <a:gd name="T6" fmla="*/ 0 w 59"/>
                <a:gd name="T7" fmla="*/ 2147483647 h 56"/>
                <a:gd name="T8" fmla="*/ 2147483647 w 59"/>
                <a:gd name="T9" fmla="*/ 2147483647 h 56"/>
                <a:gd name="T10" fmla="*/ 2147483647 w 59"/>
                <a:gd name="T11" fmla="*/ 2147483647 h 56"/>
                <a:gd name="T12" fmla="*/ 2147483647 w 59"/>
                <a:gd name="T13" fmla="*/ 2147483647 h 56"/>
                <a:gd name="T14" fmla="*/ 2147483647 w 59"/>
                <a:gd name="T15" fmla="*/ 2147483647 h 56"/>
                <a:gd name="T16" fmla="*/ 2147483647 w 59"/>
                <a:gd name="T17" fmla="*/ 2147483647 h 56"/>
                <a:gd name="T18" fmla="*/ 2147483647 w 59"/>
                <a:gd name="T19" fmla="*/ 2147483647 h 56"/>
                <a:gd name="T20" fmla="*/ 2147483647 w 59"/>
                <a:gd name="T21" fmla="*/ 2147483647 h 56"/>
                <a:gd name="T22" fmla="*/ 2147483647 w 59"/>
                <a:gd name="T23" fmla="*/ 2147483647 h 56"/>
                <a:gd name="T24" fmla="*/ 2147483647 w 59"/>
                <a:gd name="T25" fmla="*/ 2147483647 h 56"/>
                <a:gd name="T26" fmla="*/ 2147483647 w 59"/>
                <a:gd name="T27" fmla="*/ 2147483647 h 56"/>
                <a:gd name="T28" fmla="*/ 2147483647 w 59"/>
                <a:gd name="T29" fmla="*/ 2147483647 h 56"/>
                <a:gd name="T30" fmla="*/ 2147483647 w 59"/>
                <a:gd name="T31" fmla="*/ 2147483647 h 56"/>
                <a:gd name="T32" fmla="*/ 2147483647 w 59"/>
                <a:gd name="T33" fmla="*/ 2147483647 h 56"/>
                <a:gd name="T34" fmla="*/ 2147483647 w 59"/>
                <a:gd name="T35" fmla="*/ 2147483647 h 56"/>
                <a:gd name="T36" fmla="*/ 2147483647 w 59"/>
                <a:gd name="T37" fmla="*/ 2147483647 h 56"/>
                <a:gd name="T38" fmla="*/ 2147483647 w 59"/>
                <a:gd name="T39" fmla="*/ 2147483647 h 56"/>
                <a:gd name="T40" fmla="*/ 2147483647 w 59"/>
                <a:gd name="T41" fmla="*/ 2147483647 h 56"/>
                <a:gd name="T42" fmla="*/ 2147483647 w 59"/>
                <a:gd name="T43" fmla="*/ 2147483647 h 56"/>
                <a:gd name="T44" fmla="*/ 2147483647 w 59"/>
                <a:gd name="T45" fmla="*/ 2147483647 h 56"/>
                <a:gd name="T46" fmla="*/ 2147483647 w 59"/>
                <a:gd name="T47" fmla="*/ 2147483647 h 56"/>
                <a:gd name="T48" fmla="*/ 2147483647 w 59"/>
                <a:gd name="T49" fmla="*/ 2147483647 h 56"/>
                <a:gd name="T50" fmla="*/ 2147483647 w 59"/>
                <a:gd name="T51" fmla="*/ 2147483647 h 56"/>
                <a:gd name="T52" fmla="*/ 2147483647 w 59"/>
                <a:gd name="T53" fmla="*/ 2147483647 h 56"/>
                <a:gd name="T54" fmla="*/ 2147483647 w 59"/>
                <a:gd name="T55" fmla="*/ 2147483647 h 56"/>
                <a:gd name="T56" fmla="*/ 2147483647 w 59"/>
                <a:gd name="T57" fmla="*/ 2147483647 h 56"/>
                <a:gd name="T58" fmla="*/ 2147483647 w 59"/>
                <a:gd name="T59" fmla="*/ 2147483647 h 56"/>
                <a:gd name="T60" fmla="*/ 2147483647 w 59"/>
                <a:gd name="T61" fmla="*/ 2147483647 h 56"/>
                <a:gd name="T62" fmla="*/ 2147483647 w 59"/>
                <a:gd name="T63" fmla="*/ 2147483647 h 56"/>
                <a:gd name="T64" fmla="*/ 2147483647 w 59"/>
                <a:gd name="T65" fmla="*/ 2147483647 h 56"/>
                <a:gd name="T66" fmla="*/ 2147483647 w 59"/>
                <a:gd name="T67" fmla="*/ 2147483647 h 56"/>
                <a:gd name="T68" fmla="*/ 2147483647 w 59"/>
                <a:gd name="T69" fmla="*/ 2147483647 h 56"/>
                <a:gd name="T70" fmla="*/ 2147483647 w 59"/>
                <a:gd name="T71" fmla="*/ 2147483647 h 56"/>
                <a:gd name="T72" fmla="*/ 2147483647 w 59"/>
                <a:gd name="T73" fmla="*/ 2147483647 h 56"/>
                <a:gd name="T74" fmla="*/ 2147483647 w 59"/>
                <a:gd name="T75" fmla="*/ 0 h 56"/>
                <a:gd name="T76" fmla="*/ 2147483647 w 59"/>
                <a:gd name="T77" fmla="*/ 2147483647 h 56"/>
                <a:gd name="T78" fmla="*/ 2147483647 w 59"/>
                <a:gd name="T79" fmla="*/ 2147483647 h 56"/>
                <a:gd name="T80" fmla="*/ 2147483647 w 59"/>
                <a:gd name="T81" fmla="*/ 2147483647 h 56"/>
                <a:gd name="T82" fmla="*/ 2147483647 w 59"/>
                <a:gd name="T83" fmla="*/ 2147483647 h 56"/>
                <a:gd name="T84" fmla="*/ 2147483647 w 59"/>
                <a:gd name="T85" fmla="*/ 2147483647 h 56"/>
                <a:gd name="T86" fmla="*/ 2147483647 w 59"/>
                <a:gd name="T87" fmla="*/ 2147483647 h 56"/>
                <a:gd name="T88" fmla="*/ 2147483647 w 59"/>
                <a:gd name="T89" fmla="*/ 2147483647 h 5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9"/>
                <a:gd name="T136" fmla="*/ 0 h 56"/>
                <a:gd name="T137" fmla="*/ 59 w 59"/>
                <a:gd name="T138" fmla="*/ 56 h 5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9" h="56">
                  <a:moveTo>
                    <a:pt x="7" y="43"/>
                  </a:moveTo>
                  <a:lnTo>
                    <a:pt x="7" y="47"/>
                  </a:lnTo>
                  <a:lnTo>
                    <a:pt x="6" y="50"/>
                  </a:lnTo>
                  <a:lnTo>
                    <a:pt x="4" y="52"/>
                  </a:lnTo>
                  <a:lnTo>
                    <a:pt x="2" y="53"/>
                  </a:lnTo>
                  <a:lnTo>
                    <a:pt x="1" y="53"/>
                  </a:lnTo>
                  <a:lnTo>
                    <a:pt x="0" y="54"/>
                  </a:lnTo>
                  <a:lnTo>
                    <a:pt x="0" y="55"/>
                  </a:lnTo>
                  <a:lnTo>
                    <a:pt x="1" y="55"/>
                  </a:lnTo>
                  <a:lnTo>
                    <a:pt x="2" y="56"/>
                  </a:lnTo>
                  <a:lnTo>
                    <a:pt x="4" y="56"/>
                  </a:lnTo>
                  <a:lnTo>
                    <a:pt x="14" y="55"/>
                  </a:lnTo>
                  <a:lnTo>
                    <a:pt x="23" y="56"/>
                  </a:lnTo>
                  <a:lnTo>
                    <a:pt x="25" y="56"/>
                  </a:lnTo>
                  <a:lnTo>
                    <a:pt x="26" y="55"/>
                  </a:lnTo>
                  <a:lnTo>
                    <a:pt x="26" y="54"/>
                  </a:lnTo>
                  <a:lnTo>
                    <a:pt x="25" y="53"/>
                  </a:lnTo>
                  <a:lnTo>
                    <a:pt x="22" y="53"/>
                  </a:lnTo>
                  <a:lnTo>
                    <a:pt x="19" y="52"/>
                  </a:lnTo>
                  <a:lnTo>
                    <a:pt x="17" y="51"/>
                  </a:lnTo>
                  <a:lnTo>
                    <a:pt x="17" y="50"/>
                  </a:lnTo>
                  <a:lnTo>
                    <a:pt x="16" y="49"/>
                  </a:lnTo>
                  <a:lnTo>
                    <a:pt x="16" y="48"/>
                  </a:lnTo>
                  <a:lnTo>
                    <a:pt x="16" y="45"/>
                  </a:lnTo>
                  <a:lnTo>
                    <a:pt x="16" y="24"/>
                  </a:lnTo>
                  <a:lnTo>
                    <a:pt x="16" y="14"/>
                  </a:lnTo>
                  <a:lnTo>
                    <a:pt x="17" y="13"/>
                  </a:lnTo>
                  <a:lnTo>
                    <a:pt x="17" y="12"/>
                  </a:lnTo>
                  <a:lnTo>
                    <a:pt x="21" y="10"/>
                  </a:lnTo>
                  <a:lnTo>
                    <a:pt x="23" y="9"/>
                  </a:lnTo>
                  <a:lnTo>
                    <a:pt x="25" y="8"/>
                  </a:lnTo>
                  <a:lnTo>
                    <a:pt x="28" y="8"/>
                  </a:lnTo>
                  <a:lnTo>
                    <a:pt x="31" y="7"/>
                  </a:lnTo>
                  <a:lnTo>
                    <a:pt x="34" y="8"/>
                  </a:lnTo>
                  <a:lnTo>
                    <a:pt x="37" y="9"/>
                  </a:lnTo>
                  <a:lnTo>
                    <a:pt x="39" y="11"/>
                  </a:lnTo>
                  <a:lnTo>
                    <a:pt x="40" y="13"/>
                  </a:lnTo>
                  <a:lnTo>
                    <a:pt x="42" y="18"/>
                  </a:lnTo>
                  <a:lnTo>
                    <a:pt x="42" y="22"/>
                  </a:lnTo>
                  <a:lnTo>
                    <a:pt x="42" y="45"/>
                  </a:lnTo>
                  <a:lnTo>
                    <a:pt x="41" y="49"/>
                  </a:lnTo>
                  <a:lnTo>
                    <a:pt x="40" y="51"/>
                  </a:lnTo>
                  <a:lnTo>
                    <a:pt x="38" y="52"/>
                  </a:lnTo>
                  <a:lnTo>
                    <a:pt x="35" y="53"/>
                  </a:lnTo>
                  <a:lnTo>
                    <a:pt x="34" y="53"/>
                  </a:lnTo>
                  <a:lnTo>
                    <a:pt x="34" y="55"/>
                  </a:lnTo>
                  <a:lnTo>
                    <a:pt x="34" y="56"/>
                  </a:lnTo>
                  <a:lnTo>
                    <a:pt x="36" y="56"/>
                  </a:lnTo>
                  <a:lnTo>
                    <a:pt x="46" y="55"/>
                  </a:lnTo>
                  <a:lnTo>
                    <a:pt x="56" y="56"/>
                  </a:lnTo>
                  <a:lnTo>
                    <a:pt x="58" y="56"/>
                  </a:lnTo>
                  <a:lnTo>
                    <a:pt x="59" y="55"/>
                  </a:lnTo>
                  <a:lnTo>
                    <a:pt x="58" y="54"/>
                  </a:lnTo>
                  <a:lnTo>
                    <a:pt x="57" y="53"/>
                  </a:lnTo>
                  <a:lnTo>
                    <a:pt x="54" y="53"/>
                  </a:lnTo>
                  <a:lnTo>
                    <a:pt x="52" y="52"/>
                  </a:lnTo>
                  <a:lnTo>
                    <a:pt x="51" y="51"/>
                  </a:lnTo>
                  <a:lnTo>
                    <a:pt x="51" y="49"/>
                  </a:lnTo>
                  <a:lnTo>
                    <a:pt x="51" y="47"/>
                  </a:lnTo>
                  <a:lnTo>
                    <a:pt x="51" y="21"/>
                  </a:lnTo>
                  <a:lnTo>
                    <a:pt x="51" y="19"/>
                  </a:lnTo>
                  <a:lnTo>
                    <a:pt x="50" y="16"/>
                  </a:lnTo>
                  <a:lnTo>
                    <a:pt x="50" y="12"/>
                  </a:lnTo>
                  <a:lnTo>
                    <a:pt x="48" y="9"/>
                  </a:lnTo>
                  <a:lnTo>
                    <a:pt x="46" y="6"/>
                  </a:lnTo>
                  <a:lnTo>
                    <a:pt x="43" y="4"/>
                  </a:lnTo>
                  <a:lnTo>
                    <a:pt x="39" y="2"/>
                  </a:lnTo>
                  <a:lnTo>
                    <a:pt x="33" y="2"/>
                  </a:lnTo>
                  <a:lnTo>
                    <a:pt x="28" y="2"/>
                  </a:lnTo>
                  <a:lnTo>
                    <a:pt x="26" y="3"/>
                  </a:lnTo>
                  <a:lnTo>
                    <a:pt x="24" y="4"/>
                  </a:lnTo>
                  <a:lnTo>
                    <a:pt x="20" y="6"/>
                  </a:lnTo>
                  <a:lnTo>
                    <a:pt x="16" y="9"/>
                  </a:lnTo>
                  <a:lnTo>
                    <a:pt x="16" y="2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3" y="1"/>
                  </a:lnTo>
                  <a:lnTo>
                    <a:pt x="11" y="2"/>
                  </a:lnTo>
                  <a:lnTo>
                    <a:pt x="7" y="7"/>
                  </a:lnTo>
                  <a:lnTo>
                    <a:pt x="3" y="10"/>
                  </a:lnTo>
                  <a:lnTo>
                    <a:pt x="2" y="11"/>
                  </a:lnTo>
                  <a:lnTo>
                    <a:pt x="1" y="12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4" y="14"/>
                  </a:lnTo>
                  <a:lnTo>
                    <a:pt x="5" y="14"/>
                  </a:lnTo>
                  <a:lnTo>
                    <a:pt x="6" y="15"/>
                  </a:lnTo>
                  <a:lnTo>
                    <a:pt x="7" y="17"/>
                  </a:lnTo>
                  <a:lnTo>
                    <a:pt x="7" y="19"/>
                  </a:lnTo>
                  <a:lnTo>
                    <a:pt x="7" y="43"/>
                  </a:lnTo>
                  <a:close/>
                </a:path>
              </a:pathLst>
            </a:custGeom>
            <a:solidFill>
              <a:srgbClr val="002D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06687" eaLnBrk="0" hangingPunct="0">
                <a:spcBef>
                  <a:spcPct val="50000"/>
                </a:spcBef>
                <a:defRPr/>
              </a:pPr>
              <a:endParaRPr lang="es-CL" sz="1200" dirty="0">
                <a:solidFill>
                  <a:srgbClr val="000000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7" name="Freeform 173"/>
            <p:cNvSpPr>
              <a:spLocks noEditPoints="1"/>
            </p:cNvSpPr>
            <p:nvPr/>
          </p:nvSpPr>
          <p:spPr bwMode="auto">
            <a:xfrm>
              <a:off x="720934" y="6228567"/>
              <a:ext cx="76850" cy="86110"/>
            </a:xfrm>
            <a:custGeom>
              <a:avLst/>
              <a:gdLst>
                <a:gd name="T0" fmla="*/ 2147483647 w 48"/>
                <a:gd name="T1" fmla="*/ 2147483647 h 54"/>
                <a:gd name="T2" fmla="*/ 2147483647 w 48"/>
                <a:gd name="T3" fmla="*/ 2147483647 h 54"/>
                <a:gd name="T4" fmla="*/ 2147483647 w 48"/>
                <a:gd name="T5" fmla="*/ 2147483647 h 54"/>
                <a:gd name="T6" fmla="*/ 2147483647 w 48"/>
                <a:gd name="T7" fmla="*/ 0 h 54"/>
                <a:gd name="T8" fmla="*/ 2147483647 w 48"/>
                <a:gd name="T9" fmla="*/ 2147483647 h 54"/>
                <a:gd name="T10" fmla="*/ 2147483647 w 48"/>
                <a:gd name="T11" fmla="*/ 2147483647 h 54"/>
                <a:gd name="T12" fmla="*/ 2147483647 w 48"/>
                <a:gd name="T13" fmla="*/ 2147483647 h 54"/>
                <a:gd name="T14" fmla="*/ 0 w 48"/>
                <a:gd name="T15" fmla="*/ 2147483647 h 54"/>
                <a:gd name="T16" fmla="*/ 0 w 48"/>
                <a:gd name="T17" fmla="*/ 2147483647 h 54"/>
                <a:gd name="T18" fmla="*/ 2147483647 w 48"/>
                <a:gd name="T19" fmla="*/ 2147483647 h 54"/>
                <a:gd name="T20" fmla="*/ 2147483647 w 48"/>
                <a:gd name="T21" fmla="*/ 2147483647 h 54"/>
                <a:gd name="T22" fmla="*/ 2147483647 w 48"/>
                <a:gd name="T23" fmla="*/ 2147483647 h 54"/>
                <a:gd name="T24" fmla="*/ 2147483647 w 48"/>
                <a:gd name="T25" fmla="*/ 2147483647 h 54"/>
                <a:gd name="T26" fmla="*/ 2147483647 w 48"/>
                <a:gd name="T27" fmla="*/ 2147483647 h 54"/>
                <a:gd name="T28" fmla="*/ 2147483647 w 48"/>
                <a:gd name="T29" fmla="*/ 2147483647 h 54"/>
                <a:gd name="T30" fmla="*/ 2147483647 w 48"/>
                <a:gd name="T31" fmla="*/ 2147483647 h 54"/>
                <a:gd name="T32" fmla="*/ 2147483647 w 48"/>
                <a:gd name="T33" fmla="*/ 2147483647 h 54"/>
                <a:gd name="T34" fmla="*/ 2147483647 w 48"/>
                <a:gd name="T35" fmla="*/ 2147483647 h 54"/>
                <a:gd name="T36" fmla="*/ 2147483647 w 48"/>
                <a:gd name="T37" fmla="*/ 2147483647 h 54"/>
                <a:gd name="T38" fmla="*/ 2147483647 w 48"/>
                <a:gd name="T39" fmla="*/ 2147483647 h 54"/>
                <a:gd name="T40" fmla="*/ 2147483647 w 48"/>
                <a:gd name="T41" fmla="*/ 2147483647 h 54"/>
                <a:gd name="T42" fmla="*/ 2147483647 w 48"/>
                <a:gd name="T43" fmla="*/ 2147483647 h 54"/>
                <a:gd name="T44" fmla="*/ 2147483647 w 48"/>
                <a:gd name="T45" fmla="*/ 2147483647 h 54"/>
                <a:gd name="T46" fmla="*/ 2147483647 w 48"/>
                <a:gd name="T47" fmla="*/ 2147483647 h 54"/>
                <a:gd name="T48" fmla="*/ 2147483647 w 48"/>
                <a:gd name="T49" fmla="*/ 2147483647 h 54"/>
                <a:gd name="T50" fmla="*/ 2147483647 w 48"/>
                <a:gd name="T51" fmla="*/ 2147483647 h 54"/>
                <a:gd name="T52" fmla="*/ 2147483647 w 48"/>
                <a:gd name="T53" fmla="*/ 2147483647 h 54"/>
                <a:gd name="T54" fmla="*/ 2147483647 w 48"/>
                <a:gd name="T55" fmla="*/ 2147483647 h 54"/>
                <a:gd name="T56" fmla="*/ 2147483647 w 48"/>
                <a:gd name="T57" fmla="*/ 2147483647 h 54"/>
                <a:gd name="T58" fmla="*/ 2147483647 w 48"/>
                <a:gd name="T59" fmla="*/ 2147483647 h 54"/>
                <a:gd name="T60" fmla="*/ 2147483647 w 48"/>
                <a:gd name="T61" fmla="*/ 2147483647 h 54"/>
                <a:gd name="T62" fmla="*/ 2147483647 w 48"/>
                <a:gd name="T63" fmla="*/ 2147483647 h 54"/>
                <a:gd name="T64" fmla="*/ 2147483647 w 48"/>
                <a:gd name="T65" fmla="*/ 2147483647 h 54"/>
                <a:gd name="T66" fmla="*/ 2147483647 w 48"/>
                <a:gd name="T67" fmla="*/ 2147483647 h 54"/>
                <a:gd name="T68" fmla="*/ 2147483647 w 48"/>
                <a:gd name="T69" fmla="*/ 2147483647 h 54"/>
                <a:gd name="T70" fmla="*/ 2147483647 w 48"/>
                <a:gd name="T71" fmla="*/ 2147483647 h 54"/>
                <a:gd name="T72" fmla="*/ 2147483647 w 48"/>
                <a:gd name="T73" fmla="*/ 2147483647 h 54"/>
                <a:gd name="T74" fmla="*/ 2147483647 w 48"/>
                <a:gd name="T75" fmla="*/ 2147483647 h 54"/>
                <a:gd name="T76" fmla="*/ 2147483647 w 48"/>
                <a:gd name="T77" fmla="*/ 2147483647 h 54"/>
                <a:gd name="T78" fmla="*/ 2147483647 w 48"/>
                <a:gd name="T79" fmla="*/ 2147483647 h 54"/>
                <a:gd name="T80" fmla="*/ 2147483647 w 48"/>
                <a:gd name="T81" fmla="*/ 2147483647 h 54"/>
                <a:gd name="T82" fmla="*/ 2147483647 w 48"/>
                <a:gd name="T83" fmla="*/ 2147483647 h 54"/>
                <a:gd name="T84" fmla="*/ 2147483647 w 48"/>
                <a:gd name="T85" fmla="*/ 2147483647 h 54"/>
                <a:gd name="T86" fmla="*/ 2147483647 w 48"/>
                <a:gd name="T87" fmla="*/ 2147483647 h 54"/>
                <a:gd name="T88" fmla="*/ 2147483647 w 48"/>
                <a:gd name="T89" fmla="*/ 2147483647 h 54"/>
                <a:gd name="T90" fmla="*/ 2147483647 w 48"/>
                <a:gd name="T91" fmla="*/ 2147483647 h 54"/>
                <a:gd name="T92" fmla="*/ 2147483647 w 48"/>
                <a:gd name="T93" fmla="*/ 2147483647 h 54"/>
                <a:gd name="T94" fmla="*/ 2147483647 w 48"/>
                <a:gd name="T95" fmla="*/ 2147483647 h 54"/>
                <a:gd name="T96" fmla="*/ 2147483647 w 48"/>
                <a:gd name="T97" fmla="*/ 2147483647 h 54"/>
                <a:gd name="T98" fmla="*/ 2147483647 w 48"/>
                <a:gd name="T99" fmla="*/ 2147483647 h 54"/>
                <a:gd name="T100" fmla="*/ 2147483647 w 48"/>
                <a:gd name="T101" fmla="*/ 2147483647 h 5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8"/>
                <a:gd name="T154" fmla="*/ 0 h 54"/>
                <a:gd name="T155" fmla="*/ 48 w 48"/>
                <a:gd name="T156" fmla="*/ 54 h 5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8" h="54">
                  <a:moveTo>
                    <a:pt x="37" y="12"/>
                  </a:moveTo>
                  <a:lnTo>
                    <a:pt x="36" y="8"/>
                  </a:lnTo>
                  <a:lnTo>
                    <a:pt x="36" y="6"/>
                  </a:lnTo>
                  <a:lnTo>
                    <a:pt x="35" y="4"/>
                  </a:lnTo>
                  <a:lnTo>
                    <a:pt x="34" y="2"/>
                  </a:lnTo>
                  <a:lnTo>
                    <a:pt x="32" y="1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6" y="1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6" y="7"/>
                  </a:lnTo>
                  <a:lnTo>
                    <a:pt x="4" y="10"/>
                  </a:lnTo>
                  <a:lnTo>
                    <a:pt x="2" y="12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" y="19"/>
                  </a:lnTo>
                  <a:lnTo>
                    <a:pt x="3" y="19"/>
                  </a:lnTo>
                  <a:lnTo>
                    <a:pt x="6" y="19"/>
                  </a:lnTo>
                  <a:lnTo>
                    <a:pt x="7" y="18"/>
                  </a:lnTo>
                  <a:lnTo>
                    <a:pt x="8" y="17"/>
                  </a:lnTo>
                  <a:lnTo>
                    <a:pt x="10" y="12"/>
                  </a:lnTo>
                  <a:lnTo>
                    <a:pt x="11" y="8"/>
                  </a:lnTo>
                  <a:lnTo>
                    <a:pt x="13" y="6"/>
                  </a:lnTo>
                  <a:lnTo>
                    <a:pt x="16" y="4"/>
                  </a:lnTo>
                  <a:lnTo>
                    <a:pt x="20" y="4"/>
                  </a:lnTo>
                  <a:lnTo>
                    <a:pt x="23" y="4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8" y="11"/>
                  </a:lnTo>
                  <a:lnTo>
                    <a:pt x="28" y="17"/>
                  </a:lnTo>
                  <a:lnTo>
                    <a:pt x="28" y="19"/>
                  </a:lnTo>
                  <a:lnTo>
                    <a:pt x="28" y="21"/>
                  </a:lnTo>
                  <a:lnTo>
                    <a:pt x="24" y="23"/>
                  </a:lnTo>
                  <a:lnTo>
                    <a:pt x="18" y="24"/>
                  </a:lnTo>
                  <a:lnTo>
                    <a:pt x="15" y="26"/>
                  </a:lnTo>
                  <a:lnTo>
                    <a:pt x="9" y="29"/>
                  </a:lnTo>
                  <a:lnTo>
                    <a:pt x="6" y="32"/>
                  </a:lnTo>
                  <a:lnTo>
                    <a:pt x="3" y="35"/>
                  </a:lnTo>
                  <a:lnTo>
                    <a:pt x="2" y="37"/>
                  </a:lnTo>
                  <a:lnTo>
                    <a:pt x="1" y="39"/>
                  </a:lnTo>
                  <a:lnTo>
                    <a:pt x="1" y="41"/>
                  </a:lnTo>
                  <a:lnTo>
                    <a:pt x="0" y="44"/>
                  </a:lnTo>
                  <a:lnTo>
                    <a:pt x="1" y="46"/>
                  </a:lnTo>
                  <a:lnTo>
                    <a:pt x="1" y="48"/>
                  </a:lnTo>
                  <a:lnTo>
                    <a:pt x="2" y="50"/>
                  </a:lnTo>
                  <a:lnTo>
                    <a:pt x="3" y="51"/>
                  </a:lnTo>
                  <a:lnTo>
                    <a:pt x="7" y="53"/>
                  </a:lnTo>
                  <a:lnTo>
                    <a:pt x="10" y="54"/>
                  </a:lnTo>
                  <a:lnTo>
                    <a:pt x="13" y="54"/>
                  </a:lnTo>
                  <a:lnTo>
                    <a:pt x="16" y="53"/>
                  </a:lnTo>
                  <a:lnTo>
                    <a:pt x="20" y="51"/>
                  </a:lnTo>
                  <a:lnTo>
                    <a:pt x="24" y="49"/>
                  </a:lnTo>
                  <a:lnTo>
                    <a:pt x="27" y="46"/>
                  </a:lnTo>
                  <a:lnTo>
                    <a:pt x="30" y="50"/>
                  </a:lnTo>
                  <a:lnTo>
                    <a:pt x="33" y="52"/>
                  </a:lnTo>
                  <a:lnTo>
                    <a:pt x="35" y="52"/>
                  </a:lnTo>
                  <a:lnTo>
                    <a:pt x="37" y="52"/>
                  </a:lnTo>
                  <a:lnTo>
                    <a:pt x="40" y="52"/>
                  </a:lnTo>
                  <a:lnTo>
                    <a:pt x="42" y="51"/>
                  </a:lnTo>
                  <a:lnTo>
                    <a:pt x="44" y="50"/>
                  </a:lnTo>
                  <a:lnTo>
                    <a:pt x="45" y="49"/>
                  </a:lnTo>
                  <a:lnTo>
                    <a:pt x="47" y="46"/>
                  </a:lnTo>
                  <a:lnTo>
                    <a:pt x="48" y="44"/>
                  </a:lnTo>
                  <a:lnTo>
                    <a:pt x="47" y="43"/>
                  </a:lnTo>
                  <a:lnTo>
                    <a:pt x="46" y="43"/>
                  </a:lnTo>
                  <a:lnTo>
                    <a:pt x="45" y="43"/>
                  </a:lnTo>
                  <a:lnTo>
                    <a:pt x="44" y="44"/>
                  </a:lnTo>
                  <a:lnTo>
                    <a:pt x="43" y="45"/>
                  </a:lnTo>
                  <a:lnTo>
                    <a:pt x="42" y="45"/>
                  </a:lnTo>
                  <a:lnTo>
                    <a:pt x="41" y="46"/>
                  </a:lnTo>
                  <a:lnTo>
                    <a:pt x="39" y="45"/>
                  </a:lnTo>
                  <a:lnTo>
                    <a:pt x="38" y="44"/>
                  </a:lnTo>
                  <a:lnTo>
                    <a:pt x="37" y="43"/>
                  </a:lnTo>
                  <a:lnTo>
                    <a:pt x="37" y="41"/>
                  </a:lnTo>
                  <a:lnTo>
                    <a:pt x="37" y="12"/>
                  </a:lnTo>
                  <a:close/>
                  <a:moveTo>
                    <a:pt x="28" y="36"/>
                  </a:moveTo>
                  <a:lnTo>
                    <a:pt x="28" y="39"/>
                  </a:lnTo>
                  <a:lnTo>
                    <a:pt x="26" y="43"/>
                  </a:lnTo>
                  <a:lnTo>
                    <a:pt x="24" y="45"/>
                  </a:lnTo>
                  <a:lnTo>
                    <a:pt x="22" y="46"/>
                  </a:lnTo>
                  <a:lnTo>
                    <a:pt x="20" y="47"/>
                  </a:lnTo>
                  <a:lnTo>
                    <a:pt x="17" y="48"/>
                  </a:lnTo>
                  <a:lnTo>
                    <a:pt x="15" y="47"/>
                  </a:lnTo>
                  <a:lnTo>
                    <a:pt x="14" y="47"/>
                  </a:lnTo>
                  <a:lnTo>
                    <a:pt x="12" y="45"/>
                  </a:lnTo>
                  <a:lnTo>
                    <a:pt x="10" y="43"/>
                  </a:lnTo>
                  <a:lnTo>
                    <a:pt x="10" y="40"/>
                  </a:lnTo>
                  <a:lnTo>
                    <a:pt x="10" y="38"/>
                  </a:lnTo>
                  <a:lnTo>
                    <a:pt x="11" y="36"/>
                  </a:lnTo>
                  <a:lnTo>
                    <a:pt x="11" y="34"/>
                  </a:lnTo>
                  <a:lnTo>
                    <a:pt x="13" y="33"/>
                  </a:lnTo>
                  <a:lnTo>
                    <a:pt x="15" y="30"/>
                  </a:lnTo>
                  <a:lnTo>
                    <a:pt x="18" y="28"/>
                  </a:lnTo>
                  <a:lnTo>
                    <a:pt x="24" y="25"/>
                  </a:lnTo>
                  <a:lnTo>
                    <a:pt x="26" y="25"/>
                  </a:lnTo>
                  <a:lnTo>
                    <a:pt x="28" y="25"/>
                  </a:lnTo>
                  <a:lnTo>
                    <a:pt x="28" y="29"/>
                  </a:lnTo>
                  <a:lnTo>
                    <a:pt x="28" y="36"/>
                  </a:lnTo>
                  <a:close/>
                </a:path>
              </a:pathLst>
            </a:custGeom>
            <a:solidFill>
              <a:srgbClr val="002D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06687" eaLnBrk="0" hangingPunct="0">
                <a:spcBef>
                  <a:spcPct val="50000"/>
                </a:spcBef>
                <a:defRPr/>
              </a:pPr>
              <a:endParaRPr lang="es-CL" sz="1200" dirty="0">
                <a:solidFill>
                  <a:srgbClr val="000000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8" name="Freeform 174"/>
            <p:cNvSpPr>
              <a:spLocks/>
            </p:cNvSpPr>
            <p:nvPr/>
          </p:nvSpPr>
          <p:spPr bwMode="auto">
            <a:xfrm>
              <a:off x="803024" y="6224979"/>
              <a:ext cx="92568" cy="87903"/>
            </a:xfrm>
            <a:custGeom>
              <a:avLst/>
              <a:gdLst>
                <a:gd name="T0" fmla="*/ 2147483647 w 58"/>
                <a:gd name="T1" fmla="*/ 2147483647 h 56"/>
                <a:gd name="T2" fmla="*/ 2147483647 w 58"/>
                <a:gd name="T3" fmla="*/ 2147483647 h 56"/>
                <a:gd name="T4" fmla="*/ 0 w 58"/>
                <a:gd name="T5" fmla="*/ 2147483647 h 56"/>
                <a:gd name="T6" fmla="*/ 0 w 58"/>
                <a:gd name="T7" fmla="*/ 2147483647 h 56"/>
                <a:gd name="T8" fmla="*/ 2147483647 w 58"/>
                <a:gd name="T9" fmla="*/ 2147483647 h 56"/>
                <a:gd name="T10" fmla="*/ 2147483647 w 58"/>
                <a:gd name="T11" fmla="*/ 2147483647 h 56"/>
                <a:gd name="T12" fmla="*/ 2147483647 w 58"/>
                <a:gd name="T13" fmla="*/ 2147483647 h 56"/>
                <a:gd name="T14" fmla="*/ 2147483647 w 58"/>
                <a:gd name="T15" fmla="*/ 2147483647 h 56"/>
                <a:gd name="T16" fmla="*/ 2147483647 w 58"/>
                <a:gd name="T17" fmla="*/ 2147483647 h 56"/>
                <a:gd name="T18" fmla="*/ 2147483647 w 58"/>
                <a:gd name="T19" fmla="*/ 2147483647 h 56"/>
                <a:gd name="T20" fmla="*/ 2147483647 w 58"/>
                <a:gd name="T21" fmla="*/ 2147483647 h 56"/>
                <a:gd name="T22" fmla="*/ 2147483647 w 58"/>
                <a:gd name="T23" fmla="*/ 2147483647 h 56"/>
                <a:gd name="T24" fmla="*/ 2147483647 w 58"/>
                <a:gd name="T25" fmla="*/ 2147483647 h 56"/>
                <a:gd name="T26" fmla="*/ 2147483647 w 58"/>
                <a:gd name="T27" fmla="*/ 2147483647 h 56"/>
                <a:gd name="T28" fmla="*/ 2147483647 w 58"/>
                <a:gd name="T29" fmla="*/ 2147483647 h 56"/>
                <a:gd name="T30" fmla="*/ 2147483647 w 58"/>
                <a:gd name="T31" fmla="*/ 2147483647 h 56"/>
                <a:gd name="T32" fmla="*/ 2147483647 w 58"/>
                <a:gd name="T33" fmla="*/ 2147483647 h 56"/>
                <a:gd name="T34" fmla="*/ 2147483647 w 58"/>
                <a:gd name="T35" fmla="*/ 2147483647 h 56"/>
                <a:gd name="T36" fmla="*/ 2147483647 w 58"/>
                <a:gd name="T37" fmla="*/ 2147483647 h 56"/>
                <a:gd name="T38" fmla="*/ 2147483647 w 58"/>
                <a:gd name="T39" fmla="*/ 2147483647 h 56"/>
                <a:gd name="T40" fmla="*/ 2147483647 w 58"/>
                <a:gd name="T41" fmla="*/ 2147483647 h 56"/>
                <a:gd name="T42" fmla="*/ 2147483647 w 58"/>
                <a:gd name="T43" fmla="*/ 2147483647 h 56"/>
                <a:gd name="T44" fmla="*/ 2147483647 w 58"/>
                <a:gd name="T45" fmla="*/ 2147483647 h 56"/>
                <a:gd name="T46" fmla="*/ 2147483647 w 58"/>
                <a:gd name="T47" fmla="*/ 2147483647 h 56"/>
                <a:gd name="T48" fmla="*/ 2147483647 w 58"/>
                <a:gd name="T49" fmla="*/ 2147483647 h 56"/>
                <a:gd name="T50" fmla="*/ 2147483647 w 58"/>
                <a:gd name="T51" fmla="*/ 2147483647 h 56"/>
                <a:gd name="T52" fmla="*/ 2147483647 w 58"/>
                <a:gd name="T53" fmla="*/ 2147483647 h 56"/>
                <a:gd name="T54" fmla="*/ 2147483647 w 58"/>
                <a:gd name="T55" fmla="*/ 2147483647 h 56"/>
                <a:gd name="T56" fmla="*/ 2147483647 w 58"/>
                <a:gd name="T57" fmla="*/ 2147483647 h 56"/>
                <a:gd name="T58" fmla="*/ 2147483647 w 58"/>
                <a:gd name="T59" fmla="*/ 2147483647 h 56"/>
                <a:gd name="T60" fmla="*/ 2147483647 w 58"/>
                <a:gd name="T61" fmla="*/ 2147483647 h 56"/>
                <a:gd name="T62" fmla="*/ 2147483647 w 58"/>
                <a:gd name="T63" fmla="*/ 2147483647 h 56"/>
                <a:gd name="T64" fmla="*/ 2147483647 w 58"/>
                <a:gd name="T65" fmla="*/ 2147483647 h 56"/>
                <a:gd name="T66" fmla="*/ 2147483647 w 58"/>
                <a:gd name="T67" fmla="*/ 2147483647 h 56"/>
                <a:gd name="T68" fmla="*/ 2147483647 w 58"/>
                <a:gd name="T69" fmla="*/ 2147483647 h 56"/>
                <a:gd name="T70" fmla="*/ 2147483647 w 58"/>
                <a:gd name="T71" fmla="*/ 2147483647 h 56"/>
                <a:gd name="T72" fmla="*/ 2147483647 w 58"/>
                <a:gd name="T73" fmla="*/ 0 h 56"/>
                <a:gd name="T74" fmla="*/ 2147483647 w 58"/>
                <a:gd name="T75" fmla="*/ 2147483647 h 56"/>
                <a:gd name="T76" fmla="*/ 2147483647 w 58"/>
                <a:gd name="T77" fmla="*/ 2147483647 h 56"/>
                <a:gd name="T78" fmla="*/ 2147483647 w 58"/>
                <a:gd name="T79" fmla="*/ 2147483647 h 56"/>
                <a:gd name="T80" fmla="*/ 2147483647 w 58"/>
                <a:gd name="T81" fmla="*/ 2147483647 h 56"/>
                <a:gd name="T82" fmla="*/ 2147483647 w 58"/>
                <a:gd name="T83" fmla="*/ 2147483647 h 56"/>
                <a:gd name="T84" fmla="*/ 2147483647 w 58"/>
                <a:gd name="T85" fmla="*/ 2147483647 h 56"/>
                <a:gd name="T86" fmla="*/ 2147483647 w 58"/>
                <a:gd name="T87" fmla="*/ 2147483647 h 5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8"/>
                <a:gd name="T133" fmla="*/ 0 h 56"/>
                <a:gd name="T134" fmla="*/ 58 w 58"/>
                <a:gd name="T135" fmla="*/ 56 h 5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8" h="56">
                  <a:moveTo>
                    <a:pt x="7" y="43"/>
                  </a:moveTo>
                  <a:lnTo>
                    <a:pt x="6" y="47"/>
                  </a:lnTo>
                  <a:lnTo>
                    <a:pt x="6" y="50"/>
                  </a:lnTo>
                  <a:lnTo>
                    <a:pt x="4" y="52"/>
                  </a:lnTo>
                  <a:lnTo>
                    <a:pt x="2" y="53"/>
                  </a:lnTo>
                  <a:lnTo>
                    <a:pt x="0" y="53"/>
                  </a:lnTo>
                  <a:lnTo>
                    <a:pt x="0" y="54"/>
                  </a:lnTo>
                  <a:lnTo>
                    <a:pt x="0" y="55"/>
                  </a:lnTo>
                  <a:lnTo>
                    <a:pt x="1" y="56"/>
                  </a:lnTo>
                  <a:lnTo>
                    <a:pt x="4" y="56"/>
                  </a:lnTo>
                  <a:lnTo>
                    <a:pt x="13" y="55"/>
                  </a:lnTo>
                  <a:lnTo>
                    <a:pt x="23" y="56"/>
                  </a:lnTo>
                  <a:lnTo>
                    <a:pt x="25" y="56"/>
                  </a:lnTo>
                  <a:lnTo>
                    <a:pt x="25" y="55"/>
                  </a:lnTo>
                  <a:lnTo>
                    <a:pt x="25" y="54"/>
                  </a:lnTo>
                  <a:lnTo>
                    <a:pt x="24" y="53"/>
                  </a:lnTo>
                  <a:lnTo>
                    <a:pt x="21" y="53"/>
                  </a:lnTo>
                  <a:lnTo>
                    <a:pt x="18" y="52"/>
                  </a:lnTo>
                  <a:lnTo>
                    <a:pt x="17" y="51"/>
                  </a:lnTo>
                  <a:lnTo>
                    <a:pt x="16" y="50"/>
                  </a:lnTo>
                  <a:lnTo>
                    <a:pt x="16" y="49"/>
                  </a:lnTo>
                  <a:lnTo>
                    <a:pt x="16" y="48"/>
                  </a:lnTo>
                  <a:lnTo>
                    <a:pt x="15" y="45"/>
                  </a:lnTo>
                  <a:lnTo>
                    <a:pt x="15" y="24"/>
                  </a:lnTo>
                  <a:lnTo>
                    <a:pt x="16" y="14"/>
                  </a:lnTo>
                  <a:lnTo>
                    <a:pt x="16" y="13"/>
                  </a:lnTo>
                  <a:lnTo>
                    <a:pt x="17" y="12"/>
                  </a:lnTo>
                  <a:lnTo>
                    <a:pt x="20" y="10"/>
                  </a:lnTo>
                  <a:lnTo>
                    <a:pt x="22" y="9"/>
                  </a:lnTo>
                  <a:lnTo>
                    <a:pt x="25" y="8"/>
                  </a:lnTo>
                  <a:lnTo>
                    <a:pt x="27" y="8"/>
                  </a:lnTo>
                  <a:lnTo>
                    <a:pt x="30" y="7"/>
                  </a:lnTo>
                  <a:lnTo>
                    <a:pt x="34" y="8"/>
                  </a:lnTo>
                  <a:lnTo>
                    <a:pt x="37" y="9"/>
                  </a:lnTo>
                  <a:lnTo>
                    <a:pt x="38" y="11"/>
                  </a:lnTo>
                  <a:lnTo>
                    <a:pt x="40" y="13"/>
                  </a:lnTo>
                  <a:lnTo>
                    <a:pt x="41" y="18"/>
                  </a:lnTo>
                  <a:lnTo>
                    <a:pt x="41" y="22"/>
                  </a:lnTo>
                  <a:lnTo>
                    <a:pt x="41" y="45"/>
                  </a:lnTo>
                  <a:lnTo>
                    <a:pt x="41" y="49"/>
                  </a:lnTo>
                  <a:lnTo>
                    <a:pt x="40" y="51"/>
                  </a:lnTo>
                  <a:lnTo>
                    <a:pt x="38" y="52"/>
                  </a:lnTo>
                  <a:lnTo>
                    <a:pt x="35" y="53"/>
                  </a:lnTo>
                  <a:lnTo>
                    <a:pt x="34" y="53"/>
                  </a:lnTo>
                  <a:lnTo>
                    <a:pt x="33" y="55"/>
                  </a:lnTo>
                  <a:lnTo>
                    <a:pt x="34" y="56"/>
                  </a:lnTo>
                  <a:lnTo>
                    <a:pt x="36" y="56"/>
                  </a:lnTo>
                  <a:lnTo>
                    <a:pt x="45" y="55"/>
                  </a:lnTo>
                  <a:lnTo>
                    <a:pt x="56" y="56"/>
                  </a:lnTo>
                  <a:lnTo>
                    <a:pt x="58" y="56"/>
                  </a:lnTo>
                  <a:lnTo>
                    <a:pt x="58" y="55"/>
                  </a:lnTo>
                  <a:lnTo>
                    <a:pt x="58" y="54"/>
                  </a:lnTo>
                  <a:lnTo>
                    <a:pt x="57" y="53"/>
                  </a:lnTo>
                  <a:lnTo>
                    <a:pt x="54" y="53"/>
                  </a:lnTo>
                  <a:lnTo>
                    <a:pt x="52" y="52"/>
                  </a:lnTo>
                  <a:lnTo>
                    <a:pt x="51" y="51"/>
                  </a:lnTo>
                  <a:lnTo>
                    <a:pt x="50" y="49"/>
                  </a:lnTo>
                  <a:lnTo>
                    <a:pt x="50" y="47"/>
                  </a:lnTo>
                  <a:lnTo>
                    <a:pt x="50" y="21"/>
                  </a:lnTo>
                  <a:lnTo>
                    <a:pt x="50" y="19"/>
                  </a:lnTo>
                  <a:lnTo>
                    <a:pt x="50" y="16"/>
                  </a:lnTo>
                  <a:lnTo>
                    <a:pt x="49" y="12"/>
                  </a:lnTo>
                  <a:lnTo>
                    <a:pt x="48" y="9"/>
                  </a:lnTo>
                  <a:lnTo>
                    <a:pt x="46" y="6"/>
                  </a:lnTo>
                  <a:lnTo>
                    <a:pt x="43" y="4"/>
                  </a:lnTo>
                  <a:lnTo>
                    <a:pt x="38" y="2"/>
                  </a:lnTo>
                  <a:lnTo>
                    <a:pt x="32" y="2"/>
                  </a:lnTo>
                  <a:lnTo>
                    <a:pt x="28" y="2"/>
                  </a:lnTo>
                  <a:lnTo>
                    <a:pt x="25" y="3"/>
                  </a:lnTo>
                  <a:lnTo>
                    <a:pt x="23" y="4"/>
                  </a:lnTo>
                  <a:lnTo>
                    <a:pt x="19" y="6"/>
                  </a:lnTo>
                  <a:lnTo>
                    <a:pt x="16" y="9"/>
                  </a:lnTo>
                  <a:lnTo>
                    <a:pt x="16" y="2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3" y="1"/>
                  </a:lnTo>
                  <a:lnTo>
                    <a:pt x="11" y="2"/>
                  </a:lnTo>
                  <a:lnTo>
                    <a:pt x="6" y="7"/>
                  </a:lnTo>
                  <a:lnTo>
                    <a:pt x="2" y="10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2" y="13"/>
                  </a:lnTo>
                  <a:lnTo>
                    <a:pt x="4" y="14"/>
                  </a:lnTo>
                  <a:lnTo>
                    <a:pt x="5" y="14"/>
                  </a:lnTo>
                  <a:lnTo>
                    <a:pt x="6" y="15"/>
                  </a:lnTo>
                  <a:lnTo>
                    <a:pt x="6" y="17"/>
                  </a:lnTo>
                  <a:lnTo>
                    <a:pt x="7" y="19"/>
                  </a:lnTo>
                  <a:lnTo>
                    <a:pt x="7" y="43"/>
                  </a:lnTo>
                  <a:close/>
                </a:path>
              </a:pathLst>
            </a:custGeom>
            <a:solidFill>
              <a:srgbClr val="002D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06687" eaLnBrk="0" hangingPunct="0">
                <a:spcBef>
                  <a:spcPct val="50000"/>
                </a:spcBef>
                <a:defRPr/>
              </a:pPr>
              <a:endParaRPr lang="es-CL" sz="1200" dirty="0">
                <a:solidFill>
                  <a:srgbClr val="000000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9" name="Freeform 175"/>
            <p:cNvSpPr>
              <a:spLocks/>
            </p:cNvSpPr>
            <p:nvPr/>
          </p:nvSpPr>
          <p:spPr bwMode="auto">
            <a:xfrm>
              <a:off x="904326" y="6228567"/>
              <a:ext cx="68116" cy="87903"/>
            </a:xfrm>
            <a:custGeom>
              <a:avLst/>
              <a:gdLst>
                <a:gd name="T0" fmla="*/ 2147483647 w 43"/>
                <a:gd name="T1" fmla="*/ 2147483647 h 56"/>
                <a:gd name="T2" fmla="*/ 2147483647 w 43"/>
                <a:gd name="T3" fmla="*/ 2147483647 h 56"/>
                <a:gd name="T4" fmla="*/ 2147483647 w 43"/>
                <a:gd name="T5" fmla="*/ 2147483647 h 56"/>
                <a:gd name="T6" fmla="*/ 2147483647 w 43"/>
                <a:gd name="T7" fmla="*/ 2147483647 h 56"/>
                <a:gd name="T8" fmla="*/ 2147483647 w 43"/>
                <a:gd name="T9" fmla="*/ 2147483647 h 56"/>
                <a:gd name="T10" fmla="*/ 2147483647 w 43"/>
                <a:gd name="T11" fmla="*/ 2147483647 h 56"/>
                <a:gd name="T12" fmla="*/ 2147483647 w 43"/>
                <a:gd name="T13" fmla="*/ 2147483647 h 56"/>
                <a:gd name="T14" fmla="*/ 2147483647 w 43"/>
                <a:gd name="T15" fmla="*/ 2147483647 h 56"/>
                <a:gd name="T16" fmla="*/ 2147483647 w 43"/>
                <a:gd name="T17" fmla="*/ 2147483647 h 56"/>
                <a:gd name="T18" fmla="*/ 2147483647 w 43"/>
                <a:gd name="T19" fmla="*/ 2147483647 h 56"/>
                <a:gd name="T20" fmla="*/ 2147483647 w 43"/>
                <a:gd name="T21" fmla="*/ 2147483647 h 56"/>
                <a:gd name="T22" fmla="*/ 2147483647 w 43"/>
                <a:gd name="T23" fmla="*/ 2147483647 h 56"/>
                <a:gd name="T24" fmla="*/ 2147483647 w 43"/>
                <a:gd name="T25" fmla="*/ 2147483647 h 56"/>
                <a:gd name="T26" fmla="*/ 2147483647 w 43"/>
                <a:gd name="T27" fmla="*/ 2147483647 h 56"/>
                <a:gd name="T28" fmla="*/ 2147483647 w 43"/>
                <a:gd name="T29" fmla="*/ 2147483647 h 56"/>
                <a:gd name="T30" fmla="*/ 2147483647 w 43"/>
                <a:gd name="T31" fmla="*/ 2147483647 h 56"/>
                <a:gd name="T32" fmla="*/ 2147483647 w 43"/>
                <a:gd name="T33" fmla="*/ 2147483647 h 56"/>
                <a:gd name="T34" fmla="*/ 2147483647 w 43"/>
                <a:gd name="T35" fmla="*/ 2147483647 h 56"/>
                <a:gd name="T36" fmla="*/ 2147483647 w 43"/>
                <a:gd name="T37" fmla="*/ 2147483647 h 56"/>
                <a:gd name="T38" fmla="*/ 2147483647 w 43"/>
                <a:gd name="T39" fmla="*/ 2147483647 h 56"/>
                <a:gd name="T40" fmla="*/ 2147483647 w 43"/>
                <a:gd name="T41" fmla="*/ 2147483647 h 56"/>
                <a:gd name="T42" fmla="*/ 2147483647 w 43"/>
                <a:gd name="T43" fmla="*/ 2147483647 h 56"/>
                <a:gd name="T44" fmla="*/ 2147483647 w 43"/>
                <a:gd name="T45" fmla="*/ 2147483647 h 56"/>
                <a:gd name="T46" fmla="*/ 2147483647 w 43"/>
                <a:gd name="T47" fmla="*/ 2147483647 h 56"/>
                <a:gd name="T48" fmla="*/ 2147483647 w 43"/>
                <a:gd name="T49" fmla="*/ 2147483647 h 56"/>
                <a:gd name="T50" fmla="*/ 2147483647 w 43"/>
                <a:gd name="T51" fmla="*/ 2147483647 h 56"/>
                <a:gd name="T52" fmla="*/ 2147483647 w 43"/>
                <a:gd name="T53" fmla="*/ 0 h 56"/>
                <a:gd name="T54" fmla="*/ 2147483647 w 43"/>
                <a:gd name="T55" fmla="*/ 0 h 56"/>
                <a:gd name="T56" fmla="*/ 2147483647 w 43"/>
                <a:gd name="T57" fmla="*/ 2147483647 h 56"/>
                <a:gd name="T58" fmla="*/ 2147483647 w 43"/>
                <a:gd name="T59" fmla="*/ 2147483647 h 56"/>
                <a:gd name="T60" fmla="*/ 2147483647 w 43"/>
                <a:gd name="T61" fmla="*/ 2147483647 h 56"/>
                <a:gd name="T62" fmla="*/ 0 w 43"/>
                <a:gd name="T63" fmla="*/ 2147483647 h 5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3"/>
                <a:gd name="T97" fmla="*/ 0 h 56"/>
                <a:gd name="T98" fmla="*/ 43 w 43"/>
                <a:gd name="T99" fmla="*/ 56 h 5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3" h="56">
                  <a:moveTo>
                    <a:pt x="0" y="29"/>
                  </a:moveTo>
                  <a:lnTo>
                    <a:pt x="1" y="34"/>
                  </a:lnTo>
                  <a:lnTo>
                    <a:pt x="2" y="39"/>
                  </a:lnTo>
                  <a:lnTo>
                    <a:pt x="4" y="43"/>
                  </a:lnTo>
                  <a:lnTo>
                    <a:pt x="6" y="47"/>
                  </a:lnTo>
                  <a:lnTo>
                    <a:pt x="8" y="49"/>
                  </a:lnTo>
                  <a:lnTo>
                    <a:pt x="10" y="51"/>
                  </a:lnTo>
                  <a:lnTo>
                    <a:pt x="14" y="54"/>
                  </a:lnTo>
                  <a:lnTo>
                    <a:pt x="19" y="55"/>
                  </a:lnTo>
                  <a:lnTo>
                    <a:pt x="25" y="56"/>
                  </a:lnTo>
                  <a:lnTo>
                    <a:pt x="28" y="56"/>
                  </a:lnTo>
                  <a:lnTo>
                    <a:pt x="31" y="55"/>
                  </a:lnTo>
                  <a:lnTo>
                    <a:pt x="34" y="54"/>
                  </a:lnTo>
                  <a:lnTo>
                    <a:pt x="37" y="53"/>
                  </a:lnTo>
                  <a:lnTo>
                    <a:pt x="40" y="50"/>
                  </a:lnTo>
                  <a:lnTo>
                    <a:pt x="41" y="48"/>
                  </a:lnTo>
                  <a:lnTo>
                    <a:pt x="41" y="47"/>
                  </a:lnTo>
                  <a:lnTo>
                    <a:pt x="39" y="47"/>
                  </a:lnTo>
                  <a:lnTo>
                    <a:pt x="37" y="48"/>
                  </a:lnTo>
                  <a:lnTo>
                    <a:pt x="34" y="49"/>
                  </a:lnTo>
                  <a:lnTo>
                    <a:pt x="29" y="50"/>
                  </a:lnTo>
                  <a:lnTo>
                    <a:pt x="25" y="50"/>
                  </a:lnTo>
                  <a:lnTo>
                    <a:pt x="21" y="49"/>
                  </a:lnTo>
                  <a:lnTo>
                    <a:pt x="18" y="47"/>
                  </a:lnTo>
                  <a:lnTo>
                    <a:pt x="15" y="45"/>
                  </a:lnTo>
                  <a:lnTo>
                    <a:pt x="12" y="42"/>
                  </a:lnTo>
                  <a:lnTo>
                    <a:pt x="11" y="39"/>
                  </a:lnTo>
                  <a:lnTo>
                    <a:pt x="9" y="34"/>
                  </a:lnTo>
                  <a:lnTo>
                    <a:pt x="9" y="29"/>
                  </a:lnTo>
                  <a:lnTo>
                    <a:pt x="9" y="22"/>
                  </a:lnTo>
                  <a:lnTo>
                    <a:pt x="10" y="20"/>
                  </a:lnTo>
                  <a:lnTo>
                    <a:pt x="11" y="17"/>
                  </a:lnTo>
                  <a:lnTo>
                    <a:pt x="13" y="12"/>
                  </a:lnTo>
                  <a:lnTo>
                    <a:pt x="16" y="9"/>
                  </a:lnTo>
                  <a:lnTo>
                    <a:pt x="18" y="6"/>
                  </a:lnTo>
                  <a:lnTo>
                    <a:pt x="21" y="4"/>
                  </a:lnTo>
                  <a:lnTo>
                    <a:pt x="24" y="3"/>
                  </a:lnTo>
                  <a:lnTo>
                    <a:pt x="27" y="3"/>
                  </a:lnTo>
                  <a:lnTo>
                    <a:pt x="29" y="3"/>
                  </a:lnTo>
                  <a:lnTo>
                    <a:pt x="31" y="4"/>
                  </a:lnTo>
                  <a:lnTo>
                    <a:pt x="34" y="6"/>
                  </a:lnTo>
                  <a:lnTo>
                    <a:pt x="36" y="9"/>
                  </a:lnTo>
                  <a:lnTo>
                    <a:pt x="38" y="10"/>
                  </a:lnTo>
                  <a:lnTo>
                    <a:pt x="40" y="10"/>
                  </a:lnTo>
                  <a:lnTo>
                    <a:pt x="41" y="10"/>
                  </a:lnTo>
                  <a:lnTo>
                    <a:pt x="42" y="9"/>
                  </a:lnTo>
                  <a:lnTo>
                    <a:pt x="43" y="8"/>
                  </a:lnTo>
                  <a:lnTo>
                    <a:pt x="43" y="6"/>
                  </a:lnTo>
                  <a:lnTo>
                    <a:pt x="43" y="5"/>
                  </a:lnTo>
                  <a:lnTo>
                    <a:pt x="42" y="3"/>
                  </a:lnTo>
                  <a:lnTo>
                    <a:pt x="40" y="2"/>
                  </a:lnTo>
                  <a:lnTo>
                    <a:pt x="39" y="1"/>
                  </a:lnTo>
                  <a:lnTo>
                    <a:pt x="38" y="1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23" y="0"/>
                  </a:lnTo>
                  <a:lnTo>
                    <a:pt x="17" y="2"/>
                  </a:lnTo>
                  <a:lnTo>
                    <a:pt x="12" y="5"/>
                  </a:lnTo>
                  <a:lnTo>
                    <a:pt x="9" y="7"/>
                  </a:lnTo>
                  <a:lnTo>
                    <a:pt x="7" y="9"/>
                  </a:lnTo>
                  <a:lnTo>
                    <a:pt x="4" y="14"/>
                  </a:lnTo>
                  <a:lnTo>
                    <a:pt x="2" y="19"/>
                  </a:lnTo>
                  <a:lnTo>
                    <a:pt x="1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2D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06687" eaLnBrk="0" hangingPunct="0">
                <a:spcBef>
                  <a:spcPct val="50000"/>
                </a:spcBef>
                <a:defRPr/>
              </a:pPr>
              <a:endParaRPr lang="es-CL" sz="1200" dirty="0">
                <a:solidFill>
                  <a:srgbClr val="000000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10" name="Freeform 176"/>
            <p:cNvSpPr>
              <a:spLocks noEditPoints="1"/>
            </p:cNvSpPr>
            <p:nvPr/>
          </p:nvSpPr>
          <p:spPr bwMode="auto">
            <a:xfrm>
              <a:off x="986415" y="6180130"/>
              <a:ext cx="41918" cy="132752"/>
            </a:xfrm>
            <a:custGeom>
              <a:avLst/>
              <a:gdLst>
                <a:gd name="T0" fmla="*/ 2147483647 w 27"/>
                <a:gd name="T1" fmla="*/ 2147483647 h 84"/>
                <a:gd name="T2" fmla="*/ 2147483647 w 27"/>
                <a:gd name="T3" fmla="*/ 2147483647 h 84"/>
                <a:gd name="T4" fmla="*/ 2147483647 w 27"/>
                <a:gd name="T5" fmla="*/ 2147483647 h 84"/>
                <a:gd name="T6" fmla="*/ 2147483647 w 27"/>
                <a:gd name="T7" fmla="*/ 2147483647 h 84"/>
                <a:gd name="T8" fmla="*/ 2147483647 w 27"/>
                <a:gd name="T9" fmla="*/ 2147483647 h 84"/>
                <a:gd name="T10" fmla="*/ 2147483647 w 27"/>
                <a:gd name="T11" fmla="*/ 2147483647 h 84"/>
                <a:gd name="T12" fmla="*/ 2147483647 w 27"/>
                <a:gd name="T13" fmla="*/ 2147483647 h 84"/>
                <a:gd name="T14" fmla="*/ 2147483647 w 27"/>
                <a:gd name="T15" fmla="*/ 2147483647 h 84"/>
                <a:gd name="T16" fmla="*/ 2147483647 w 27"/>
                <a:gd name="T17" fmla="*/ 2147483647 h 84"/>
                <a:gd name="T18" fmla="*/ 2147483647 w 27"/>
                <a:gd name="T19" fmla="*/ 2147483647 h 84"/>
                <a:gd name="T20" fmla="*/ 2147483647 w 27"/>
                <a:gd name="T21" fmla="*/ 2147483647 h 84"/>
                <a:gd name="T22" fmla="*/ 2147483647 w 27"/>
                <a:gd name="T23" fmla="*/ 2147483647 h 84"/>
                <a:gd name="T24" fmla="*/ 2147483647 w 27"/>
                <a:gd name="T25" fmla="*/ 2147483647 h 84"/>
                <a:gd name="T26" fmla="*/ 2147483647 w 27"/>
                <a:gd name="T27" fmla="*/ 2147483647 h 84"/>
                <a:gd name="T28" fmla="*/ 2147483647 w 27"/>
                <a:gd name="T29" fmla="*/ 2147483647 h 84"/>
                <a:gd name="T30" fmla="*/ 2147483647 w 27"/>
                <a:gd name="T31" fmla="*/ 2147483647 h 84"/>
                <a:gd name="T32" fmla="*/ 2147483647 w 27"/>
                <a:gd name="T33" fmla="*/ 2147483647 h 84"/>
                <a:gd name="T34" fmla="*/ 2147483647 w 27"/>
                <a:gd name="T35" fmla="*/ 2147483647 h 84"/>
                <a:gd name="T36" fmla="*/ 2147483647 w 27"/>
                <a:gd name="T37" fmla="*/ 2147483647 h 84"/>
                <a:gd name="T38" fmla="*/ 2147483647 w 27"/>
                <a:gd name="T39" fmla="*/ 2147483647 h 84"/>
                <a:gd name="T40" fmla="*/ 2147483647 w 27"/>
                <a:gd name="T41" fmla="*/ 2147483647 h 84"/>
                <a:gd name="T42" fmla="*/ 2147483647 w 27"/>
                <a:gd name="T43" fmla="*/ 2147483647 h 84"/>
                <a:gd name="T44" fmla="*/ 0 w 27"/>
                <a:gd name="T45" fmla="*/ 2147483647 h 84"/>
                <a:gd name="T46" fmla="*/ 0 w 27"/>
                <a:gd name="T47" fmla="*/ 2147483647 h 84"/>
                <a:gd name="T48" fmla="*/ 2147483647 w 27"/>
                <a:gd name="T49" fmla="*/ 2147483647 h 84"/>
                <a:gd name="T50" fmla="*/ 2147483647 w 27"/>
                <a:gd name="T51" fmla="*/ 2147483647 h 84"/>
                <a:gd name="T52" fmla="*/ 2147483647 w 27"/>
                <a:gd name="T53" fmla="*/ 2147483647 h 84"/>
                <a:gd name="T54" fmla="*/ 2147483647 w 27"/>
                <a:gd name="T55" fmla="*/ 2147483647 h 84"/>
                <a:gd name="T56" fmla="*/ 2147483647 w 27"/>
                <a:gd name="T57" fmla="*/ 2147483647 h 84"/>
                <a:gd name="T58" fmla="*/ 2147483647 w 27"/>
                <a:gd name="T59" fmla="*/ 2147483647 h 84"/>
                <a:gd name="T60" fmla="*/ 2147483647 w 27"/>
                <a:gd name="T61" fmla="*/ 2147483647 h 84"/>
                <a:gd name="T62" fmla="*/ 2147483647 w 27"/>
                <a:gd name="T63" fmla="*/ 2147483647 h 84"/>
                <a:gd name="T64" fmla="*/ 2147483647 w 27"/>
                <a:gd name="T65" fmla="*/ 2147483647 h 84"/>
                <a:gd name="T66" fmla="*/ 2147483647 w 27"/>
                <a:gd name="T67" fmla="*/ 2147483647 h 84"/>
                <a:gd name="T68" fmla="*/ 2147483647 w 27"/>
                <a:gd name="T69" fmla="*/ 2147483647 h 84"/>
                <a:gd name="T70" fmla="*/ 2147483647 w 27"/>
                <a:gd name="T71" fmla="*/ 2147483647 h 84"/>
                <a:gd name="T72" fmla="*/ 2147483647 w 27"/>
                <a:gd name="T73" fmla="*/ 2147483647 h 84"/>
                <a:gd name="T74" fmla="*/ 2147483647 w 27"/>
                <a:gd name="T75" fmla="*/ 2147483647 h 84"/>
                <a:gd name="T76" fmla="*/ 2147483647 w 27"/>
                <a:gd name="T77" fmla="*/ 0 h 84"/>
                <a:gd name="T78" fmla="*/ 2147483647 w 27"/>
                <a:gd name="T79" fmla="*/ 0 h 84"/>
                <a:gd name="T80" fmla="*/ 2147483647 w 27"/>
                <a:gd name="T81" fmla="*/ 2147483647 h 84"/>
                <a:gd name="T82" fmla="*/ 2147483647 w 27"/>
                <a:gd name="T83" fmla="*/ 2147483647 h 84"/>
                <a:gd name="T84" fmla="*/ 2147483647 w 27"/>
                <a:gd name="T85" fmla="*/ 2147483647 h 84"/>
                <a:gd name="T86" fmla="*/ 2147483647 w 27"/>
                <a:gd name="T87" fmla="*/ 2147483647 h 84"/>
                <a:gd name="T88" fmla="*/ 2147483647 w 27"/>
                <a:gd name="T89" fmla="*/ 2147483647 h 84"/>
                <a:gd name="T90" fmla="*/ 2147483647 w 27"/>
                <a:gd name="T91" fmla="*/ 2147483647 h 84"/>
                <a:gd name="T92" fmla="*/ 2147483647 w 27"/>
                <a:gd name="T93" fmla="*/ 2147483647 h 84"/>
                <a:gd name="T94" fmla="*/ 2147483647 w 27"/>
                <a:gd name="T95" fmla="*/ 2147483647 h 84"/>
                <a:gd name="T96" fmla="*/ 2147483647 w 27"/>
                <a:gd name="T97" fmla="*/ 2147483647 h 84"/>
                <a:gd name="T98" fmla="*/ 2147483647 w 27"/>
                <a:gd name="T99" fmla="*/ 2147483647 h 84"/>
                <a:gd name="T100" fmla="*/ 2147483647 w 27"/>
                <a:gd name="T101" fmla="*/ 2147483647 h 84"/>
                <a:gd name="T102" fmla="*/ 2147483647 w 27"/>
                <a:gd name="T103" fmla="*/ 2147483647 h 84"/>
                <a:gd name="T104" fmla="*/ 2147483647 w 27"/>
                <a:gd name="T105" fmla="*/ 2147483647 h 84"/>
                <a:gd name="T106" fmla="*/ 2147483647 w 27"/>
                <a:gd name="T107" fmla="*/ 2147483647 h 84"/>
                <a:gd name="T108" fmla="*/ 2147483647 w 27"/>
                <a:gd name="T109" fmla="*/ 2147483647 h 84"/>
                <a:gd name="T110" fmla="*/ 2147483647 w 27"/>
                <a:gd name="T111" fmla="*/ 0 h 84"/>
                <a:gd name="T112" fmla="*/ 2147483647 w 27"/>
                <a:gd name="T113" fmla="*/ 0 h 8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7"/>
                <a:gd name="T172" fmla="*/ 0 h 84"/>
                <a:gd name="T173" fmla="*/ 27 w 27"/>
                <a:gd name="T174" fmla="*/ 84 h 8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7" h="84">
                  <a:moveTo>
                    <a:pt x="18" y="38"/>
                  </a:moveTo>
                  <a:lnTo>
                    <a:pt x="19" y="31"/>
                  </a:lnTo>
                  <a:lnTo>
                    <a:pt x="19" y="30"/>
                  </a:lnTo>
                  <a:lnTo>
                    <a:pt x="18" y="30"/>
                  </a:lnTo>
                  <a:lnTo>
                    <a:pt x="10" y="35"/>
                  </a:lnTo>
                  <a:lnTo>
                    <a:pt x="8" y="36"/>
                  </a:lnTo>
                  <a:lnTo>
                    <a:pt x="6" y="37"/>
                  </a:lnTo>
                  <a:lnTo>
                    <a:pt x="4" y="38"/>
                  </a:lnTo>
                  <a:lnTo>
                    <a:pt x="3" y="39"/>
                  </a:lnTo>
                  <a:lnTo>
                    <a:pt x="4" y="40"/>
                  </a:lnTo>
                  <a:lnTo>
                    <a:pt x="7" y="41"/>
                  </a:lnTo>
                  <a:lnTo>
                    <a:pt x="8" y="41"/>
                  </a:lnTo>
                  <a:lnTo>
                    <a:pt x="9" y="42"/>
                  </a:lnTo>
                  <a:lnTo>
                    <a:pt x="10" y="43"/>
                  </a:lnTo>
                  <a:lnTo>
                    <a:pt x="10" y="44"/>
                  </a:lnTo>
                  <a:lnTo>
                    <a:pt x="10" y="73"/>
                  </a:lnTo>
                  <a:lnTo>
                    <a:pt x="9" y="76"/>
                  </a:lnTo>
                  <a:lnTo>
                    <a:pt x="9" y="78"/>
                  </a:lnTo>
                  <a:lnTo>
                    <a:pt x="8" y="78"/>
                  </a:lnTo>
                  <a:lnTo>
                    <a:pt x="6" y="80"/>
                  </a:lnTo>
                  <a:lnTo>
                    <a:pt x="3" y="81"/>
                  </a:lnTo>
                  <a:lnTo>
                    <a:pt x="1" y="82"/>
                  </a:lnTo>
                  <a:lnTo>
                    <a:pt x="0" y="82"/>
                  </a:lnTo>
                  <a:lnTo>
                    <a:pt x="0" y="83"/>
                  </a:lnTo>
                  <a:lnTo>
                    <a:pt x="1" y="84"/>
                  </a:lnTo>
                  <a:lnTo>
                    <a:pt x="3" y="84"/>
                  </a:lnTo>
                  <a:lnTo>
                    <a:pt x="13" y="83"/>
                  </a:lnTo>
                  <a:lnTo>
                    <a:pt x="24" y="84"/>
                  </a:lnTo>
                  <a:lnTo>
                    <a:pt x="26" y="84"/>
                  </a:lnTo>
                  <a:lnTo>
                    <a:pt x="26" y="83"/>
                  </a:lnTo>
                  <a:lnTo>
                    <a:pt x="27" y="83"/>
                  </a:lnTo>
                  <a:lnTo>
                    <a:pt x="26" y="82"/>
                  </a:lnTo>
                  <a:lnTo>
                    <a:pt x="26" y="81"/>
                  </a:lnTo>
                  <a:lnTo>
                    <a:pt x="24" y="81"/>
                  </a:lnTo>
                  <a:lnTo>
                    <a:pt x="20" y="79"/>
                  </a:lnTo>
                  <a:lnTo>
                    <a:pt x="19" y="78"/>
                  </a:lnTo>
                  <a:lnTo>
                    <a:pt x="18" y="76"/>
                  </a:lnTo>
                  <a:lnTo>
                    <a:pt x="18" y="38"/>
                  </a:lnTo>
                  <a:close/>
                  <a:moveTo>
                    <a:pt x="14" y="0"/>
                  </a:moveTo>
                  <a:lnTo>
                    <a:pt x="12" y="0"/>
                  </a:lnTo>
                  <a:lnTo>
                    <a:pt x="10" y="2"/>
                  </a:lnTo>
                  <a:lnTo>
                    <a:pt x="9" y="4"/>
                  </a:lnTo>
                  <a:lnTo>
                    <a:pt x="8" y="6"/>
                  </a:lnTo>
                  <a:lnTo>
                    <a:pt x="9" y="8"/>
                  </a:lnTo>
                  <a:lnTo>
                    <a:pt x="9" y="9"/>
                  </a:lnTo>
                  <a:lnTo>
                    <a:pt x="10" y="10"/>
                  </a:lnTo>
                  <a:lnTo>
                    <a:pt x="12" y="11"/>
                  </a:lnTo>
                  <a:lnTo>
                    <a:pt x="14" y="12"/>
                  </a:lnTo>
                  <a:lnTo>
                    <a:pt x="16" y="11"/>
                  </a:lnTo>
                  <a:lnTo>
                    <a:pt x="17" y="11"/>
                  </a:lnTo>
                  <a:lnTo>
                    <a:pt x="18" y="10"/>
                  </a:lnTo>
                  <a:lnTo>
                    <a:pt x="19" y="8"/>
                  </a:lnTo>
                  <a:lnTo>
                    <a:pt x="20" y="6"/>
                  </a:lnTo>
                  <a:lnTo>
                    <a:pt x="19" y="4"/>
                  </a:lnTo>
                  <a:lnTo>
                    <a:pt x="18" y="2"/>
                  </a:lnTo>
                  <a:lnTo>
                    <a:pt x="16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2D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06687" eaLnBrk="0" hangingPunct="0">
                <a:spcBef>
                  <a:spcPct val="50000"/>
                </a:spcBef>
                <a:defRPr/>
              </a:pPr>
              <a:endParaRPr lang="es-CL" sz="1200" dirty="0">
                <a:solidFill>
                  <a:srgbClr val="000000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11" name="Freeform 177"/>
            <p:cNvSpPr>
              <a:spLocks noEditPoints="1"/>
            </p:cNvSpPr>
            <p:nvPr/>
          </p:nvSpPr>
          <p:spPr bwMode="auto">
            <a:xfrm>
              <a:off x="1040559" y="6228567"/>
              <a:ext cx="75103" cy="86110"/>
            </a:xfrm>
            <a:custGeom>
              <a:avLst/>
              <a:gdLst>
                <a:gd name="T0" fmla="*/ 2147483647 w 48"/>
                <a:gd name="T1" fmla="*/ 2147483647 h 54"/>
                <a:gd name="T2" fmla="*/ 2147483647 w 48"/>
                <a:gd name="T3" fmla="*/ 2147483647 h 54"/>
                <a:gd name="T4" fmla="*/ 2147483647 w 48"/>
                <a:gd name="T5" fmla="*/ 2147483647 h 54"/>
                <a:gd name="T6" fmla="*/ 2147483647 w 48"/>
                <a:gd name="T7" fmla="*/ 0 h 54"/>
                <a:gd name="T8" fmla="*/ 2147483647 w 48"/>
                <a:gd name="T9" fmla="*/ 2147483647 h 54"/>
                <a:gd name="T10" fmla="*/ 2147483647 w 48"/>
                <a:gd name="T11" fmla="*/ 2147483647 h 54"/>
                <a:gd name="T12" fmla="*/ 2147483647 w 48"/>
                <a:gd name="T13" fmla="*/ 2147483647 h 54"/>
                <a:gd name="T14" fmla="*/ 0 w 48"/>
                <a:gd name="T15" fmla="*/ 2147483647 h 54"/>
                <a:gd name="T16" fmla="*/ 0 w 48"/>
                <a:gd name="T17" fmla="*/ 2147483647 h 54"/>
                <a:gd name="T18" fmla="*/ 2147483647 w 48"/>
                <a:gd name="T19" fmla="*/ 2147483647 h 54"/>
                <a:gd name="T20" fmla="*/ 2147483647 w 48"/>
                <a:gd name="T21" fmla="*/ 2147483647 h 54"/>
                <a:gd name="T22" fmla="*/ 2147483647 w 48"/>
                <a:gd name="T23" fmla="*/ 2147483647 h 54"/>
                <a:gd name="T24" fmla="*/ 2147483647 w 48"/>
                <a:gd name="T25" fmla="*/ 2147483647 h 54"/>
                <a:gd name="T26" fmla="*/ 2147483647 w 48"/>
                <a:gd name="T27" fmla="*/ 2147483647 h 54"/>
                <a:gd name="T28" fmla="*/ 2147483647 w 48"/>
                <a:gd name="T29" fmla="*/ 2147483647 h 54"/>
                <a:gd name="T30" fmla="*/ 2147483647 w 48"/>
                <a:gd name="T31" fmla="*/ 2147483647 h 54"/>
                <a:gd name="T32" fmla="*/ 2147483647 w 48"/>
                <a:gd name="T33" fmla="*/ 2147483647 h 54"/>
                <a:gd name="T34" fmla="*/ 2147483647 w 48"/>
                <a:gd name="T35" fmla="*/ 2147483647 h 54"/>
                <a:gd name="T36" fmla="*/ 2147483647 w 48"/>
                <a:gd name="T37" fmla="*/ 2147483647 h 54"/>
                <a:gd name="T38" fmla="*/ 2147483647 w 48"/>
                <a:gd name="T39" fmla="*/ 2147483647 h 54"/>
                <a:gd name="T40" fmla="*/ 2147483647 w 48"/>
                <a:gd name="T41" fmla="*/ 2147483647 h 54"/>
                <a:gd name="T42" fmla="*/ 2147483647 w 48"/>
                <a:gd name="T43" fmla="*/ 2147483647 h 54"/>
                <a:gd name="T44" fmla="*/ 0 w 48"/>
                <a:gd name="T45" fmla="*/ 2147483647 h 54"/>
                <a:gd name="T46" fmla="*/ 2147483647 w 48"/>
                <a:gd name="T47" fmla="*/ 2147483647 h 54"/>
                <a:gd name="T48" fmla="*/ 2147483647 w 48"/>
                <a:gd name="T49" fmla="*/ 2147483647 h 54"/>
                <a:gd name="T50" fmla="*/ 2147483647 w 48"/>
                <a:gd name="T51" fmla="*/ 2147483647 h 54"/>
                <a:gd name="T52" fmla="*/ 2147483647 w 48"/>
                <a:gd name="T53" fmla="*/ 2147483647 h 54"/>
                <a:gd name="T54" fmla="*/ 2147483647 w 48"/>
                <a:gd name="T55" fmla="*/ 2147483647 h 54"/>
                <a:gd name="T56" fmla="*/ 2147483647 w 48"/>
                <a:gd name="T57" fmla="*/ 2147483647 h 54"/>
                <a:gd name="T58" fmla="*/ 2147483647 w 48"/>
                <a:gd name="T59" fmla="*/ 2147483647 h 54"/>
                <a:gd name="T60" fmla="*/ 2147483647 w 48"/>
                <a:gd name="T61" fmla="*/ 2147483647 h 54"/>
                <a:gd name="T62" fmla="*/ 2147483647 w 48"/>
                <a:gd name="T63" fmla="*/ 2147483647 h 54"/>
                <a:gd name="T64" fmla="*/ 2147483647 w 48"/>
                <a:gd name="T65" fmla="*/ 2147483647 h 54"/>
                <a:gd name="T66" fmla="*/ 2147483647 w 48"/>
                <a:gd name="T67" fmla="*/ 2147483647 h 54"/>
                <a:gd name="T68" fmla="*/ 2147483647 w 48"/>
                <a:gd name="T69" fmla="*/ 2147483647 h 54"/>
                <a:gd name="T70" fmla="*/ 2147483647 w 48"/>
                <a:gd name="T71" fmla="*/ 2147483647 h 54"/>
                <a:gd name="T72" fmla="*/ 2147483647 w 48"/>
                <a:gd name="T73" fmla="*/ 2147483647 h 54"/>
                <a:gd name="T74" fmla="*/ 2147483647 w 48"/>
                <a:gd name="T75" fmla="*/ 2147483647 h 54"/>
                <a:gd name="T76" fmla="*/ 2147483647 w 48"/>
                <a:gd name="T77" fmla="*/ 2147483647 h 54"/>
                <a:gd name="T78" fmla="*/ 2147483647 w 48"/>
                <a:gd name="T79" fmla="*/ 2147483647 h 54"/>
                <a:gd name="T80" fmla="*/ 2147483647 w 48"/>
                <a:gd name="T81" fmla="*/ 2147483647 h 54"/>
                <a:gd name="T82" fmla="*/ 2147483647 w 48"/>
                <a:gd name="T83" fmla="*/ 2147483647 h 54"/>
                <a:gd name="T84" fmla="*/ 2147483647 w 48"/>
                <a:gd name="T85" fmla="*/ 2147483647 h 54"/>
                <a:gd name="T86" fmla="*/ 2147483647 w 48"/>
                <a:gd name="T87" fmla="*/ 2147483647 h 54"/>
                <a:gd name="T88" fmla="*/ 2147483647 w 48"/>
                <a:gd name="T89" fmla="*/ 2147483647 h 54"/>
                <a:gd name="T90" fmla="*/ 2147483647 w 48"/>
                <a:gd name="T91" fmla="*/ 2147483647 h 54"/>
                <a:gd name="T92" fmla="*/ 2147483647 w 48"/>
                <a:gd name="T93" fmla="*/ 2147483647 h 54"/>
                <a:gd name="T94" fmla="*/ 2147483647 w 48"/>
                <a:gd name="T95" fmla="*/ 2147483647 h 54"/>
                <a:gd name="T96" fmla="*/ 2147483647 w 48"/>
                <a:gd name="T97" fmla="*/ 2147483647 h 54"/>
                <a:gd name="T98" fmla="*/ 2147483647 w 48"/>
                <a:gd name="T99" fmla="*/ 2147483647 h 54"/>
                <a:gd name="T100" fmla="*/ 2147483647 w 48"/>
                <a:gd name="T101" fmla="*/ 2147483647 h 5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8"/>
                <a:gd name="T154" fmla="*/ 0 h 54"/>
                <a:gd name="T155" fmla="*/ 48 w 48"/>
                <a:gd name="T156" fmla="*/ 54 h 5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8" h="54">
                  <a:moveTo>
                    <a:pt x="36" y="12"/>
                  </a:moveTo>
                  <a:lnTo>
                    <a:pt x="36" y="8"/>
                  </a:lnTo>
                  <a:lnTo>
                    <a:pt x="36" y="6"/>
                  </a:lnTo>
                  <a:lnTo>
                    <a:pt x="35" y="4"/>
                  </a:lnTo>
                  <a:lnTo>
                    <a:pt x="34" y="2"/>
                  </a:lnTo>
                  <a:lnTo>
                    <a:pt x="31" y="1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6" y="1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6" y="7"/>
                  </a:lnTo>
                  <a:lnTo>
                    <a:pt x="4" y="10"/>
                  </a:lnTo>
                  <a:lnTo>
                    <a:pt x="2" y="12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3" y="19"/>
                  </a:lnTo>
                  <a:lnTo>
                    <a:pt x="6" y="19"/>
                  </a:lnTo>
                  <a:lnTo>
                    <a:pt x="7" y="18"/>
                  </a:lnTo>
                  <a:lnTo>
                    <a:pt x="7" y="17"/>
                  </a:lnTo>
                  <a:lnTo>
                    <a:pt x="10" y="12"/>
                  </a:lnTo>
                  <a:lnTo>
                    <a:pt x="11" y="8"/>
                  </a:lnTo>
                  <a:lnTo>
                    <a:pt x="13" y="6"/>
                  </a:lnTo>
                  <a:lnTo>
                    <a:pt x="16" y="4"/>
                  </a:lnTo>
                  <a:lnTo>
                    <a:pt x="20" y="4"/>
                  </a:lnTo>
                  <a:lnTo>
                    <a:pt x="23" y="4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8" y="11"/>
                  </a:lnTo>
                  <a:lnTo>
                    <a:pt x="28" y="17"/>
                  </a:lnTo>
                  <a:lnTo>
                    <a:pt x="28" y="19"/>
                  </a:lnTo>
                  <a:lnTo>
                    <a:pt x="28" y="21"/>
                  </a:lnTo>
                  <a:lnTo>
                    <a:pt x="24" y="23"/>
                  </a:lnTo>
                  <a:lnTo>
                    <a:pt x="18" y="24"/>
                  </a:lnTo>
                  <a:lnTo>
                    <a:pt x="15" y="26"/>
                  </a:lnTo>
                  <a:lnTo>
                    <a:pt x="9" y="29"/>
                  </a:lnTo>
                  <a:lnTo>
                    <a:pt x="6" y="32"/>
                  </a:lnTo>
                  <a:lnTo>
                    <a:pt x="3" y="35"/>
                  </a:lnTo>
                  <a:lnTo>
                    <a:pt x="2" y="37"/>
                  </a:lnTo>
                  <a:lnTo>
                    <a:pt x="1" y="39"/>
                  </a:lnTo>
                  <a:lnTo>
                    <a:pt x="0" y="41"/>
                  </a:lnTo>
                  <a:lnTo>
                    <a:pt x="0" y="44"/>
                  </a:lnTo>
                  <a:lnTo>
                    <a:pt x="1" y="46"/>
                  </a:lnTo>
                  <a:lnTo>
                    <a:pt x="1" y="48"/>
                  </a:lnTo>
                  <a:lnTo>
                    <a:pt x="2" y="50"/>
                  </a:lnTo>
                  <a:lnTo>
                    <a:pt x="3" y="51"/>
                  </a:lnTo>
                  <a:lnTo>
                    <a:pt x="7" y="53"/>
                  </a:lnTo>
                  <a:lnTo>
                    <a:pt x="10" y="54"/>
                  </a:lnTo>
                  <a:lnTo>
                    <a:pt x="13" y="54"/>
                  </a:lnTo>
                  <a:lnTo>
                    <a:pt x="16" y="53"/>
                  </a:lnTo>
                  <a:lnTo>
                    <a:pt x="20" y="51"/>
                  </a:lnTo>
                  <a:lnTo>
                    <a:pt x="23" y="49"/>
                  </a:lnTo>
                  <a:lnTo>
                    <a:pt x="27" y="46"/>
                  </a:lnTo>
                  <a:lnTo>
                    <a:pt x="30" y="50"/>
                  </a:lnTo>
                  <a:lnTo>
                    <a:pt x="33" y="52"/>
                  </a:lnTo>
                  <a:lnTo>
                    <a:pt x="35" y="52"/>
                  </a:lnTo>
                  <a:lnTo>
                    <a:pt x="37" y="52"/>
                  </a:lnTo>
                  <a:lnTo>
                    <a:pt x="39" y="52"/>
                  </a:lnTo>
                  <a:lnTo>
                    <a:pt x="42" y="51"/>
                  </a:lnTo>
                  <a:lnTo>
                    <a:pt x="44" y="50"/>
                  </a:lnTo>
                  <a:lnTo>
                    <a:pt x="45" y="49"/>
                  </a:lnTo>
                  <a:lnTo>
                    <a:pt x="47" y="46"/>
                  </a:lnTo>
                  <a:lnTo>
                    <a:pt x="48" y="44"/>
                  </a:lnTo>
                  <a:lnTo>
                    <a:pt x="47" y="43"/>
                  </a:lnTo>
                  <a:lnTo>
                    <a:pt x="46" y="43"/>
                  </a:lnTo>
                  <a:lnTo>
                    <a:pt x="45" y="43"/>
                  </a:lnTo>
                  <a:lnTo>
                    <a:pt x="44" y="44"/>
                  </a:lnTo>
                  <a:lnTo>
                    <a:pt x="43" y="45"/>
                  </a:lnTo>
                  <a:lnTo>
                    <a:pt x="42" y="45"/>
                  </a:lnTo>
                  <a:lnTo>
                    <a:pt x="41" y="46"/>
                  </a:lnTo>
                  <a:lnTo>
                    <a:pt x="39" y="45"/>
                  </a:lnTo>
                  <a:lnTo>
                    <a:pt x="37" y="44"/>
                  </a:lnTo>
                  <a:lnTo>
                    <a:pt x="37" y="43"/>
                  </a:lnTo>
                  <a:lnTo>
                    <a:pt x="36" y="41"/>
                  </a:lnTo>
                  <a:lnTo>
                    <a:pt x="36" y="12"/>
                  </a:lnTo>
                  <a:close/>
                  <a:moveTo>
                    <a:pt x="28" y="36"/>
                  </a:moveTo>
                  <a:lnTo>
                    <a:pt x="27" y="39"/>
                  </a:lnTo>
                  <a:lnTo>
                    <a:pt x="26" y="43"/>
                  </a:lnTo>
                  <a:lnTo>
                    <a:pt x="24" y="45"/>
                  </a:lnTo>
                  <a:lnTo>
                    <a:pt x="22" y="46"/>
                  </a:lnTo>
                  <a:lnTo>
                    <a:pt x="20" y="47"/>
                  </a:lnTo>
                  <a:lnTo>
                    <a:pt x="17" y="48"/>
                  </a:lnTo>
                  <a:lnTo>
                    <a:pt x="15" y="47"/>
                  </a:lnTo>
                  <a:lnTo>
                    <a:pt x="14" y="47"/>
                  </a:lnTo>
                  <a:lnTo>
                    <a:pt x="12" y="45"/>
                  </a:lnTo>
                  <a:lnTo>
                    <a:pt x="10" y="43"/>
                  </a:lnTo>
                  <a:lnTo>
                    <a:pt x="10" y="40"/>
                  </a:lnTo>
                  <a:lnTo>
                    <a:pt x="10" y="38"/>
                  </a:lnTo>
                  <a:lnTo>
                    <a:pt x="11" y="36"/>
                  </a:lnTo>
                  <a:lnTo>
                    <a:pt x="11" y="34"/>
                  </a:lnTo>
                  <a:lnTo>
                    <a:pt x="12" y="33"/>
                  </a:lnTo>
                  <a:lnTo>
                    <a:pt x="15" y="30"/>
                  </a:lnTo>
                  <a:lnTo>
                    <a:pt x="18" y="28"/>
                  </a:lnTo>
                  <a:lnTo>
                    <a:pt x="24" y="25"/>
                  </a:lnTo>
                  <a:lnTo>
                    <a:pt x="26" y="25"/>
                  </a:lnTo>
                  <a:lnTo>
                    <a:pt x="28" y="25"/>
                  </a:lnTo>
                  <a:lnTo>
                    <a:pt x="28" y="29"/>
                  </a:lnTo>
                  <a:lnTo>
                    <a:pt x="28" y="36"/>
                  </a:lnTo>
                  <a:close/>
                </a:path>
              </a:pathLst>
            </a:custGeom>
            <a:solidFill>
              <a:srgbClr val="002D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06687" eaLnBrk="0" hangingPunct="0">
                <a:spcBef>
                  <a:spcPct val="50000"/>
                </a:spcBef>
                <a:defRPr/>
              </a:pPr>
              <a:endParaRPr lang="es-CL" sz="1200" dirty="0">
                <a:solidFill>
                  <a:srgbClr val="000000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12" name="Freeform 178"/>
            <p:cNvSpPr>
              <a:spLocks/>
            </p:cNvSpPr>
            <p:nvPr/>
          </p:nvSpPr>
          <p:spPr bwMode="auto">
            <a:xfrm>
              <a:off x="1120902" y="6174749"/>
              <a:ext cx="45411" cy="138133"/>
            </a:xfrm>
            <a:custGeom>
              <a:avLst/>
              <a:gdLst>
                <a:gd name="T0" fmla="*/ 2147483647 w 29"/>
                <a:gd name="T1" fmla="*/ 2147483647 h 87"/>
                <a:gd name="T2" fmla="*/ 2147483647 w 29"/>
                <a:gd name="T3" fmla="*/ 2147483647 h 87"/>
                <a:gd name="T4" fmla="*/ 2147483647 w 29"/>
                <a:gd name="T5" fmla="*/ 2147483647 h 87"/>
                <a:gd name="T6" fmla="*/ 2147483647 w 29"/>
                <a:gd name="T7" fmla="*/ 0 h 87"/>
                <a:gd name="T8" fmla="*/ 2147483647 w 29"/>
                <a:gd name="T9" fmla="*/ 0 h 87"/>
                <a:gd name="T10" fmla="*/ 2147483647 w 29"/>
                <a:gd name="T11" fmla="*/ 0 h 87"/>
                <a:gd name="T12" fmla="*/ 2147483647 w 29"/>
                <a:gd name="T13" fmla="*/ 2147483647 h 87"/>
                <a:gd name="T14" fmla="*/ 2147483647 w 29"/>
                <a:gd name="T15" fmla="*/ 2147483647 h 87"/>
                <a:gd name="T16" fmla="*/ 2147483647 w 29"/>
                <a:gd name="T17" fmla="*/ 2147483647 h 87"/>
                <a:gd name="T18" fmla="*/ 2147483647 w 29"/>
                <a:gd name="T19" fmla="*/ 2147483647 h 87"/>
                <a:gd name="T20" fmla="*/ 2147483647 w 29"/>
                <a:gd name="T21" fmla="*/ 2147483647 h 87"/>
                <a:gd name="T22" fmla="*/ 2147483647 w 29"/>
                <a:gd name="T23" fmla="*/ 2147483647 h 87"/>
                <a:gd name="T24" fmla="*/ 2147483647 w 29"/>
                <a:gd name="T25" fmla="*/ 2147483647 h 87"/>
                <a:gd name="T26" fmla="*/ 2147483647 w 29"/>
                <a:gd name="T27" fmla="*/ 2147483647 h 87"/>
                <a:gd name="T28" fmla="*/ 2147483647 w 29"/>
                <a:gd name="T29" fmla="*/ 2147483647 h 87"/>
                <a:gd name="T30" fmla="*/ 2147483647 w 29"/>
                <a:gd name="T31" fmla="*/ 2147483647 h 87"/>
                <a:gd name="T32" fmla="*/ 2147483647 w 29"/>
                <a:gd name="T33" fmla="*/ 2147483647 h 87"/>
                <a:gd name="T34" fmla="*/ 2147483647 w 29"/>
                <a:gd name="T35" fmla="*/ 2147483647 h 87"/>
                <a:gd name="T36" fmla="*/ 2147483647 w 29"/>
                <a:gd name="T37" fmla="*/ 2147483647 h 87"/>
                <a:gd name="T38" fmla="*/ 2147483647 w 29"/>
                <a:gd name="T39" fmla="*/ 2147483647 h 87"/>
                <a:gd name="T40" fmla="*/ 2147483647 w 29"/>
                <a:gd name="T41" fmla="*/ 2147483647 h 87"/>
                <a:gd name="T42" fmla="*/ 0 w 29"/>
                <a:gd name="T43" fmla="*/ 2147483647 h 87"/>
                <a:gd name="T44" fmla="*/ 0 w 29"/>
                <a:gd name="T45" fmla="*/ 2147483647 h 87"/>
                <a:gd name="T46" fmla="*/ 0 w 29"/>
                <a:gd name="T47" fmla="*/ 2147483647 h 87"/>
                <a:gd name="T48" fmla="*/ 2147483647 w 29"/>
                <a:gd name="T49" fmla="*/ 2147483647 h 87"/>
                <a:gd name="T50" fmla="*/ 2147483647 w 29"/>
                <a:gd name="T51" fmla="*/ 2147483647 h 87"/>
                <a:gd name="T52" fmla="*/ 2147483647 w 29"/>
                <a:gd name="T53" fmla="*/ 2147483647 h 87"/>
                <a:gd name="T54" fmla="*/ 2147483647 w 29"/>
                <a:gd name="T55" fmla="*/ 2147483647 h 87"/>
                <a:gd name="T56" fmla="*/ 2147483647 w 29"/>
                <a:gd name="T57" fmla="*/ 2147483647 h 87"/>
                <a:gd name="T58" fmla="*/ 2147483647 w 29"/>
                <a:gd name="T59" fmla="*/ 2147483647 h 87"/>
                <a:gd name="T60" fmla="*/ 2147483647 w 29"/>
                <a:gd name="T61" fmla="*/ 2147483647 h 87"/>
                <a:gd name="T62" fmla="*/ 2147483647 w 29"/>
                <a:gd name="T63" fmla="*/ 2147483647 h 87"/>
                <a:gd name="T64" fmla="*/ 2147483647 w 29"/>
                <a:gd name="T65" fmla="*/ 2147483647 h 87"/>
                <a:gd name="T66" fmla="*/ 2147483647 w 29"/>
                <a:gd name="T67" fmla="*/ 2147483647 h 87"/>
                <a:gd name="T68" fmla="*/ 2147483647 w 29"/>
                <a:gd name="T69" fmla="*/ 2147483647 h 87"/>
                <a:gd name="T70" fmla="*/ 2147483647 w 29"/>
                <a:gd name="T71" fmla="*/ 2147483647 h 8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9"/>
                <a:gd name="T109" fmla="*/ 0 h 87"/>
                <a:gd name="T110" fmla="*/ 29 w 29"/>
                <a:gd name="T111" fmla="*/ 87 h 8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9" h="87">
                  <a:moveTo>
                    <a:pt x="18" y="12"/>
                  </a:moveTo>
                  <a:lnTo>
                    <a:pt x="19" y="2"/>
                  </a:lnTo>
                  <a:lnTo>
                    <a:pt x="18" y="1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4" y="4"/>
                  </a:lnTo>
                  <a:lnTo>
                    <a:pt x="3" y="5"/>
                  </a:lnTo>
                  <a:lnTo>
                    <a:pt x="4" y="6"/>
                  </a:lnTo>
                  <a:lnTo>
                    <a:pt x="6" y="7"/>
                  </a:lnTo>
                  <a:lnTo>
                    <a:pt x="9" y="8"/>
                  </a:lnTo>
                  <a:lnTo>
                    <a:pt x="9" y="9"/>
                  </a:lnTo>
                  <a:lnTo>
                    <a:pt x="10" y="10"/>
                  </a:lnTo>
                  <a:lnTo>
                    <a:pt x="10" y="74"/>
                  </a:lnTo>
                  <a:lnTo>
                    <a:pt x="9" y="78"/>
                  </a:lnTo>
                  <a:lnTo>
                    <a:pt x="8" y="81"/>
                  </a:lnTo>
                  <a:lnTo>
                    <a:pt x="7" y="82"/>
                  </a:lnTo>
                  <a:lnTo>
                    <a:pt x="6" y="83"/>
                  </a:lnTo>
                  <a:lnTo>
                    <a:pt x="4" y="84"/>
                  </a:lnTo>
                  <a:lnTo>
                    <a:pt x="3" y="84"/>
                  </a:lnTo>
                  <a:lnTo>
                    <a:pt x="1" y="84"/>
                  </a:lnTo>
                  <a:lnTo>
                    <a:pt x="0" y="85"/>
                  </a:lnTo>
                  <a:lnTo>
                    <a:pt x="0" y="86"/>
                  </a:lnTo>
                  <a:lnTo>
                    <a:pt x="0" y="87"/>
                  </a:lnTo>
                  <a:lnTo>
                    <a:pt x="2" y="87"/>
                  </a:lnTo>
                  <a:lnTo>
                    <a:pt x="15" y="86"/>
                  </a:lnTo>
                  <a:lnTo>
                    <a:pt x="27" y="87"/>
                  </a:lnTo>
                  <a:lnTo>
                    <a:pt x="28" y="86"/>
                  </a:lnTo>
                  <a:lnTo>
                    <a:pt x="29" y="85"/>
                  </a:lnTo>
                  <a:lnTo>
                    <a:pt x="28" y="84"/>
                  </a:lnTo>
                  <a:lnTo>
                    <a:pt x="27" y="84"/>
                  </a:lnTo>
                  <a:lnTo>
                    <a:pt x="23" y="83"/>
                  </a:lnTo>
                  <a:lnTo>
                    <a:pt x="20" y="82"/>
                  </a:lnTo>
                  <a:lnTo>
                    <a:pt x="19" y="80"/>
                  </a:lnTo>
                  <a:lnTo>
                    <a:pt x="18" y="78"/>
                  </a:lnTo>
                  <a:lnTo>
                    <a:pt x="18" y="12"/>
                  </a:lnTo>
                  <a:close/>
                </a:path>
              </a:pathLst>
            </a:custGeom>
            <a:solidFill>
              <a:srgbClr val="002D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06687" eaLnBrk="0" hangingPunct="0">
                <a:spcBef>
                  <a:spcPct val="50000"/>
                </a:spcBef>
                <a:defRPr/>
              </a:pPr>
              <a:endParaRPr lang="es-CL" sz="1200" dirty="0">
                <a:solidFill>
                  <a:srgbClr val="000000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13" name="Freeform 179"/>
            <p:cNvSpPr>
              <a:spLocks noEditPoints="1"/>
            </p:cNvSpPr>
            <p:nvPr/>
          </p:nvSpPr>
          <p:spPr bwMode="auto">
            <a:xfrm>
              <a:off x="1222204" y="6174749"/>
              <a:ext cx="132740" cy="138133"/>
            </a:xfrm>
            <a:custGeom>
              <a:avLst/>
              <a:gdLst>
                <a:gd name="T0" fmla="*/ 2147483647 w 84"/>
                <a:gd name="T1" fmla="*/ 2147483647 h 87"/>
                <a:gd name="T2" fmla="*/ 2147483647 w 84"/>
                <a:gd name="T3" fmla="*/ 2147483647 h 87"/>
                <a:gd name="T4" fmla="*/ 2147483647 w 84"/>
                <a:gd name="T5" fmla="*/ 2147483647 h 87"/>
                <a:gd name="T6" fmla="*/ 2147483647 w 84"/>
                <a:gd name="T7" fmla="*/ 2147483647 h 87"/>
                <a:gd name="T8" fmla="*/ 2147483647 w 84"/>
                <a:gd name="T9" fmla="*/ 2147483647 h 87"/>
                <a:gd name="T10" fmla="*/ 2147483647 w 84"/>
                <a:gd name="T11" fmla="*/ 2147483647 h 87"/>
                <a:gd name="T12" fmla="*/ 2147483647 w 84"/>
                <a:gd name="T13" fmla="*/ 2147483647 h 87"/>
                <a:gd name="T14" fmla="*/ 2147483647 w 84"/>
                <a:gd name="T15" fmla="*/ 2147483647 h 87"/>
                <a:gd name="T16" fmla="*/ 2147483647 w 84"/>
                <a:gd name="T17" fmla="*/ 2147483647 h 87"/>
                <a:gd name="T18" fmla="*/ 2147483647 w 84"/>
                <a:gd name="T19" fmla="*/ 2147483647 h 87"/>
                <a:gd name="T20" fmla="*/ 2147483647 w 84"/>
                <a:gd name="T21" fmla="*/ 2147483647 h 87"/>
                <a:gd name="T22" fmla="*/ 2147483647 w 84"/>
                <a:gd name="T23" fmla="*/ 2147483647 h 87"/>
                <a:gd name="T24" fmla="*/ 2147483647 w 84"/>
                <a:gd name="T25" fmla="*/ 0 h 87"/>
                <a:gd name="T26" fmla="*/ 2147483647 w 84"/>
                <a:gd name="T27" fmla="*/ 2147483647 h 87"/>
                <a:gd name="T28" fmla="*/ 2147483647 w 84"/>
                <a:gd name="T29" fmla="*/ 2147483647 h 87"/>
                <a:gd name="T30" fmla="*/ 2147483647 w 84"/>
                <a:gd name="T31" fmla="*/ 2147483647 h 87"/>
                <a:gd name="T32" fmla="*/ 2147483647 w 84"/>
                <a:gd name="T33" fmla="*/ 2147483647 h 87"/>
                <a:gd name="T34" fmla="*/ 2147483647 w 84"/>
                <a:gd name="T35" fmla="*/ 2147483647 h 87"/>
                <a:gd name="T36" fmla="*/ 2147483647 w 84"/>
                <a:gd name="T37" fmla="*/ 2147483647 h 87"/>
                <a:gd name="T38" fmla="*/ 2147483647 w 84"/>
                <a:gd name="T39" fmla="*/ 2147483647 h 87"/>
                <a:gd name="T40" fmla="*/ 2147483647 w 84"/>
                <a:gd name="T41" fmla="*/ 2147483647 h 87"/>
                <a:gd name="T42" fmla="*/ 2147483647 w 84"/>
                <a:gd name="T43" fmla="*/ 2147483647 h 87"/>
                <a:gd name="T44" fmla="*/ 2147483647 w 84"/>
                <a:gd name="T45" fmla="*/ 2147483647 h 87"/>
                <a:gd name="T46" fmla="*/ 2147483647 w 84"/>
                <a:gd name="T47" fmla="*/ 2147483647 h 87"/>
                <a:gd name="T48" fmla="*/ 2147483647 w 84"/>
                <a:gd name="T49" fmla="*/ 2147483647 h 87"/>
                <a:gd name="T50" fmla="*/ 2147483647 w 84"/>
                <a:gd name="T51" fmla="*/ 2147483647 h 87"/>
                <a:gd name="T52" fmla="*/ 2147483647 w 84"/>
                <a:gd name="T53" fmla="*/ 2147483647 h 87"/>
                <a:gd name="T54" fmla="*/ 2147483647 w 84"/>
                <a:gd name="T55" fmla="*/ 2147483647 h 87"/>
                <a:gd name="T56" fmla="*/ 2147483647 w 84"/>
                <a:gd name="T57" fmla="*/ 2147483647 h 87"/>
                <a:gd name="T58" fmla="*/ 2147483647 w 84"/>
                <a:gd name="T59" fmla="*/ 2147483647 h 87"/>
                <a:gd name="T60" fmla="*/ 2147483647 w 84"/>
                <a:gd name="T61" fmla="*/ 2147483647 h 87"/>
                <a:gd name="T62" fmla="*/ 2147483647 w 84"/>
                <a:gd name="T63" fmla="*/ 2147483647 h 87"/>
                <a:gd name="T64" fmla="*/ 2147483647 w 84"/>
                <a:gd name="T65" fmla="*/ 2147483647 h 87"/>
                <a:gd name="T66" fmla="*/ 2147483647 w 84"/>
                <a:gd name="T67" fmla="*/ 2147483647 h 87"/>
                <a:gd name="T68" fmla="*/ 2147483647 w 84"/>
                <a:gd name="T69" fmla="*/ 2147483647 h 87"/>
                <a:gd name="T70" fmla="*/ 2147483647 w 84"/>
                <a:gd name="T71" fmla="*/ 2147483647 h 8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4"/>
                <a:gd name="T109" fmla="*/ 0 h 87"/>
                <a:gd name="T110" fmla="*/ 84 w 84"/>
                <a:gd name="T111" fmla="*/ 87 h 8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4" h="87">
                  <a:moveTo>
                    <a:pt x="60" y="76"/>
                  </a:moveTo>
                  <a:lnTo>
                    <a:pt x="61" y="79"/>
                  </a:lnTo>
                  <a:lnTo>
                    <a:pt x="60" y="80"/>
                  </a:lnTo>
                  <a:lnTo>
                    <a:pt x="60" y="81"/>
                  </a:lnTo>
                  <a:lnTo>
                    <a:pt x="58" y="82"/>
                  </a:lnTo>
                  <a:lnTo>
                    <a:pt x="57" y="83"/>
                  </a:lnTo>
                  <a:lnTo>
                    <a:pt x="52" y="84"/>
                  </a:lnTo>
                  <a:lnTo>
                    <a:pt x="51" y="84"/>
                  </a:lnTo>
                  <a:lnTo>
                    <a:pt x="50" y="85"/>
                  </a:lnTo>
                  <a:lnTo>
                    <a:pt x="50" y="86"/>
                  </a:lnTo>
                  <a:lnTo>
                    <a:pt x="52" y="87"/>
                  </a:lnTo>
                  <a:lnTo>
                    <a:pt x="67" y="86"/>
                  </a:lnTo>
                  <a:lnTo>
                    <a:pt x="82" y="87"/>
                  </a:lnTo>
                  <a:lnTo>
                    <a:pt x="84" y="87"/>
                  </a:lnTo>
                  <a:lnTo>
                    <a:pt x="84" y="86"/>
                  </a:lnTo>
                  <a:lnTo>
                    <a:pt x="84" y="85"/>
                  </a:lnTo>
                  <a:lnTo>
                    <a:pt x="84" y="84"/>
                  </a:lnTo>
                  <a:lnTo>
                    <a:pt x="83" y="84"/>
                  </a:lnTo>
                  <a:lnTo>
                    <a:pt x="78" y="83"/>
                  </a:lnTo>
                  <a:lnTo>
                    <a:pt x="77" y="82"/>
                  </a:lnTo>
                  <a:lnTo>
                    <a:pt x="75" y="80"/>
                  </a:lnTo>
                  <a:lnTo>
                    <a:pt x="73" y="77"/>
                  </a:lnTo>
                  <a:lnTo>
                    <a:pt x="71" y="73"/>
                  </a:lnTo>
                  <a:lnTo>
                    <a:pt x="47" y="1"/>
                  </a:lnTo>
                  <a:lnTo>
                    <a:pt x="47" y="0"/>
                  </a:lnTo>
                  <a:lnTo>
                    <a:pt x="46" y="0"/>
                  </a:lnTo>
                  <a:lnTo>
                    <a:pt x="44" y="1"/>
                  </a:lnTo>
                  <a:lnTo>
                    <a:pt x="11" y="79"/>
                  </a:lnTo>
                  <a:lnTo>
                    <a:pt x="10" y="81"/>
                  </a:lnTo>
                  <a:lnTo>
                    <a:pt x="7" y="83"/>
                  </a:lnTo>
                  <a:lnTo>
                    <a:pt x="2" y="84"/>
                  </a:lnTo>
                  <a:lnTo>
                    <a:pt x="1" y="84"/>
                  </a:lnTo>
                  <a:lnTo>
                    <a:pt x="0" y="85"/>
                  </a:lnTo>
                  <a:lnTo>
                    <a:pt x="1" y="87"/>
                  </a:lnTo>
                  <a:lnTo>
                    <a:pt x="2" y="87"/>
                  </a:lnTo>
                  <a:lnTo>
                    <a:pt x="16" y="86"/>
                  </a:lnTo>
                  <a:lnTo>
                    <a:pt x="28" y="87"/>
                  </a:lnTo>
                  <a:lnTo>
                    <a:pt x="30" y="87"/>
                  </a:lnTo>
                  <a:lnTo>
                    <a:pt x="31" y="86"/>
                  </a:lnTo>
                  <a:lnTo>
                    <a:pt x="31" y="85"/>
                  </a:lnTo>
                  <a:lnTo>
                    <a:pt x="30" y="85"/>
                  </a:lnTo>
                  <a:lnTo>
                    <a:pt x="29" y="84"/>
                  </a:lnTo>
                  <a:lnTo>
                    <a:pt x="27" y="83"/>
                  </a:lnTo>
                  <a:lnTo>
                    <a:pt x="24" y="83"/>
                  </a:lnTo>
                  <a:lnTo>
                    <a:pt x="22" y="81"/>
                  </a:lnTo>
                  <a:lnTo>
                    <a:pt x="21" y="80"/>
                  </a:lnTo>
                  <a:lnTo>
                    <a:pt x="20" y="78"/>
                  </a:lnTo>
                  <a:lnTo>
                    <a:pt x="21" y="74"/>
                  </a:lnTo>
                  <a:lnTo>
                    <a:pt x="24" y="67"/>
                  </a:lnTo>
                  <a:lnTo>
                    <a:pt x="27" y="58"/>
                  </a:lnTo>
                  <a:lnTo>
                    <a:pt x="30" y="52"/>
                  </a:lnTo>
                  <a:lnTo>
                    <a:pt x="30" y="51"/>
                  </a:lnTo>
                  <a:lnTo>
                    <a:pt x="32" y="51"/>
                  </a:lnTo>
                  <a:lnTo>
                    <a:pt x="41" y="50"/>
                  </a:lnTo>
                  <a:lnTo>
                    <a:pt x="48" y="50"/>
                  </a:lnTo>
                  <a:lnTo>
                    <a:pt x="51" y="51"/>
                  </a:lnTo>
                  <a:lnTo>
                    <a:pt x="52" y="51"/>
                  </a:lnTo>
                  <a:lnTo>
                    <a:pt x="53" y="52"/>
                  </a:lnTo>
                  <a:lnTo>
                    <a:pt x="53" y="53"/>
                  </a:lnTo>
                  <a:lnTo>
                    <a:pt x="54" y="54"/>
                  </a:lnTo>
                  <a:lnTo>
                    <a:pt x="60" y="76"/>
                  </a:lnTo>
                  <a:close/>
                  <a:moveTo>
                    <a:pt x="41" y="19"/>
                  </a:moveTo>
                  <a:lnTo>
                    <a:pt x="42" y="19"/>
                  </a:lnTo>
                  <a:lnTo>
                    <a:pt x="43" y="20"/>
                  </a:lnTo>
                  <a:lnTo>
                    <a:pt x="50" y="41"/>
                  </a:lnTo>
                  <a:lnTo>
                    <a:pt x="50" y="44"/>
                  </a:lnTo>
                  <a:lnTo>
                    <a:pt x="46" y="44"/>
                  </a:lnTo>
                  <a:lnTo>
                    <a:pt x="41" y="44"/>
                  </a:lnTo>
                  <a:lnTo>
                    <a:pt x="36" y="44"/>
                  </a:lnTo>
                  <a:lnTo>
                    <a:pt x="33" y="44"/>
                  </a:lnTo>
                  <a:lnTo>
                    <a:pt x="32" y="44"/>
                  </a:lnTo>
                  <a:lnTo>
                    <a:pt x="32" y="41"/>
                  </a:lnTo>
                  <a:lnTo>
                    <a:pt x="41" y="19"/>
                  </a:lnTo>
                  <a:close/>
                </a:path>
              </a:pathLst>
            </a:custGeom>
            <a:solidFill>
              <a:srgbClr val="002D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06687" eaLnBrk="0" hangingPunct="0">
                <a:spcBef>
                  <a:spcPct val="50000"/>
                </a:spcBef>
                <a:defRPr/>
              </a:pPr>
              <a:endParaRPr lang="es-CL" sz="1200" dirty="0">
                <a:solidFill>
                  <a:srgbClr val="000000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14" name="Freeform 180"/>
            <p:cNvSpPr>
              <a:spLocks noEditPoints="1"/>
            </p:cNvSpPr>
            <p:nvPr/>
          </p:nvSpPr>
          <p:spPr bwMode="auto">
            <a:xfrm>
              <a:off x="1365424" y="6174749"/>
              <a:ext cx="94316" cy="141721"/>
            </a:xfrm>
            <a:custGeom>
              <a:avLst/>
              <a:gdLst>
                <a:gd name="T0" fmla="*/ 2147483647 w 60"/>
                <a:gd name="T1" fmla="*/ 2147483647 h 89"/>
                <a:gd name="T2" fmla="*/ 2147483647 w 60"/>
                <a:gd name="T3" fmla="*/ 0 h 89"/>
                <a:gd name="T4" fmla="*/ 2147483647 w 60"/>
                <a:gd name="T5" fmla="*/ 0 h 89"/>
                <a:gd name="T6" fmla="*/ 2147483647 w 60"/>
                <a:gd name="T7" fmla="*/ 2147483647 h 89"/>
                <a:gd name="T8" fmla="*/ 2147483647 w 60"/>
                <a:gd name="T9" fmla="*/ 2147483647 h 89"/>
                <a:gd name="T10" fmla="*/ 2147483647 w 60"/>
                <a:gd name="T11" fmla="*/ 2147483647 h 89"/>
                <a:gd name="T12" fmla="*/ 2147483647 w 60"/>
                <a:gd name="T13" fmla="*/ 2147483647 h 89"/>
                <a:gd name="T14" fmla="*/ 2147483647 w 60"/>
                <a:gd name="T15" fmla="*/ 2147483647 h 89"/>
                <a:gd name="T16" fmla="*/ 2147483647 w 60"/>
                <a:gd name="T17" fmla="*/ 2147483647 h 89"/>
                <a:gd name="T18" fmla="*/ 2147483647 w 60"/>
                <a:gd name="T19" fmla="*/ 2147483647 h 89"/>
                <a:gd name="T20" fmla="*/ 2147483647 w 60"/>
                <a:gd name="T21" fmla="*/ 2147483647 h 89"/>
                <a:gd name="T22" fmla="*/ 2147483647 w 60"/>
                <a:gd name="T23" fmla="*/ 2147483647 h 89"/>
                <a:gd name="T24" fmla="*/ 2147483647 w 60"/>
                <a:gd name="T25" fmla="*/ 2147483647 h 89"/>
                <a:gd name="T26" fmla="*/ 2147483647 w 60"/>
                <a:gd name="T27" fmla="*/ 2147483647 h 89"/>
                <a:gd name="T28" fmla="*/ 0 w 60"/>
                <a:gd name="T29" fmla="*/ 2147483647 h 89"/>
                <a:gd name="T30" fmla="*/ 2147483647 w 60"/>
                <a:gd name="T31" fmla="*/ 2147483647 h 89"/>
                <a:gd name="T32" fmla="*/ 2147483647 w 60"/>
                <a:gd name="T33" fmla="*/ 2147483647 h 89"/>
                <a:gd name="T34" fmla="*/ 2147483647 w 60"/>
                <a:gd name="T35" fmla="*/ 2147483647 h 89"/>
                <a:gd name="T36" fmla="*/ 2147483647 w 60"/>
                <a:gd name="T37" fmla="*/ 2147483647 h 89"/>
                <a:gd name="T38" fmla="*/ 2147483647 w 60"/>
                <a:gd name="T39" fmla="*/ 2147483647 h 89"/>
                <a:gd name="T40" fmla="*/ 2147483647 w 60"/>
                <a:gd name="T41" fmla="*/ 2147483647 h 89"/>
                <a:gd name="T42" fmla="*/ 2147483647 w 60"/>
                <a:gd name="T43" fmla="*/ 2147483647 h 89"/>
                <a:gd name="T44" fmla="*/ 2147483647 w 60"/>
                <a:gd name="T45" fmla="*/ 2147483647 h 89"/>
                <a:gd name="T46" fmla="*/ 2147483647 w 60"/>
                <a:gd name="T47" fmla="*/ 2147483647 h 89"/>
                <a:gd name="T48" fmla="*/ 2147483647 w 60"/>
                <a:gd name="T49" fmla="*/ 2147483647 h 89"/>
                <a:gd name="T50" fmla="*/ 2147483647 w 60"/>
                <a:gd name="T51" fmla="*/ 2147483647 h 89"/>
                <a:gd name="T52" fmla="*/ 2147483647 w 60"/>
                <a:gd name="T53" fmla="*/ 2147483647 h 89"/>
                <a:gd name="T54" fmla="*/ 2147483647 w 60"/>
                <a:gd name="T55" fmla="*/ 2147483647 h 89"/>
                <a:gd name="T56" fmla="*/ 2147483647 w 60"/>
                <a:gd name="T57" fmla="*/ 2147483647 h 89"/>
                <a:gd name="T58" fmla="*/ 2147483647 w 60"/>
                <a:gd name="T59" fmla="*/ 2147483647 h 89"/>
                <a:gd name="T60" fmla="*/ 2147483647 w 60"/>
                <a:gd name="T61" fmla="*/ 2147483647 h 89"/>
                <a:gd name="T62" fmla="*/ 2147483647 w 60"/>
                <a:gd name="T63" fmla="*/ 2147483647 h 89"/>
                <a:gd name="T64" fmla="*/ 2147483647 w 60"/>
                <a:gd name="T65" fmla="*/ 2147483647 h 89"/>
                <a:gd name="T66" fmla="*/ 2147483647 w 60"/>
                <a:gd name="T67" fmla="*/ 2147483647 h 89"/>
                <a:gd name="T68" fmla="*/ 2147483647 w 60"/>
                <a:gd name="T69" fmla="*/ 2147483647 h 89"/>
                <a:gd name="T70" fmla="*/ 2147483647 w 60"/>
                <a:gd name="T71" fmla="*/ 2147483647 h 89"/>
                <a:gd name="T72" fmla="*/ 2147483647 w 60"/>
                <a:gd name="T73" fmla="*/ 2147483647 h 89"/>
                <a:gd name="T74" fmla="*/ 2147483647 w 60"/>
                <a:gd name="T75" fmla="*/ 2147483647 h 89"/>
                <a:gd name="T76" fmla="*/ 2147483647 w 60"/>
                <a:gd name="T77" fmla="*/ 2147483647 h 89"/>
                <a:gd name="T78" fmla="*/ 2147483647 w 60"/>
                <a:gd name="T79" fmla="*/ 2147483647 h 89"/>
                <a:gd name="T80" fmla="*/ 2147483647 w 60"/>
                <a:gd name="T81" fmla="*/ 2147483647 h 89"/>
                <a:gd name="T82" fmla="*/ 2147483647 w 60"/>
                <a:gd name="T83" fmla="*/ 2147483647 h 89"/>
                <a:gd name="T84" fmla="*/ 2147483647 w 60"/>
                <a:gd name="T85" fmla="*/ 2147483647 h 89"/>
                <a:gd name="T86" fmla="*/ 2147483647 w 60"/>
                <a:gd name="T87" fmla="*/ 2147483647 h 89"/>
                <a:gd name="T88" fmla="*/ 2147483647 w 60"/>
                <a:gd name="T89" fmla="*/ 2147483647 h 89"/>
                <a:gd name="T90" fmla="*/ 2147483647 w 60"/>
                <a:gd name="T91" fmla="*/ 2147483647 h 89"/>
                <a:gd name="T92" fmla="*/ 2147483647 w 60"/>
                <a:gd name="T93" fmla="*/ 2147483647 h 8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0"/>
                <a:gd name="T142" fmla="*/ 0 h 89"/>
                <a:gd name="T143" fmla="*/ 60 w 60"/>
                <a:gd name="T144" fmla="*/ 89 h 8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0" h="89">
                  <a:moveTo>
                    <a:pt x="52" y="19"/>
                  </a:moveTo>
                  <a:lnTo>
                    <a:pt x="52" y="1"/>
                  </a:lnTo>
                  <a:lnTo>
                    <a:pt x="52" y="0"/>
                  </a:lnTo>
                  <a:lnTo>
                    <a:pt x="51" y="0"/>
                  </a:lnTo>
                  <a:lnTo>
                    <a:pt x="38" y="0"/>
                  </a:lnTo>
                  <a:lnTo>
                    <a:pt x="35" y="0"/>
                  </a:lnTo>
                  <a:lnTo>
                    <a:pt x="35" y="1"/>
                  </a:lnTo>
                  <a:lnTo>
                    <a:pt x="34" y="2"/>
                  </a:lnTo>
                  <a:lnTo>
                    <a:pt x="35" y="3"/>
                  </a:lnTo>
                  <a:lnTo>
                    <a:pt x="36" y="3"/>
                  </a:lnTo>
                  <a:lnTo>
                    <a:pt x="38" y="4"/>
                  </a:lnTo>
                  <a:lnTo>
                    <a:pt x="41" y="5"/>
                  </a:lnTo>
                  <a:lnTo>
                    <a:pt x="42" y="7"/>
                  </a:lnTo>
                  <a:lnTo>
                    <a:pt x="42" y="8"/>
                  </a:lnTo>
                  <a:lnTo>
                    <a:pt x="42" y="37"/>
                  </a:lnTo>
                  <a:lnTo>
                    <a:pt x="42" y="39"/>
                  </a:lnTo>
                  <a:lnTo>
                    <a:pt x="40" y="39"/>
                  </a:lnTo>
                  <a:lnTo>
                    <a:pt x="36" y="38"/>
                  </a:lnTo>
                  <a:lnTo>
                    <a:pt x="32" y="37"/>
                  </a:lnTo>
                  <a:lnTo>
                    <a:pt x="27" y="36"/>
                  </a:lnTo>
                  <a:lnTo>
                    <a:pt x="22" y="37"/>
                  </a:lnTo>
                  <a:lnTo>
                    <a:pt x="17" y="38"/>
                  </a:lnTo>
                  <a:lnTo>
                    <a:pt x="12" y="41"/>
                  </a:lnTo>
                  <a:lnTo>
                    <a:pt x="8" y="44"/>
                  </a:lnTo>
                  <a:lnTo>
                    <a:pt x="5" y="48"/>
                  </a:lnTo>
                  <a:lnTo>
                    <a:pt x="3" y="50"/>
                  </a:lnTo>
                  <a:lnTo>
                    <a:pt x="2" y="52"/>
                  </a:lnTo>
                  <a:lnTo>
                    <a:pt x="1" y="55"/>
                  </a:lnTo>
                  <a:lnTo>
                    <a:pt x="1" y="57"/>
                  </a:lnTo>
                  <a:lnTo>
                    <a:pt x="0" y="63"/>
                  </a:lnTo>
                  <a:lnTo>
                    <a:pt x="0" y="69"/>
                  </a:lnTo>
                  <a:lnTo>
                    <a:pt x="1" y="71"/>
                  </a:lnTo>
                  <a:lnTo>
                    <a:pt x="2" y="73"/>
                  </a:lnTo>
                  <a:lnTo>
                    <a:pt x="4" y="78"/>
                  </a:lnTo>
                  <a:lnTo>
                    <a:pt x="6" y="79"/>
                  </a:lnTo>
                  <a:lnTo>
                    <a:pt x="8" y="81"/>
                  </a:lnTo>
                  <a:lnTo>
                    <a:pt x="12" y="84"/>
                  </a:lnTo>
                  <a:lnTo>
                    <a:pt x="16" y="86"/>
                  </a:lnTo>
                  <a:lnTo>
                    <a:pt x="20" y="87"/>
                  </a:lnTo>
                  <a:lnTo>
                    <a:pt x="25" y="87"/>
                  </a:lnTo>
                  <a:lnTo>
                    <a:pt x="29" y="87"/>
                  </a:lnTo>
                  <a:lnTo>
                    <a:pt x="32" y="86"/>
                  </a:lnTo>
                  <a:lnTo>
                    <a:pt x="37" y="85"/>
                  </a:lnTo>
                  <a:lnTo>
                    <a:pt x="41" y="83"/>
                  </a:lnTo>
                  <a:lnTo>
                    <a:pt x="42" y="84"/>
                  </a:lnTo>
                  <a:lnTo>
                    <a:pt x="42" y="87"/>
                  </a:lnTo>
                  <a:lnTo>
                    <a:pt x="42" y="88"/>
                  </a:lnTo>
                  <a:lnTo>
                    <a:pt x="44" y="89"/>
                  </a:lnTo>
                  <a:lnTo>
                    <a:pt x="53" y="88"/>
                  </a:lnTo>
                  <a:lnTo>
                    <a:pt x="58" y="86"/>
                  </a:lnTo>
                  <a:lnTo>
                    <a:pt x="59" y="85"/>
                  </a:lnTo>
                  <a:lnTo>
                    <a:pt x="60" y="84"/>
                  </a:lnTo>
                  <a:lnTo>
                    <a:pt x="60" y="83"/>
                  </a:lnTo>
                  <a:lnTo>
                    <a:pt x="59" y="83"/>
                  </a:lnTo>
                  <a:lnTo>
                    <a:pt x="54" y="84"/>
                  </a:lnTo>
                  <a:lnTo>
                    <a:pt x="53" y="84"/>
                  </a:lnTo>
                  <a:lnTo>
                    <a:pt x="52" y="83"/>
                  </a:lnTo>
                  <a:lnTo>
                    <a:pt x="52" y="81"/>
                  </a:lnTo>
                  <a:lnTo>
                    <a:pt x="52" y="19"/>
                  </a:lnTo>
                  <a:close/>
                  <a:moveTo>
                    <a:pt x="43" y="65"/>
                  </a:moveTo>
                  <a:lnTo>
                    <a:pt x="43" y="74"/>
                  </a:lnTo>
                  <a:lnTo>
                    <a:pt x="42" y="77"/>
                  </a:lnTo>
                  <a:lnTo>
                    <a:pt x="41" y="79"/>
                  </a:lnTo>
                  <a:lnTo>
                    <a:pt x="40" y="80"/>
                  </a:lnTo>
                  <a:lnTo>
                    <a:pt x="38" y="81"/>
                  </a:lnTo>
                  <a:lnTo>
                    <a:pt x="35" y="82"/>
                  </a:lnTo>
                  <a:lnTo>
                    <a:pt x="32" y="82"/>
                  </a:lnTo>
                  <a:lnTo>
                    <a:pt x="26" y="82"/>
                  </a:lnTo>
                  <a:lnTo>
                    <a:pt x="21" y="80"/>
                  </a:lnTo>
                  <a:lnTo>
                    <a:pt x="17" y="78"/>
                  </a:lnTo>
                  <a:lnTo>
                    <a:pt x="15" y="76"/>
                  </a:lnTo>
                  <a:lnTo>
                    <a:pt x="14" y="75"/>
                  </a:lnTo>
                  <a:lnTo>
                    <a:pt x="12" y="71"/>
                  </a:lnTo>
                  <a:lnTo>
                    <a:pt x="10" y="68"/>
                  </a:lnTo>
                  <a:lnTo>
                    <a:pt x="10" y="64"/>
                  </a:lnTo>
                  <a:lnTo>
                    <a:pt x="9" y="61"/>
                  </a:lnTo>
                  <a:lnTo>
                    <a:pt x="10" y="57"/>
                  </a:lnTo>
                  <a:lnTo>
                    <a:pt x="10" y="53"/>
                  </a:lnTo>
                  <a:lnTo>
                    <a:pt x="12" y="49"/>
                  </a:lnTo>
                  <a:lnTo>
                    <a:pt x="13" y="48"/>
                  </a:lnTo>
                  <a:lnTo>
                    <a:pt x="14" y="46"/>
                  </a:lnTo>
                  <a:lnTo>
                    <a:pt x="17" y="43"/>
                  </a:lnTo>
                  <a:lnTo>
                    <a:pt x="20" y="41"/>
                  </a:lnTo>
                  <a:lnTo>
                    <a:pt x="24" y="40"/>
                  </a:lnTo>
                  <a:lnTo>
                    <a:pt x="28" y="40"/>
                  </a:lnTo>
                  <a:lnTo>
                    <a:pt x="33" y="40"/>
                  </a:lnTo>
                  <a:lnTo>
                    <a:pt x="35" y="41"/>
                  </a:lnTo>
                  <a:lnTo>
                    <a:pt x="36" y="41"/>
                  </a:lnTo>
                  <a:lnTo>
                    <a:pt x="39" y="44"/>
                  </a:lnTo>
                  <a:lnTo>
                    <a:pt x="41" y="47"/>
                  </a:lnTo>
                  <a:lnTo>
                    <a:pt x="42" y="51"/>
                  </a:lnTo>
                  <a:lnTo>
                    <a:pt x="42" y="55"/>
                  </a:lnTo>
                  <a:lnTo>
                    <a:pt x="43" y="66"/>
                  </a:lnTo>
                  <a:lnTo>
                    <a:pt x="43" y="65"/>
                  </a:lnTo>
                  <a:close/>
                </a:path>
              </a:pathLst>
            </a:custGeom>
            <a:solidFill>
              <a:srgbClr val="002D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06687" eaLnBrk="0" hangingPunct="0">
                <a:spcBef>
                  <a:spcPct val="50000"/>
                </a:spcBef>
                <a:defRPr/>
              </a:pPr>
              <a:endParaRPr lang="es-CL" sz="1200" dirty="0">
                <a:solidFill>
                  <a:srgbClr val="000000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15" name="Freeform 181"/>
            <p:cNvSpPr>
              <a:spLocks/>
            </p:cNvSpPr>
            <p:nvPr/>
          </p:nvSpPr>
          <p:spPr bwMode="auto">
            <a:xfrm>
              <a:off x="1464979" y="6230361"/>
              <a:ext cx="92570" cy="86110"/>
            </a:xfrm>
            <a:custGeom>
              <a:avLst/>
              <a:gdLst>
                <a:gd name="T0" fmla="*/ 2147483647 w 58"/>
                <a:gd name="T1" fmla="*/ 2147483647 h 54"/>
                <a:gd name="T2" fmla="*/ 2147483647 w 58"/>
                <a:gd name="T3" fmla="*/ 2147483647 h 54"/>
                <a:gd name="T4" fmla="*/ 2147483647 w 58"/>
                <a:gd name="T5" fmla="*/ 2147483647 h 54"/>
                <a:gd name="T6" fmla="*/ 2147483647 w 58"/>
                <a:gd name="T7" fmla="*/ 2147483647 h 54"/>
                <a:gd name="T8" fmla="*/ 2147483647 w 58"/>
                <a:gd name="T9" fmla="*/ 2147483647 h 54"/>
                <a:gd name="T10" fmla="*/ 2147483647 w 58"/>
                <a:gd name="T11" fmla="*/ 2147483647 h 54"/>
                <a:gd name="T12" fmla="*/ 2147483647 w 58"/>
                <a:gd name="T13" fmla="*/ 0 h 54"/>
                <a:gd name="T14" fmla="*/ 2147483647 w 58"/>
                <a:gd name="T15" fmla="*/ 0 h 54"/>
                <a:gd name="T16" fmla="*/ 2147483647 w 58"/>
                <a:gd name="T17" fmla="*/ 0 h 54"/>
                <a:gd name="T18" fmla="*/ 2147483647 w 58"/>
                <a:gd name="T19" fmla="*/ 0 h 54"/>
                <a:gd name="T20" fmla="*/ 2147483647 w 58"/>
                <a:gd name="T21" fmla="*/ 0 h 54"/>
                <a:gd name="T22" fmla="*/ 2147483647 w 58"/>
                <a:gd name="T23" fmla="*/ 2147483647 h 54"/>
                <a:gd name="T24" fmla="*/ 2147483647 w 58"/>
                <a:gd name="T25" fmla="*/ 2147483647 h 54"/>
                <a:gd name="T26" fmla="*/ 2147483647 w 58"/>
                <a:gd name="T27" fmla="*/ 2147483647 h 54"/>
                <a:gd name="T28" fmla="*/ 2147483647 w 58"/>
                <a:gd name="T29" fmla="*/ 2147483647 h 54"/>
                <a:gd name="T30" fmla="*/ 2147483647 w 58"/>
                <a:gd name="T31" fmla="*/ 2147483647 h 54"/>
                <a:gd name="T32" fmla="*/ 2147483647 w 58"/>
                <a:gd name="T33" fmla="*/ 2147483647 h 54"/>
                <a:gd name="T34" fmla="*/ 2147483647 w 58"/>
                <a:gd name="T35" fmla="*/ 2147483647 h 54"/>
                <a:gd name="T36" fmla="*/ 2147483647 w 58"/>
                <a:gd name="T37" fmla="*/ 2147483647 h 54"/>
                <a:gd name="T38" fmla="*/ 2147483647 w 58"/>
                <a:gd name="T39" fmla="*/ 2147483647 h 54"/>
                <a:gd name="T40" fmla="*/ 2147483647 w 58"/>
                <a:gd name="T41" fmla="*/ 2147483647 h 54"/>
                <a:gd name="T42" fmla="*/ 2147483647 w 58"/>
                <a:gd name="T43" fmla="*/ 2147483647 h 54"/>
                <a:gd name="T44" fmla="*/ 2147483647 w 58"/>
                <a:gd name="T45" fmla="*/ 2147483647 h 54"/>
                <a:gd name="T46" fmla="*/ 2147483647 w 58"/>
                <a:gd name="T47" fmla="*/ 2147483647 h 54"/>
                <a:gd name="T48" fmla="*/ 2147483647 w 58"/>
                <a:gd name="T49" fmla="*/ 2147483647 h 54"/>
                <a:gd name="T50" fmla="*/ 2147483647 w 58"/>
                <a:gd name="T51" fmla="*/ 2147483647 h 54"/>
                <a:gd name="T52" fmla="*/ 2147483647 w 58"/>
                <a:gd name="T53" fmla="*/ 2147483647 h 54"/>
                <a:gd name="T54" fmla="*/ 2147483647 w 58"/>
                <a:gd name="T55" fmla="*/ 2147483647 h 54"/>
                <a:gd name="T56" fmla="*/ 2147483647 w 58"/>
                <a:gd name="T57" fmla="*/ 2147483647 h 54"/>
                <a:gd name="T58" fmla="*/ 2147483647 w 58"/>
                <a:gd name="T59" fmla="*/ 2147483647 h 54"/>
                <a:gd name="T60" fmla="*/ 2147483647 w 58"/>
                <a:gd name="T61" fmla="*/ 0 h 54"/>
                <a:gd name="T62" fmla="*/ 2147483647 w 58"/>
                <a:gd name="T63" fmla="*/ 0 h 54"/>
                <a:gd name="T64" fmla="*/ 2147483647 w 58"/>
                <a:gd name="T65" fmla="*/ 0 h 54"/>
                <a:gd name="T66" fmla="*/ 2147483647 w 58"/>
                <a:gd name="T67" fmla="*/ 0 h 54"/>
                <a:gd name="T68" fmla="*/ 2147483647 w 58"/>
                <a:gd name="T69" fmla="*/ 0 h 54"/>
                <a:gd name="T70" fmla="*/ 0 w 58"/>
                <a:gd name="T71" fmla="*/ 2147483647 h 54"/>
                <a:gd name="T72" fmla="*/ 2147483647 w 58"/>
                <a:gd name="T73" fmla="*/ 2147483647 h 54"/>
                <a:gd name="T74" fmla="*/ 2147483647 w 58"/>
                <a:gd name="T75" fmla="*/ 2147483647 h 54"/>
                <a:gd name="T76" fmla="*/ 2147483647 w 58"/>
                <a:gd name="T77" fmla="*/ 2147483647 h 54"/>
                <a:gd name="T78" fmla="*/ 2147483647 w 58"/>
                <a:gd name="T79" fmla="*/ 2147483647 h 54"/>
                <a:gd name="T80" fmla="*/ 2147483647 w 58"/>
                <a:gd name="T81" fmla="*/ 2147483647 h 54"/>
                <a:gd name="T82" fmla="*/ 2147483647 w 58"/>
                <a:gd name="T83" fmla="*/ 2147483647 h 54"/>
                <a:gd name="T84" fmla="*/ 2147483647 w 58"/>
                <a:gd name="T85" fmla="*/ 2147483647 h 54"/>
                <a:gd name="T86" fmla="*/ 2147483647 w 58"/>
                <a:gd name="T87" fmla="*/ 2147483647 h 54"/>
                <a:gd name="T88" fmla="*/ 2147483647 w 58"/>
                <a:gd name="T89" fmla="*/ 2147483647 h 54"/>
                <a:gd name="T90" fmla="*/ 2147483647 w 58"/>
                <a:gd name="T91" fmla="*/ 2147483647 h 54"/>
                <a:gd name="T92" fmla="*/ 2147483647 w 58"/>
                <a:gd name="T93" fmla="*/ 2147483647 h 5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8"/>
                <a:gd name="T142" fmla="*/ 0 h 54"/>
                <a:gd name="T143" fmla="*/ 58 w 58"/>
                <a:gd name="T144" fmla="*/ 54 h 5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8" h="54">
                  <a:moveTo>
                    <a:pt x="48" y="9"/>
                  </a:moveTo>
                  <a:lnTo>
                    <a:pt x="50" y="7"/>
                  </a:lnTo>
                  <a:lnTo>
                    <a:pt x="51" y="5"/>
                  </a:lnTo>
                  <a:lnTo>
                    <a:pt x="54" y="3"/>
                  </a:lnTo>
                  <a:lnTo>
                    <a:pt x="57" y="2"/>
                  </a:lnTo>
                  <a:lnTo>
                    <a:pt x="58" y="1"/>
                  </a:lnTo>
                  <a:lnTo>
                    <a:pt x="57" y="0"/>
                  </a:lnTo>
                  <a:lnTo>
                    <a:pt x="55" y="0"/>
                  </a:lnTo>
                  <a:lnTo>
                    <a:pt x="48" y="0"/>
                  </a:lnTo>
                  <a:lnTo>
                    <a:pt x="38" y="0"/>
                  </a:lnTo>
                  <a:lnTo>
                    <a:pt x="37" y="0"/>
                  </a:lnTo>
                  <a:lnTo>
                    <a:pt x="36" y="1"/>
                  </a:lnTo>
                  <a:lnTo>
                    <a:pt x="38" y="2"/>
                  </a:lnTo>
                  <a:lnTo>
                    <a:pt x="40" y="3"/>
                  </a:lnTo>
                  <a:lnTo>
                    <a:pt x="43" y="4"/>
                  </a:lnTo>
                  <a:lnTo>
                    <a:pt x="44" y="5"/>
                  </a:lnTo>
                  <a:lnTo>
                    <a:pt x="44" y="6"/>
                  </a:lnTo>
                  <a:lnTo>
                    <a:pt x="43" y="8"/>
                  </a:lnTo>
                  <a:lnTo>
                    <a:pt x="34" y="35"/>
                  </a:lnTo>
                  <a:lnTo>
                    <a:pt x="33" y="36"/>
                  </a:lnTo>
                  <a:lnTo>
                    <a:pt x="32" y="37"/>
                  </a:lnTo>
                  <a:lnTo>
                    <a:pt x="31" y="36"/>
                  </a:lnTo>
                  <a:lnTo>
                    <a:pt x="21" y="9"/>
                  </a:lnTo>
                  <a:lnTo>
                    <a:pt x="20" y="5"/>
                  </a:lnTo>
                  <a:lnTo>
                    <a:pt x="20" y="4"/>
                  </a:lnTo>
                  <a:lnTo>
                    <a:pt x="21" y="3"/>
                  </a:lnTo>
                  <a:lnTo>
                    <a:pt x="24" y="3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28" y="1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15" y="0"/>
                  </a:lnTo>
                  <a:lnTo>
                    <a:pt x="4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6" y="4"/>
                  </a:lnTo>
                  <a:lnTo>
                    <a:pt x="8" y="6"/>
                  </a:lnTo>
                  <a:lnTo>
                    <a:pt x="28" y="52"/>
                  </a:lnTo>
                  <a:lnTo>
                    <a:pt x="29" y="53"/>
                  </a:lnTo>
                  <a:lnTo>
                    <a:pt x="30" y="54"/>
                  </a:lnTo>
                  <a:lnTo>
                    <a:pt x="31" y="53"/>
                  </a:lnTo>
                  <a:lnTo>
                    <a:pt x="48" y="9"/>
                  </a:lnTo>
                  <a:close/>
                </a:path>
              </a:pathLst>
            </a:custGeom>
            <a:solidFill>
              <a:srgbClr val="002D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06687" eaLnBrk="0" hangingPunct="0">
                <a:spcBef>
                  <a:spcPct val="50000"/>
                </a:spcBef>
                <a:defRPr/>
              </a:pPr>
              <a:endParaRPr lang="es-CL" sz="1200" dirty="0">
                <a:solidFill>
                  <a:srgbClr val="000000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16" name="Freeform 182"/>
            <p:cNvSpPr>
              <a:spLocks noEditPoints="1"/>
            </p:cNvSpPr>
            <p:nvPr/>
          </p:nvSpPr>
          <p:spPr bwMode="auto">
            <a:xfrm>
              <a:off x="1564535" y="6180130"/>
              <a:ext cx="41918" cy="132752"/>
            </a:xfrm>
            <a:custGeom>
              <a:avLst/>
              <a:gdLst>
                <a:gd name="T0" fmla="*/ 2147483647 w 27"/>
                <a:gd name="T1" fmla="*/ 2147483647 h 84"/>
                <a:gd name="T2" fmla="*/ 2147483647 w 27"/>
                <a:gd name="T3" fmla="*/ 2147483647 h 84"/>
                <a:gd name="T4" fmla="*/ 2147483647 w 27"/>
                <a:gd name="T5" fmla="*/ 2147483647 h 84"/>
                <a:gd name="T6" fmla="*/ 2147483647 w 27"/>
                <a:gd name="T7" fmla="*/ 2147483647 h 84"/>
                <a:gd name="T8" fmla="*/ 2147483647 w 27"/>
                <a:gd name="T9" fmla="*/ 2147483647 h 84"/>
                <a:gd name="T10" fmla="*/ 2147483647 w 27"/>
                <a:gd name="T11" fmla="*/ 2147483647 h 84"/>
                <a:gd name="T12" fmla="*/ 2147483647 w 27"/>
                <a:gd name="T13" fmla="*/ 2147483647 h 84"/>
                <a:gd name="T14" fmla="*/ 2147483647 w 27"/>
                <a:gd name="T15" fmla="*/ 2147483647 h 84"/>
                <a:gd name="T16" fmla="*/ 2147483647 w 27"/>
                <a:gd name="T17" fmla="*/ 2147483647 h 84"/>
                <a:gd name="T18" fmla="*/ 2147483647 w 27"/>
                <a:gd name="T19" fmla="*/ 2147483647 h 84"/>
                <a:gd name="T20" fmla="*/ 2147483647 w 27"/>
                <a:gd name="T21" fmla="*/ 2147483647 h 84"/>
                <a:gd name="T22" fmla="*/ 2147483647 w 27"/>
                <a:gd name="T23" fmla="*/ 2147483647 h 84"/>
                <a:gd name="T24" fmla="*/ 2147483647 w 27"/>
                <a:gd name="T25" fmla="*/ 2147483647 h 84"/>
                <a:gd name="T26" fmla="*/ 2147483647 w 27"/>
                <a:gd name="T27" fmla="*/ 2147483647 h 84"/>
                <a:gd name="T28" fmla="*/ 2147483647 w 27"/>
                <a:gd name="T29" fmla="*/ 2147483647 h 84"/>
                <a:gd name="T30" fmla="*/ 2147483647 w 27"/>
                <a:gd name="T31" fmla="*/ 2147483647 h 84"/>
                <a:gd name="T32" fmla="*/ 2147483647 w 27"/>
                <a:gd name="T33" fmla="*/ 2147483647 h 84"/>
                <a:gd name="T34" fmla="*/ 2147483647 w 27"/>
                <a:gd name="T35" fmla="*/ 2147483647 h 84"/>
                <a:gd name="T36" fmla="*/ 2147483647 w 27"/>
                <a:gd name="T37" fmla="*/ 2147483647 h 84"/>
                <a:gd name="T38" fmla="*/ 2147483647 w 27"/>
                <a:gd name="T39" fmla="*/ 2147483647 h 84"/>
                <a:gd name="T40" fmla="*/ 2147483647 w 27"/>
                <a:gd name="T41" fmla="*/ 2147483647 h 84"/>
                <a:gd name="T42" fmla="*/ 2147483647 w 27"/>
                <a:gd name="T43" fmla="*/ 2147483647 h 84"/>
                <a:gd name="T44" fmla="*/ 2147483647 w 27"/>
                <a:gd name="T45" fmla="*/ 2147483647 h 84"/>
                <a:gd name="T46" fmla="*/ 0 w 27"/>
                <a:gd name="T47" fmla="*/ 2147483647 h 84"/>
                <a:gd name="T48" fmla="*/ 0 w 27"/>
                <a:gd name="T49" fmla="*/ 2147483647 h 84"/>
                <a:gd name="T50" fmla="*/ 2147483647 w 27"/>
                <a:gd name="T51" fmla="*/ 2147483647 h 84"/>
                <a:gd name="T52" fmla="*/ 2147483647 w 27"/>
                <a:gd name="T53" fmla="*/ 2147483647 h 84"/>
                <a:gd name="T54" fmla="*/ 2147483647 w 27"/>
                <a:gd name="T55" fmla="*/ 2147483647 h 84"/>
                <a:gd name="T56" fmla="*/ 2147483647 w 27"/>
                <a:gd name="T57" fmla="*/ 2147483647 h 84"/>
                <a:gd name="T58" fmla="*/ 2147483647 w 27"/>
                <a:gd name="T59" fmla="*/ 2147483647 h 84"/>
                <a:gd name="T60" fmla="*/ 2147483647 w 27"/>
                <a:gd name="T61" fmla="*/ 2147483647 h 84"/>
                <a:gd name="T62" fmla="*/ 2147483647 w 27"/>
                <a:gd name="T63" fmla="*/ 2147483647 h 84"/>
                <a:gd name="T64" fmla="*/ 2147483647 w 27"/>
                <a:gd name="T65" fmla="*/ 2147483647 h 84"/>
                <a:gd name="T66" fmla="*/ 2147483647 w 27"/>
                <a:gd name="T67" fmla="*/ 2147483647 h 84"/>
                <a:gd name="T68" fmla="*/ 2147483647 w 27"/>
                <a:gd name="T69" fmla="*/ 2147483647 h 84"/>
                <a:gd name="T70" fmla="*/ 2147483647 w 27"/>
                <a:gd name="T71" fmla="*/ 2147483647 h 84"/>
                <a:gd name="T72" fmla="*/ 2147483647 w 27"/>
                <a:gd name="T73" fmla="*/ 2147483647 h 84"/>
                <a:gd name="T74" fmla="*/ 2147483647 w 27"/>
                <a:gd name="T75" fmla="*/ 2147483647 h 84"/>
                <a:gd name="T76" fmla="*/ 2147483647 w 27"/>
                <a:gd name="T77" fmla="*/ 2147483647 h 84"/>
                <a:gd name="T78" fmla="*/ 2147483647 w 27"/>
                <a:gd name="T79" fmla="*/ 0 h 84"/>
                <a:gd name="T80" fmla="*/ 2147483647 w 27"/>
                <a:gd name="T81" fmla="*/ 0 h 84"/>
                <a:gd name="T82" fmla="*/ 2147483647 w 27"/>
                <a:gd name="T83" fmla="*/ 2147483647 h 84"/>
                <a:gd name="T84" fmla="*/ 2147483647 w 27"/>
                <a:gd name="T85" fmla="*/ 2147483647 h 84"/>
                <a:gd name="T86" fmla="*/ 2147483647 w 27"/>
                <a:gd name="T87" fmla="*/ 2147483647 h 84"/>
                <a:gd name="T88" fmla="*/ 2147483647 w 27"/>
                <a:gd name="T89" fmla="*/ 2147483647 h 84"/>
                <a:gd name="T90" fmla="*/ 2147483647 w 27"/>
                <a:gd name="T91" fmla="*/ 2147483647 h 84"/>
                <a:gd name="T92" fmla="*/ 2147483647 w 27"/>
                <a:gd name="T93" fmla="*/ 2147483647 h 84"/>
                <a:gd name="T94" fmla="*/ 2147483647 w 27"/>
                <a:gd name="T95" fmla="*/ 2147483647 h 84"/>
                <a:gd name="T96" fmla="*/ 2147483647 w 27"/>
                <a:gd name="T97" fmla="*/ 2147483647 h 84"/>
                <a:gd name="T98" fmla="*/ 2147483647 w 27"/>
                <a:gd name="T99" fmla="*/ 2147483647 h 84"/>
                <a:gd name="T100" fmla="*/ 2147483647 w 27"/>
                <a:gd name="T101" fmla="*/ 2147483647 h 84"/>
                <a:gd name="T102" fmla="*/ 2147483647 w 27"/>
                <a:gd name="T103" fmla="*/ 2147483647 h 84"/>
                <a:gd name="T104" fmla="*/ 2147483647 w 27"/>
                <a:gd name="T105" fmla="*/ 2147483647 h 84"/>
                <a:gd name="T106" fmla="*/ 2147483647 w 27"/>
                <a:gd name="T107" fmla="*/ 2147483647 h 84"/>
                <a:gd name="T108" fmla="*/ 2147483647 w 27"/>
                <a:gd name="T109" fmla="*/ 2147483647 h 84"/>
                <a:gd name="T110" fmla="*/ 2147483647 w 27"/>
                <a:gd name="T111" fmla="*/ 2147483647 h 84"/>
                <a:gd name="T112" fmla="*/ 2147483647 w 27"/>
                <a:gd name="T113" fmla="*/ 0 h 84"/>
                <a:gd name="T114" fmla="*/ 2147483647 w 27"/>
                <a:gd name="T115" fmla="*/ 0 h 8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7"/>
                <a:gd name="T175" fmla="*/ 0 h 84"/>
                <a:gd name="T176" fmla="*/ 27 w 27"/>
                <a:gd name="T177" fmla="*/ 84 h 8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7" h="84">
                  <a:moveTo>
                    <a:pt x="19" y="38"/>
                  </a:moveTo>
                  <a:lnTo>
                    <a:pt x="19" y="31"/>
                  </a:lnTo>
                  <a:lnTo>
                    <a:pt x="19" y="30"/>
                  </a:lnTo>
                  <a:lnTo>
                    <a:pt x="18" y="30"/>
                  </a:lnTo>
                  <a:lnTo>
                    <a:pt x="10" y="35"/>
                  </a:lnTo>
                  <a:lnTo>
                    <a:pt x="8" y="36"/>
                  </a:lnTo>
                  <a:lnTo>
                    <a:pt x="6" y="37"/>
                  </a:lnTo>
                  <a:lnTo>
                    <a:pt x="4" y="38"/>
                  </a:lnTo>
                  <a:lnTo>
                    <a:pt x="4" y="39"/>
                  </a:lnTo>
                  <a:lnTo>
                    <a:pt x="4" y="40"/>
                  </a:lnTo>
                  <a:lnTo>
                    <a:pt x="5" y="40"/>
                  </a:lnTo>
                  <a:lnTo>
                    <a:pt x="7" y="41"/>
                  </a:lnTo>
                  <a:lnTo>
                    <a:pt x="8" y="41"/>
                  </a:lnTo>
                  <a:lnTo>
                    <a:pt x="9" y="42"/>
                  </a:lnTo>
                  <a:lnTo>
                    <a:pt x="10" y="43"/>
                  </a:lnTo>
                  <a:lnTo>
                    <a:pt x="10" y="44"/>
                  </a:lnTo>
                  <a:lnTo>
                    <a:pt x="10" y="73"/>
                  </a:lnTo>
                  <a:lnTo>
                    <a:pt x="9" y="76"/>
                  </a:lnTo>
                  <a:lnTo>
                    <a:pt x="9" y="78"/>
                  </a:lnTo>
                  <a:lnTo>
                    <a:pt x="8" y="78"/>
                  </a:lnTo>
                  <a:lnTo>
                    <a:pt x="6" y="80"/>
                  </a:lnTo>
                  <a:lnTo>
                    <a:pt x="3" y="81"/>
                  </a:lnTo>
                  <a:lnTo>
                    <a:pt x="1" y="82"/>
                  </a:lnTo>
                  <a:lnTo>
                    <a:pt x="0" y="82"/>
                  </a:lnTo>
                  <a:lnTo>
                    <a:pt x="0" y="83"/>
                  </a:lnTo>
                  <a:lnTo>
                    <a:pt x="1" y="83"/>
                  </a:lnTo>
                  <a:lnTo>
                    <a:pt x="1" y="84"/>
                  </a:lnTo>
                  <a:lnTo>
                    <a:pt x="3" y="84"/>
                  </a:lnTo>
                  <a:lnTo>
                    <a:pt x="14" y="83"/>
                  </a:lnTo>
                  <a:lnTo>
                    <a:pt x="24" y="84"/>
                  </a:lnTo>
                  <a:lnTo>
                    <a:pt x="26" y="84"/>
                  </a:lnTo>
                  <a:lnTo>
                    <a:pt x="27" y="83"/>
                  </a:lnTo>
                  <a:lnTo>
                    <a:pt x="27" y="82"/>
                  </a:lnTo>
                  <a:lnTo>
                    <a:pt x="26" y="81"/>
                  </a:lnTo>
                  <a:lnTo>
                    <a:pt x="24" y="81"/>
                  </a:lnTo>
                  <a:lnTo>
                    <a:pt x="20" y="79"/>
                  </a:lnTo>
                  <a:lnTo>
                    <a:pt x="19" y="78"/>
                  </a:lnTo>
                  <a:lnTo>
                    <a:pt x="19" y="76"/>
                  </a:lnTo>
                  <a:lnTo>
                    <a:pt x="19" y="38"/>
                  </a:lnTo>
                  <a:close/>
                  <a:moveTo>
                    <a:pt x="14" y="0"/>
                  </a:moveTo>
                  <a:lnTo>
                    <a:pt x="12" y="0"/>
                  </a:lnTo>
                  <a:lnTo>
                    <a:pt x="10" y="2"/>
                  </a:lnTo>
                  <a:lnTo>
                    <a:pt x="9" y="4"/>
                  </a:lnTo>
                  <a:lnTo>
                    <a:pt x="8" y="6"/>
                  </a:lnTo>
                  <a:lnTo>
                    <a:pt x="9" y="8"/>
                  </a:lnTo>
                  <a:lnTo>
                    <a:pt x="9" y="9"/>
                  </a:lnTo>
                  <a:lnTo>
                    <a:pt x="10" y="10"/>
                  </a:lnTo>
                  <a:lnTo>
                    <a:pt x="12" y="11"/>
                  </a:lnTo>
                  <a:lnTo>
                    <a:pt x="14" y="12"/>
                  </a:lnTo>
                  <a:lnTo>
                    <a:pt x="16" y="11"/>
                  </a:lnTo>
                  <a:lnTo>
                    <a:pt x="17" y="11"/>
                  </a:lnTo>
                  <a:lnTo>
                    <a:pt x="18" y="10"/>
                  </a:lnTo>
                  <a:lnTo>
                    <a:pt x="19" y="8"/>
                  </a:lnTo>
                  <a:lnTo>
                    <a:pt x="20" y="6"/>
                  </a:lnTo>
                  <a:lnTo>
                    <a:pt x="19" y="4"/>
                  </a:lnTo>
                  <a:lnTo>
                    <a:pt x="18" y="2"/>
                  </a:lnTo>
                  <a:lnTo>
                    <a:pt x="16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2D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06687" eaLnBrk="0" hangingPunct="0">
                <a:spcBef>
                  <a:spcPct val="50000"/>
                </a:spcBef>
                <a:defRPr/>
              </a:pPr>
              <a:endParaRPr lang="es-CL" sz="1200" dirty="0">
                <a:solidFill>
                  <a:srgbClr val="000000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17" name="Freeform 183"/>
            <p:cNvSpPr>
              <a:spLocks/>
            </p:cNvSpPr>
            <p:nvPr/>
          </p:nvSpPr>
          <p:spPr bwMode="auto">
            <a:xfrm>
              <a:off x="1618678" y="6228567"/>
              <a:ext cx="55891" cy="87903"/>
            </a:xfrm>
            <a:custGeom>
              <a:avLst/>
              <a:gdLst>
                <a:gd name="T0" fmla="*/ 2147483647 w 35"/>
                <a:gd name="T1" fmla="*/ 2147483647 h 56"/>
                <a:gd name="T2" fmla="*/ 2147483647 w 35"/>
                <a:gd name="T3" fmla="*/ 2147483647 h 56"/>
                <a:gd name="T4" fmla="*/ 2147483647 w 35"/>
                <a:gd name="T5" fmla="*/ 2147483647 h 56"/>
                <a:gd name="T6" fmla="*/ 2147483647 w 35"/>
                <a:gd name="T7" fmla="*/ 2147483647 h 56"/>
                <a:gd name="T8" fmla="*/ 2147483647 w 35"/>
                <a:gd name="T9" fmla="*/ 2147483647 h 56"/>
                <a:gd name="T10" fmla="*/ 2147483647 w 35"/>
                <a:gd name="T11" fmla="*/ 2147483647 h 56"/>
                <a:gd name="T12" fmla="*/ 2147483647 w 35"/>
                <a:gd name="T13" fmla="*/ 2147483647 h 56"/>
                <a:gd name="T14" fmla="*/ 2147483647 w 35"/>
                <a:gd name="T15" fmla="*/ 2147483647 h 56"/>
                <a:gd name="T16" fmla="*/ 2147483647 w 35"/>
                <a:gd name="T17" fmla="*/ 2147483647 h 56"/>
                <a:gd name="T18" fmla="*/ 2147483647 w 35"/>
                <a:gd name="T19" fmla="*/ 2147483647 h 56"/>
                <a:gd name="T20" fmla="*/ 2147483647 w 35"/>
                <a:gd name="T21" fmla="*/ 2147483647 h 56"/>
                <a:gd name="T22" fmla="*/ 2147483647 w 35"/>
                <a:gd name="T23" fmla="*/ 2147483647 h 56"/>
                <a:gd name="T24" fmla="*/ 2147483647 w 35"/>
                <a:gd name="T25" fmla="*/ 2147483647 h 56"/>
                <a:gd name="T26" fmla="*/ 2147483647 w 35"/>
                <a:gd name="T27" fmla="*/ 2147483647 h 56"/>
                <a:gd name="T28" fmla="*/ 2147483647 w 35"/>
                <a:gd name="T29" fmla="*/ 2147483647 h 56"/>
                <a:gd name="T30" fmla="*/ 2147483647 w 35"/>
                <a:gd name="T31" fmla="*/ 2147483647 h 56"/>
                <a:gd name="T32" fmla="*/ 2147483647 w 35"/>
                <a:gd name="T33" fmla="*/ 2147483647 h 56"/>
                <a:gd name="T34" fmla="*/ 2147483647 w 35"/>
                <a:gd name="T35" fmla="*/ 2147483647 h 56"/>
                <a:gd name="T36" fmla="*/ 2147483647 w 35"/>
                <a:gd name="T37" fmla="*/ 2147483647 h 56"/>
                <a:gd name="T38" fmla="*/ 2147483647 w 35"/>
                <a:gd name="T39" fmla="*/ 2147483647 h 56"/>
                <a:gd name="T40" fmla="*/ 2147483647 w 35"/>
                <a:gd name="T41" fmla="*/ 2147483647 h 56"/>
                <a:gd name="T42" fmla="*/ 2147483647 w 35"/>
                <a:gd name="T43" fmla="*/ 0 h 56"/>
                <a:gd name="T44" fmla="*/ 2147483647 w 35"/>
                <a:gd name="T45" fmla="*/ 0 h 56"/>
                <a:gd name="T46" fmla="*/ 2147483647 w 35"/>
                <a:gd name="T47" fmla="*/ 2147483647 h 56"/>
                <a:gd name="T48" fmla="*/ 2147483647 w 35"/>
                <a:gd name="T49" fmla="*/ 2147483647 h 56"/>
                <a:gd name="T50" fmla="*/ 2147483647 w 35"/>
                <a:gd name="T51" fmla="*/ 2147483647 h 56"/>
                <a:gd name="T52" fmla="*/ 2147483647 w 35"/>
                <a:gd name="T53" fmla="*/ 2147483647 h 56"/>
                <a:gd name="T54" fmla="*/ 2147483647 w 35"/>
                <a:gd name="T55" fmla="*/ 2147483647 h 56"/>
                <a:gd name="T56" fmla="*/ 2147483647 w 35"/>
                <a:gd name="T57" fmla="*/ 2147483647 h 56"/>
                <a:gd name="T58" fmla="*/ 2147483647 w 35"/>
                <a:gd name="T59" fmla="*/ 2147483647 h 56"/>
                <a:gd name="T60" fmla="*/ 2147483647 w 35"/>
                <a:gd name="T61" fmla="*/ 2147483647 h 56"/>
                <a:gd name="T62" fmla="*/ 2147483647 w 35"/>
                <a:gd name="T63" fmla="*/ 2147483647 h 56"/>
                <a:gd name="T64" fmla="*/ 2147483647 w 35"/>
                <a:gd name="T65" fmla="*/ 2147483647 h 56"/>
                <a:gd name="T66" fmla="*/ 2147483647 w 35"/>
                <a:gd name="T67" fmla="*/ 2147483647 h 56"/>
                <a:gd name="T68" fmla="*/ 2147483647 w 35"/>
                <a:gd name="T69" fmla="*/ 2147483647 h 56"/>
                <a:gd name="T70" fmla="*/ 2147483647 w 35"/>
                <a:gd name="T71" fmla="*/ 2147483647 h 56"/>
                <a:gd name="T72" fmla="*/ 2147483647 w 35"/>
                <a:gd name="T73" fmla="*/ 2147483647 h 56"/>
                <a:gd name="T74" fmla="*/ 2147483647 w 35"/>
                <a:gd name="T75" fmla="*/ 2147483647 h 56"/>
                <a:gd name="T76" fmla="*/ 2147483647 w 35"/>
                <a:gd name="T77" fmla="*/ 2147483647 h 56"/>
                <a:gd name="T78" fmla="*/ 0 w 35"/>
                <a:gd name="T79" fmla="*/ 2147483647 h 56"/>
                <a:gd name="T80" fmla="*/ 0 w 35"/>
                <a:gd name="T81" fmla="*/ 2147483647 h 5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5"/>
                <a:gd name="T124" fmla="*/ 0 h 56"/>
                <a:gd name="T125" fmla="*/ 35 w 35"/>
                <a:gd name="T126" fmla="*/ 56 h 5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5" h="56">
                  <a:moveTo>
                    <a:pt x="0" y="51"/>
                  </a:moveTo>
                  <a:lnTo>
                    <a:pt x="1" y="52"/>
                  </a:lnTo>
                  <a:lnTo>
                    <a:pt x="2" y="53"/>
                  </a:lnTo>
                  <a:lnTo>
                    <a:pt x="4" y="54"/>
                  </a:lnTo>
                  <a:lnTo>
                    <a:pt x="7" y="55"/>
                  </a:lnTo>
                  <a:lnTo>
                    <a:pt x="16" y="56"/>
                  </a:lnTo>
                  <a:lnTo>
                    <a:pt x="21" y="55"/>
                  </a:lnTo>
                  <a:lnTo>
                    <a:pt x="25" y="54"/>
                  </a:lnTo>
                  <a:lnTo>
                    <a:pt x="28" y="52"/>
                  </a:lnTo>
                  <a:lnTo>
                    <a:pt x="31" y="50"/>
                  </a:lnTo>
                  <a:lnTo>
                    <a:pt x="33" y="48"/>
                  </a:lnTo>
                  <a:lnTo>
                    <a:pt x="34" y="45"/>
                  </a:lnTo>
                  <a:lnTo>
                    <a:pt x="35" y="40"/>
                  </a:lnTo>
                  <a:lnTo>
                    <a:pt x="34" y="37"/>
                  </a:lnTo>
                  <a:lnTo>
                    <a:pt x="34" y="35"/>
                  </a:lnTo>
                  <a:lnTo>
                    <a:pt x="32" y="33"/>
                  </a:lnTo>
                  <a:lnTo>
                    <a:pt x="31" y="31"/>
                  </a:lnTo>
                  <a:lnTo>
                    <a:pt x="27" y="27"/>
                  </a:lnTo>
                  <a:lnTo>
                    <a:pt x="22" y="24"/>
                  </a:lnTo>
                  <a:lnTo>
                    <a:pt x="13" y="18"/>
                  </a:lnTo>
                  <a:lnTo>
                    <a:pt x="10" y="15"/>
                  </a:lnTo>
                  <a:lnTo>
                    <a:pt x="9" y="13"/>
                  </a:lnTo>
                  <a:lnTo>
                    <a:pt x="9" y="12"/>
                  </a:lnTo>
                  <a:lnTo>
                    <a:pt x="9" y="10"/>
                  </a:lnTo>
                  <a:lnTo>
                    <a:pt x="9" y="8"/>
                  </a:lnTo>
                  <a:lnTo>
                    <a:pt x="10" y="7"/>
                  </a:lnTo>
                  <a:lnTo>
                    <a:pt x="11" y="5"/>
                  </a:lnTo>
                  <a:lnTo>
                    <a:pt x="12" y="5"/>
                  </a:lnTo>
                  <a:lnTo>
                    <a:pt x="14" y="4"/>
                  </a:lnTo>
                  <a:lnTo>
                    <a:pt x="17" y="3"/>
                  </a:lnTo>
                  <a:lnTo>
                    <a:pt x="21" y="4"/>
                  </a:lnTo>
                  <a:lnTo>
                    <a:pt x="23" y="5"/>
                  </a:lnTo>
                  <a:lnTo>
                    <a:pt x="25" y="7"/>
                  </a:lnTo>
                  <a:lnTo>
                    <a:pt x="26" y="9"/>
                  </a:lnTo>
                  <a:lnTo>
                    <a:pt x="28" y="12"/>
                  </a:lnTo>
                  <a:lnTo>
                    <a:pt x="29" y="14"/>
                  </a:lnTo>
                  <a:lnTo>
                    <a:pt x="30" y="14"/>
                  </a:lnTo>
                  <a:lnTo>
                    <a:pt x="31" y="14"/>
                  </a:lnTo>
                  <a:lnTo>
                    <a:pt x="31" y="13"/>
                  </a:lnTo>
                  <a:lnTo>
                    <a:pt x="31" y="8"/>
                  </a:lnTo>
                  <a:lnTo>
                    <a:pt x="31" y="4"/>
                  </a:lnTo>
                  <a:lnTo>
                    <a:pt x="30" y="2"/>
                  </a:lnTo>
                  <a:lnTo>
                    <a:pt x="28" y="1"/>
                  </a:lnTo>
                  <a:lnTo>
                    <a:pt x="25" y="0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3"/>
                  </a:lnTo>
                  <a:lnTo>
                    <a:pt x="5" y="5"/>
                  </a:lnTo>
                  <a:lnTo>
                    <a:pt x="3" y="7"/>
                  </a:lnTo>
                  <a:lnTo>
                    <a:pt x="2" y="10"/>
                  </a:lnTo>
                  <a:lnTo>
                    <a:pt x="1" y="12"/>
                  </a:lnTo>
                  <a:lnTo>
                    <a:pt x="1" y="15"/>
                  </a:lnTo>
                  <a:lnTo>
                    <a:pt x="1" y="18"/>
                  </a:lnTo>
                  <a:lnTo>
                    <a:pt x="2" y="21"/>
                  </a:lnTo>
                  <a:lnTo>
                    <a:pt x="3" y="23"/>
                  </a:lnTo>
                  <a:lnTo>
                    <a:pt x="5" y="24"/>
                  </a:lnTo>
                  <a:lnTo>
                    <a:pt x="9" y="28"/>
                  </a:lnTo>
                  <a:lnTo>
                    <a:pt x="14" y="31"/>
                  </a:lnTo>
                  <a:lnTo>
                    <a:pt x="18" y="33"/>
                  </a:lnTo>
                  <a:lnTo>
                    <a:pt x="22" y="36"/>
                  </a:lnTo>
                  <a:lnTo>
                    <a:pt x="24" y="37"/>
                  </a:lnTo>
                  <a:lnTo>
                    <a:pt x="25" y="39"/>
                  </a:lnTo>
                  <a:lnTo>
                    <a:pt x="26" y="41"/>
                  </a:lnTo>
                  <a:lnTo>
                    <a:pt x="26" y="43"/>
                  </a:lnTo>
                  <a:lnTo>
                    <a:pt x="26" y="45"/>
                  </a:lnTo>
                  <a:lnTo>
                    <a:pt x="25" y="47"/>
                  </a:lnTo>
                  <a:lnTo>
                    <a:pt x="24" y="49"/>
                  </a:lnTo>
                  <a:lnTo>
                    <a:pt x="23" y="50"/>
                  </a:lnTo>
                  <a:lnTo>
                    <a:pt x="19" y="52"/>
                  </a:lnTo>
                  <a:lnTo>
                    <a:pt x="15" y="52"/>
                  </a:lnTo>
                  <a:lnTo>
                    <a:pt x="13" y="52"/>
                  </a:lnTo>
                  <a:lnTo>
                    <a:pt x="10" y="51"/>
                  </a:lnTo>
                  <a:lnTo>
                    <a:pt x="8" y="50"/>
                  </a:lnTo>
                  <a:lnTo>
                    <a:pt x="7" y="48"/>
                  </a:lnTo>
                  <a:lnTo>
                    <a:pt x="4" y="43"/>
                  </a:lnTo>
                  <a:lnTo>
                    <a:pt x="3" y="41"/>
                  </a:lnTo>
                  <a:lnTo>
                    <a:pt x="2" y="40"/>
                  </a:lnTo>
                  <a:lnTo>
                    <a:pt x="1" y="40"/>
                  </a:lnTo>
                  <a:lnTo>
                    <a:pt x="0" y="41"/>
                  </a:lnTo>
                  <a:lnTo>
                    <a:pt x="0" y="44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2D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06687" eaLnBrk="0" hangingPunct="0">
                <a:spcBef>
                  <a:spcPct val="50000"/>
                </a:spcBef>
                <a:defRPr/>
              </a:pPr>
              <a:endParaRPr lang="es-CL" sz="1200" dirty="0">
                <a:solidFill>
                  <a:srgbClr val="000000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18" name="Freeform 184"/>
            <p:cNvSpPr>
              <a:spLocks noEditPoints="1"/>
            </p:cNvSpPr>
            <p:nvPr/>
          </p:nvSpPr>
          <p:spPr bwMode="auto">
            <a:xfrm>
              <a:off x="1686796" y="6228567"/>
              <a:ext cx="82089" cy="87903"/>
            </a:xfrm>
            <a:custGeom>
              <a:avLst/>
              <a:gdLst>
                <a:gd name="T0" fmla="*/ 2147483647 w 52"/>
                <a:gd name="T1" fmla="*/ 2147483647 h 56"/>
                <a:gd name="T2" fmla="*/ 2147483647 w 52"/>
                <a:gd name="T3" fmla="*/ 2147483647 h 56"/>
                <a:gd name="T4" fmla="*/ 2147483647 w 52"/>
                <a:gd name="T5" fmla="*/ 2147483647 h 56"/>
                <a:gd name="T6" fmla="*/ 2147483647 w 52"/>
                <a:gd name="T7" fmla="*/ 2147483647 h 56"/>
                <a:gd name="T8" fmla="*/ 2147483647 w 52"/>
                <a:gd name="T9" fmla="*/ 2147483647 h 56"/>
                <a:gd name="T10" fmla="*/ 2147483647 w 52"/>
                <a:gd name="T11" fmla="*/ 2147483647 h 56"/>
                <a:gd name="T12" fmla="*/ 2147483647 w 52"/>
                <a:gd name="T13" fmla="*/ 2147483647 h 56"/>
                <a:gd name="T14" fmla="*/ 2147483647 w 52"/>
                <a:gd name="T15" fmla="*/ 2147483647 h 56"/>
                <a:gd name="T16" fmla="*/ 2147483647 w 52"/>
                <a:gd name="T17" fmla="*/ 2147483647 h 56"/>
                <a:gd name="T18" fmla="*/ 2147483647 w 52"/>
                <a:gd name="T19" fmla="*/ 2147483647 h 56"/>
                <a:gd name="T20" fmla="*/ 2147483647 w 52"/>
                <a:gd name="T21" fmla="*/ 2147483647 h 56"/>
                <a:gd name="T22" fmla="*/ 2147483647 w 52"/>
                <a:gd name="T23" fmla="*/ 2147483647 h 56"/>
                <a:gd name="T24" fmla="*/ 2147483647 w 52"/>
                <a:gd name="T25" fmla="*/ 2147483647 h 56"/>
                <a:gd name="T26" fmla="*/ 2147483647 w 52"/>
                <a:gd name="T27" fmla="*/ 2147483647 h 56"/>
                <a:gd name="T28" fmla="*/ 2147483647 w 52"/>
                <a:gd name="T29" fmla="*/ 2147483647 h 56"/>
                <a:gd name="T30" fmla="*/ 2147483647 w 52"/>
                <a:gd name="T31" fmla="*/ 2147483647 h 56"/>
                <a:gd name="T32" fmla="*/ 2147483647 w 52"/>
                <a:gd name="T33" fmla="*/ 2147483647 h 56"/>
                <a:gd name="T34" fmla="*/ 2147483647 w 52"/>
                <a:gd name="T35" fmla="*/ 0 h 56"/>
                <a:gd name="T36" fmla="*/ 2147483647 w 52"/>
                <a:gd name="T37" fmla="*/ 2147483647 h 56"/>
                <a:gd name="T38" fmla="*/ 2147483647 w 52"/>
                <a:gd name="T39" fmla="*/ 2147483647 h 56"/>
                <a:gd name="T40" fmla="*/ 2147483647 w 52"/>
                <a:gd name="T41" fmla="*/ 2147483647 h 56"/>
                <a:gd name="T42" fmla="*/ 2147483647 w 52"/>
                <a:gd name="T43" fmla="*/ 2147483647 h 56"/>
                <a:gd name="T44" fmla="*/ 2147483647 w 52"/>
                <a:gd name="T45" fmla="*/ 2147483647 h 56"/>
                <a:gd name="T46" fmla="*/ 2147483647 w 52"/>
                <a:gd name="T47" fmla="*/ 2147483647 h 56"/>
                <a:gd name="T48" fmla="*/ 2147483647 w 52"/>
                <a:gd name="T49" fmla="*/ 2147483647 h 56"/>
                <a:gd name="T50" fmla="*/ 2147483647 w 52"/>
                <a:gd name="T51" fmla="*/ 2147483647 h 56"/>
                <a:gd name="T52" fmla="*/ 2147483647 w 52"/>
                <a:gd name="T53" fmla="*/ 2147483647 h 56"/>
                <a:gd name="T54" fmla="*/ 2147483647 w 52"/>
                <a:gd name="T55" fmla="*/ 2147483647 h 56"/>
                <a:gd name="T56" fmla="*/ 2147483647 w 52"/>
                <a:gd name="T57" fmla="*/ 2147483647 h 56"/>
                <a:gd name="T58" fmla="*/ 2147483647 w 52"/>
                <a:gd name="T59" fmla="*/ 2147483647 h 56"/>
                <a:gd name="T60" fmla="*/ 2147483647 w 52"/>
                <a:gd name="T61" fmla="*/ 2147483647 h 56"/>
                <a:gd name="T62" fmla="*/ 2147483647 w 52"/>
                <a:gd name="T63" fmla="*/ 2147483647 h 56"/>
                <a:gd name="T64" fmla="*/ 2147483647 w 52"/>
                <a:gd name="T65" fmla="*/ 2147483647 h 56"/>
                <a:gd name="T66" fmla="*/ 2147483647 w 52"/>
                <a:gd name="T67" fmla="*/ 2147483647 h 56"/>
                <a:gd name="T68" fmla="*/ 2147483647 w 52"/>
                <a:gd name="T69" fmla="*/ 0 h 5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2"/>
                <a:gd name="T106" fmla="*/ 0 h 56"/>
                <a:gd name="T107" fmla="*/ 52 w 52"/>
                <a:gd name="T108" fmla="*/ 56 h 5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2" h="56">
                  <a:moveTo>
                    <a:pt x="26" y="53"/>
                  </a:moveTo>
                  <a:lnTo>
                    <a:pt x="22" y="52"/>
                  </a:lnTo>
                  <a:lnTo>
                    <a:pt x="19" y="50"/>
                  </a:lnTo>
                  <a:lnTo>
                    <a:pt x="17" y="48"/>
                  </a:lnTo>
                  <a:lnTo>
                    <a:pt x="14" y="44"/>
                  </a:lnTo>
                  <a:lnTo>
                    <a:pt x="13" y="41"/>
                  </a:lnTo>
                  <a:lnTo>
                    <a:pt x="11" y="37"/>
                  </a:lnTo>
                  <a:lnTo>
                    <a:pt x="10" y="33"/>
                  </a:lnTo>
                  <a:lnTo>
                    <a:pt x="10" y="29"/>
                  </a:lnTo>
                  <a:lnTo>
                    <a:pt x="10" y="23"/>
                  </a:lnTo>
                  <a:lnTo>
                    <a:pt x="11" y="18"/>
                  </a:lnTo>
                  <a:lnTo>
                    <a:pt x="13" y="14"/>
                  </a:lnTo>
                  <a:lnTo>
                    <a:pt x="14" y="10"/>
                  </a:lnTo>
                  <a:lnTo>
                    <a:pt x="17" y="7"/>
                  </a:lnTo>
                  <a:lnTo>
                    <a:pt x="18" y="6"/>
                  </a:lnTo>
                  <a:lnTo>
                    <a:pt x="19" y="5"/>
                  </a:lnTo>
                  <a:lnTo>
                    <a:pt x="23" y="3"/>
                  </a:lnTo>
                  <a:lnTo>
                    <a:pt x="26" y="3"/>
                  </a:lnTo>
                  <a:lnTo>
                    <a:pt x="30" y="3"/>
                  </a:lnTo>
                  <a:lnTo>
                    <a:pt x="33" y="5"/>
                  </a:lnTo>
                  <a:lnTo>
                    <a:pt x="35" y="8"/>
                  </a:lnTo>
                  <a:lnTo>
                    <a:pt x="38" y="11"/>
                  </a:lnTo>
                  <a:lnTo>
                    <a:pt x="41" y="19"/>
                  </a:lnTo>
                  <a:lnTo>
                    <a:pt x="42" y="23"/>
                  </a:lnTo>
                  <a:lnTo>
                    <a:pt x="42" y="27"/>
                  </a:lnTo>
                  <a:lnTo>
                    <a:pt x="42" y="33"/>
                  </a:lnTo>
                  <a:lnTo>
                    <a:pt x="41" y="37"/>
                  </a:lnTo>
                  <a:lnTo>
                    <a:pt x="39" y="42"/>
                  </a:lnTo>
                  <a:lnTo>
                    <a:pt x="38" y="45"/>
                  </a:lnTo>
                  <a:lnTo>
                    <a:pt x="35" y="49"/>
                  </a:lnTo>
                  <a:lnTo>
                    <a:pt x="34" y="50"/>
                  </a:lnTo>
                  <a:lnTo>
                    <a:pt x="33" y="51"/>
                  </a:lnTo>
                  <a:lnTo>
                    <a:pt x="29" y="52"/>
                  </a:lnTo>
                  <a:lnTo>
                    <a:pt x="26" y="53"/>
                  </a:lnTo>
                  <a:close/>
                  <a:moveTo>
                    <a:pt x="26" y="0"/>
                  </a:moveTo>
                  <a:lnTo>
                    <a:pt x="23" y="0"/>
                  </a:lnTo>
                  <a:lnTo>
                    <a:pt x="20" y="0"/>
                  </a:lnTo>
                  <a:lnTo>
                    <a:pt x="14" y="2"/>
                  </a:lnTo>
                  <a:lnTo>
                    <a:pt x="10" y="5"/>
                  </a:lnTo>
                  <a:lnTo>
                    <a:pt x="8" y="7"/>
                  </a:lnTo>
                  <a:lnTo>
                    <a:pt x="6" y="9"/>
                  </a:lnTo>
                  <a:lnTo>
                    <a:pt x="4" y="13"/>
                  </a:lnTo>
                  <a:lnTo>
                    <a:pt x="2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1" y="33"/>
                  </a:lnTo>
                  <a:lnTo>
                    <a:pt x="2" y="38"/>
                  </a:lnTo>
                  <a:lnTo>
                    <a:pt x="4" y="43"/>
                  </a:lnTo>
                  <a:lnTo>
                    <a:pt x="6" y="47"/>
                  </a:lnTo>
                  <a:lnTo>
                    <a:pt x="8" y="49"/>
                  </a:lnTo>
                  <a:lnTo>
                    <a:pt x="10" y="51"/>
                  </a:lnTo>
                  <a:lnTo>
                    <a:pt x="14" y="54"/>
                  </a:lnTo>
                  <a:lnTo>
                    <a:pt x="20" y="55"/>
                  </a:lnTo>
                  <a:lnTo>
                    <a:pt x="26" y="56"/>
                  </a:lnTo>
                  <a:lnTo>
                    <a:pt x="32" y="55"/>
                  </a:lnTo>
                  <a:lnTo>
                    <a:pt x="38" y="53"/>
                  </a:lnTo>
                  <a:lnTo>
                    <a:pt x="42" y="51"/>
                  </a:lnTo>
                  <a:lnTo>
                    <a:pt x="46" y="47"/>
                  </a:lnTo>
                  <a:lnTo>
                    <a:pt x="48" y="42"/>
                  </a:lnTo>
                  <a:lnTo>
                    <a:pt x="50" y="38"/>
                  </a:lnTo>
                  <a:lnTo>
                    <a:pt x="51" y="33"/>
                  </a:lnTo>
                  <a:lnTo>
                    <a:pt x="52" y="28"/>
                  </a:lnTo>
                  <a:lnTo>
                    <a:pt x="51" y="22"/>
                  </a:lnTo>
                  <a:lnTo>
                    <a:pt x="50" y="17"/>
                  </a:lnTo>
                  <a:lnTo>
                    <a:pt x="48" y="12"/>
                  </a:lnTo>
                  <a:lnTo>
                    <a:pt x="44" y="8"/>
                  </a:lnTo>
                  <a:lnTo>
                    <a:pt x="41" y="5"/>
                  </a:lnTo>
                  <a:lnTo>
                    <a:pt x="39" y="3"/>
                  </a:lnTo>
                  <a:lnTo>
                    <a:pt x="36" y="2"/>
                  </a:lnTo>
                  <a:lnTo>
                    <a:pt x="32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2D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06687" eaLnBrk="0" hangingPunct="0">
                <a:spcBef>
                  <a:spcPct val="50000"/>
                </a:spcBef>
                <a:defRPr/>
              </a:pPr>
              <a:endParaRPr lang="es-CL" sz="1200" dirty="0">
                <a:solidFill>
                  <a:srgbClr val="000000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19" name="Freeform 185"/>
            <p:cNvSpPr>
              <a:spLocks/>
            </p:cNvSpPr>
            <p:nvPr/>
          </p:nvSpPr>
          <p:spPr bwMode="auto">
            <a:xfrm>
              <a:off x="1779364" y="6224979"/>
              <a:ext cx="61131" cy="87903"/>
            </a:xfrm>
            <a:custGeom>
              <a:avLst/>
              <a:gdLst>
                <a:gd name="T0" fmla="*/ 2147483647 w 38"/>
                <a:gd name="T1" fmla="*/ 2147483647 h 56"/>
                <a:gd name="T2" fmla="*/ 2147483647 w 38"/>
                <a:gd name="T3" fmla="*/ 2147483647 h 56"/>
                <a:gd name="T4" fmla="*/ 2147483647 w 38"/>
                <a:gd name="T5" fmla="*/ 2147483647 h 56"/>
                <a:gd name="T6" fmla="*/ 2147483647 w 38"/>
                <a:gd name="T7" fmla="*/ 2147483647 h 56"/>
                <a:gd name="T8" fmla="*/ 2147483647 w 38"/>
                <a:gd name="T9" fmla="*/ 2147483647 h 56"/>
                <a:gd name="T10" fmla="*/ 2147483647 w 38"/>
                <a:gd name="T11" fmla="*/ 2147483647 h 56"/>
                <a:gd name="T12" fmla="*/ 2147483647 w 38"/>
                <a:gd name="T13" fmla="*/ 2147483647 h 56"/>
                <a:gd name="T14" fmla="*/ 2147483647 w 38"/>
                <a:gd name="T15" fmla="*/ 2147483647 h 56"/>
                <a:gd name="T16" fmla="*/ 2147483647 w 38"/>
                <a:gd name="T17" fmla="*/ 2147483647 h 56"/>
                <a:gd name="T18" fmla="*/ 2147483647 w 38"/>
                <a:gd name="T19" fmla="*/ 2147483647 h 56"/>
                <a:gd name="T20" fmla="*/ 2147483647 w 38"/>
                <a:gd name="T21" fmla="*/ 2147483647 h 56"/>
                <a:gd name="T22" fmla="*/ 2147483647 w 38"/>
                <a:gd name="T23" fmla="*/ 2147483647 h 56"/>
                <a:gd name="T24" fmla="*/ 2147483647 w 38"/>
                <a:gd name="T25" fmla="*/ 2147483647 h 56"/>
                <a:gd name="T26" fmla="*/ 2147483647 w 38"/>
                <a:gd name="T27" fmla="*/ 2147483647 h 56"/>
                <a:gd name="T28" fmla="*/ 2147483647 w 38"/>
                <a:gd name="T29" fmla="*/ 0 h 56"/>
                <a:gd name="T30" fmla="*/ 2147483647 w 38"/>
                <a:gd name="T31" fmla="*/ 0 h 56"/>
                <a:gd name="T32" fmla="*/ 2147483647 w 38"/>
                <a:gd name="T33" fmla="*/ 2147483647 h 56"/>
                <a:gd name="T34" fmla="*/ 2147483647 w 38"/>
                <a:gd name="T35" fmla="*/ 2147483647 h 56"/>
                <a:gd name="T36" fmla="*/ 2147483647 w 38"/>
                <a:gd name="T37" fmla="*/ 2147483647 h 56"/>
                <a:gd name="T38" fmla="*/ 2147483647 w 38"/>
                <a:gd name="T39" fmla="*/ 2147483647 h 56"/>
                <a:gd name="T40" fmla="*/ 2147483647 w 38"/>
                <a:gd name="T41" fmla="*/ 2147483647 h 56"/>
                <a:gd name="T42" fmla="*/ 2147483647 w 38"/>
                <a:gd name="T43" fmla="*/ 2147483647 h 56"/>
                <a:gd name="T44" fmla="*/ 2147483647 w 38"/>
                <a:gd name="T45" fmla="*/ 2147483647 h 56"/>
                <a:gd name="T46" fmla="*/ 2147483647 w 38"/>
                <a:gd name="T47" fmla="*/ 2147483647 h 56"/>
                <a:gd name="T48" fmla="*/ 0 w 38"/>
                <a:gd name="T49" fmla="*/ 2147483647 h 56"/>
                <a:gd name="T50" fmla="*/ 0 w 38"/>
                <a:gd name="T51" fmla="*/ 2147483647 h 56"/>
                <a:gd name="T52" fmla="*/ 2147483647 w 38"/>
                <a:gd name="T53" fmla="*/ 2147483647 h 56"/>
                <a:gd name="T54" fmla="*/ 2147483647 w 38"/>
                <a:gd name="T55" fmla="*/ 2147483647 h 56"/>
                <a:gd name="T56" fmla="*/ 2147483647 w 38"/>
                <a:gd name="T57" fmla="*/ 2147483647 h 56"/>
                <a:gd name="T58" fmla="*/ 2147483647 w 38"/>
                <a:gd name="T59" fmla="*/ 2147483647 h 56"/>
                <a:gd name="T60" fmla="*/ 2147483647 w 38"/>
                <a:gd name="T61" fmla="*/ 2147483647 h 56"/>
                <a:gd name="T62" fmla="*/ 2147483647 w 38"/>
                <a:gd name="T63" fmla="*/ 2147483647 h 56"/>
                <a:gd name="T64" fmla="*/ 2147483647 w 38"/>
                <a:gd name="T65" fmla="*/ 2147483647 h 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8"/>
                <a:gd name="T100" fmla="*/ 0 h 56"/>
                <a:gd name="T101" fmla="*/ 38 w 38"/>
                <a:gd name="T102" fmla="*/ 56 h 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8" h="56">
                  <a:moveTo>
                    <a:pt x="17" y="19"/>
                  </a:moveTo>
                  <a:lnTo>
                    <a:pt x="17" y="16"/>
                  </a:lnTo>
                  <a:lnTo>
                    <a:pt x="18" y="14"/>
                  </a:lnTo>
                  <a:lnTo>
                    <a:pt x="20" y="12"/>
                  </a:lnTo>
                  <a:lnTo>
                    <a:pt x="23" y="11"/>
                  </a:lnTo>
                  <a:lnTo>
                    <a:pt x="25" y="11"/>
                  </a:lnTo>
                  <a:lnTo>
                    <a:pt x="27" y="12"/>
                  </a:lnTo>
                  <a:lnTo>
                    <a:pt x="29" y="13"/>
                  </a:lnTo>
                  <a:lnTo>
                    <a:pt x="31" y="14"/>
                  </a:lnTo>
                  <a:lnTo>
                    <a:pt x="34" y="14"/>
                  </a:lnTo>
                  <a:lnTo>
                    <a:pt x="36" y="13"/>
                  </a:lnTo>
                  <a:lnTo>
                    <a:pt x="37" y="11"/>
                  </a:lnTo>
                  <a:lnTo>
                    <a:pt x="38" y="10"/>
                  </a:lnTo>
                  <a:lnTo>
                    <a:pt x="38" y="8"/>
                  </a:lnTo>
                  <a:lnTo>
                    <a:pt x="38" y="6"/>
                  </a:lnTo>
                  <a:lnTo>
                    <a:pt x="37" y="5"/>
                  </a:lnTo>
                  <a:lnTo>
                    <a:pt x="37" y="4"/>
                  </a:lnTo>
                  <a:lnTo>
                    <a:pt x="35" y="3"/>
                  </a:lnTo>
                  <a:lnTo>
                    <a:pt x="33" y="2"/>
                  </a:lnTo>
                  <a:lnTo>
                    <a:pt x="30" y="2"/>
                  </a:lnTo>
                  <a:lnTo>
                    <a:pt x="28" y="2"/>
                  </a:lnTo>
                  <a:lnTo>
                    <a:pt x="26" y="3"/>
                  </a:lnTo>
                  <a:lnTo>
                    <a:pt x="24" y="4"/>
                  </a:lnTo>
                  <a:lnTo>
                    <a:pt x="22" y="5"/>
                  </a:lnTo>
                  <a:lnTo>
                    <a:pt x="19" y="8"/>
                  </a:lnTo>
                  <a:lnTo>
                    <a:pt x="17" y="9"/>
                  </a:lnTo>
                  <a:lnTo>
                    <a:pt x="17" y="8"/>
                  </a:lnTo>
                  <a:lnTo>
                    <a:pt x="16" y="5"/>
                  </a:lnTo>
                  <a:lnTo>
                    <a:pt x="16" y="1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2" y="2"/>
                  </a:lnTo>
                  <a:lnTo>
                    <a:pt x="8" y="7"/>
                  </a:lnTo>
                  <a:lnTo>
                    <a:pt x="4" y="9"/>
                  </a:lnTo>
                  <a:lnTo>
                    <a:pt x="3" y="10"/>
                  </a:lnTo>
                  <a:lnTo>
                    <a:pt x="3" y="11"/>
                  </a:lnTo>
                  <a:lnTo>
                    <a:pt x="4" y="12"/>
                  </a:lnTo>
                  <a:lnTo>
                    <a:pt x="5" y="13"/>
                  </a:lnTo>
                  <a:lnTo>
                    <a:pt x="7" y="16"/>
                  </a:lnTo>
                  <a:lnTo>
                    <a:pt x="8" y="18"/>
                  </a:lnTo>
                  <a:lnTo>
                    <a:pt x="8" y="21"/>
                  </a:lnTo>
                  <a:lnTo>
                    <a:pt x="8" y="42"/>
                  </a:lnTo>
                  <a:lnTo>
                    <a:pt x="7" y="47"/>
                  </a:lnTo>
                  <a:lnTo>
                    <a:pt x="7" y="49"/>
                  </a:lnTo>
                  <a:lnTo>
                    <a:pt x="6" y="50"/>
                  </a:lnTo>
                  <a:lnTo>
                    <a:pt x="5" y="51"/>
                  </a:lnTo>
                  <a:lnTo>
                    <a:pt x="4" y="52"/>
                  </a:lnTo>
                  <a:lnTo>
                    <a:pt x="1" y="53"/>
                  </a:lnTo>
                  <a:lnTo>
                    <a:pt x="0" y="53"/>
                  </a:lnTo>
                  <a:lnTo>
                    <a:pt x="0" y="54"/>
                  </a:lnTo>
                  <a:lnTo>
                    <a:pt x="0" y="55"/>
                  </a:lnTo>
                  <a:lnTo>
                    <a:pt x="1" y="56"/>
                  </a:lnTo>
                  <a:lnTo>
                    <a:pt x="2" y="56"/>
                  </a:lnTo>
                  <a:lnTo>
                    <a:pt x="15" y="55"/>
                  </a:lnTo>
                  <a:lnTo>
                    <a:pt x="27" y="56"/>
                  </a:lnTo>
                  <a:lnTo>
                    <a:pt x="29" y="56"/>
                  </a:lnTo>
                  <a:lnTo>
                    <a:pt x="29" y="55"/>
                  </a:lnTo>
                  <a:lnTo>
                    <a:pt x="30" y="55"/>
                  </a:lnTo>
                  <a:lnTo>
                    <a:pt x="29" y="53"/>
                  </a:lnTo>
                  <a:lnTo>
                    <a:pt x="28" y="53"/>
                  </a:lnTo>
                  <a:lnTo>
                    <a:pt x="22" y="52"/>
                  </a:lnTo>
                  <a:lnTo>
                    <a:pt x="19" y="51"/>
                  </a:lnTo>
                  <a:lnTo>
                    <a:pt x="18" y="50"/>
                  </a:lnTo>
                  <a:lnTo>
                    <a:pt x="17" y="49"/>
                  </a:lnTo>
                  <a:lnTo>
                    <a:pt x="17" y="46"/>
                  </a:lnTo>
                  <a:lnTo>
                    <a:pt x="17" y="19"/>
                  </a:lnTo>
                  <a:close/>
                </a:path>
              </a:pathLst>
            </a:custGeom>
            <a:solidFill>
              <a:srgbClr val="002D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06687" eaLnBrk="0" hangingPunct="0">
                <a:spcBef>
                  <a:spcPct val="50000"/>
                </a:spcBef>
                <a:defRPr/>
              </a:pPr>
              <a:endParaRPr lang="es-CL" sz="1200" dirty="0">
                <a:solidFill>
                  <a:srgbClr val="000000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20" name="Freeform 186"/>
            <p:cNvSpPr>
              <a:spLocks/>
            </p:cNvSpPr>
            <p:nvPr/>
          </p:nvSpPr>
          <p:spPr bwMode="auto">
            <a:xfrm>
              <a:off x="1842241" y="6230361"/>
              <a:ext cx="87329" cy="129164"/>
            </a:xfrm>
            <a:custGeom>
              <a:avLst/>
              <a:gdLst>
                <a:gd name="T0" fmla="*/ 2147483647 w 54"/>
                <a:gd name="T1" fmla="*/ 2147483647 h 81"/>
                <a:gd name="T2" fmla="*/ 2147483647 w 54"/>
                <a:gd name="T3" fmla="*/ 2147483647 h 81"/>
                <a:gd name="T4" fmla="*/ 2147483647 w 54"/>
                <a:gd name="T5" fmla="*/ 2147483647 h 81"/>
                <a:gd name="T6" fmla="*/ 2147483647 w 54"/>
                <a:gd name="T7" fmla="*/ 2147483647 h 81"/>
                <a:gd name="T8" fmla="*/ 2147483647 w 54"/>
                <a:gd name="T9" fmla="*/ 0 h 81"/>
                <a:gd name="T10" fmla="*/ 2147483647 w 54"/>
                <a:gd name="T11" fmla="*/ 0 h 81"/>
                <a:gd name="T12" fmla="*/ 0 w 54"/>
                <a:gd name="T13" fmla="*/ 2147483647 h 81"/>
                <a:gd name="T14" fmla="*/ 2147483647 w 54"/>
                <a:gd name="T15" fmla="*/ 2147483647 h 81"/>
                <a:gd name="T16" fmla="*/ 2147483647 w 54"/>
                <a:gd name="T17" fmla="*/ 2147483647 h 81"/>
                <a:gd name="T18" fmla="*/ 2147483647 w 54"/>
                <a:gd name="T19" fmla="*/ 2147483647 h 81"/>
                <a:gd name="T20" fmla="*/ 2147483647 w 54"/>
                <a:gd name="T21" fmla="*/ 2147483647 h 81"/>
                <a:gd name="T22" fmla="*/ 2147483647 w 54"/>
                <a:gd name="T23" fmla="*/ 2147483647 h 81"/>
                <a:gd name="T24" fmla="*/ 2147483647 w 54"/>
                <a:gd name="T25" fmla="*/ 2147483647 h 81"/>
                <a:gd name="T26" fmla="*/ 2147483647 w 54"/>
                <a:gd name="T27" fmla="*/ 2147483647 h 81"/>
                <a:gd name="T28" fmla="*/ 2147483647 w 54"/>
                <a:gd name="T29" fmla="*/ 2147483647 h 81"/>
                <a:gd name="T30" fmla="*/ 2147483647 w 54"/>
                <a:gd name="T31" fmla="*/ 2147483647 h 81"/>
                <a:gd name="T32" fmla="*/ 2147483647 w 54"/>
                <a:gd name="T33" fmla="*/ 2147483647 h 81"/>
                <a:gd name="T34" fmla="*/ 2147483647 w 54"/>
                <a:gd name="T35" fmla="*/ 2147483647 h 81"/>
                <a:gd name="T36" fmla="*/ 2147483647 w 54"/>
                <a:gd name="T37" fmla="*/ 2147483647 h 81"/>
                <a:gd name="T38" fmla="*/ 2147483647 w 54"/>
                <a:gd name="T39" fmla="*/ 2147483647 h 81"/>
                <a:gd name="T40" fmla="*/ 2147483647 w 54"/>
                <a:gd name="T41" fmla="*/ 2147483647 h 81"/>
                <a:gd name="T42" fmla="*/ 2147483647 w 54"/>
                <a:gd name="T43" fmla="*/ 2147483647 h 81"/>
                <a:gd name="T44" fmla="*/ 2147483647 w 54"/>
                <a:gd name="T45" fmla="*/ 2147483647 h 81"/>
                <a:gd name="T46" fmla="*/ 2147483647 w 54"/>
                <a:gd name="T47" fmla="*/ 0 h 81"/>
                <a:gd name="T48" fmla="*/ 2147483647 w 54"/>
                <a:gd name="T49" fmla="*/ 0 h 81"/>
                <a:gd name="T50" fmla="*/ 2147483647 w 54"/>
                <a:gd name="T51" fmla="*/ 0 h 81"/>
                <a:gd name="T52" fmla="*/ 2147483647 w 54"/>
                <a:gd name="T53" fmla="*/ 2147483647 h 81"/>
                <a:gd name="T54" fmla="*/ 2147483647 w 54"/>
                <a:gd name="T55" fmla="*/ 2147483647 h 81"/>
                <a:gd name="T56" fmla="*/ 2147483647 w 54"/>
                <a:gd name="T57" fmla="*/ 2147483647 h 81"/>
                <a:gd name="T58" fmla="*/ 2147483647 w 54"/>
                <a:gd name="T59" fmla="*/ 2147483647 h 81"/>
                <a:gd name="T60" fmla="*/ 2147483647 w 54"/>
                <a:gd name="T61" fmla="*/ 2147483647 h 81"/>
                <a:gd name="T62" fmla="*/ 2147483647 w 54"/>
                <a:gd name="T63" fmla="*/ 2147483647 h 81"/>
                <a:gd name="T64" fmla="*/ 2147483647 w 54"/>
                <a:gd name="T65" fmla="*/ 2147483647 h 81"/>
                <a:gd name="T66" fmla="*/ 2147483647 w 54"/>
                <a:gd name="T67" fmla="*/ 2147483647 h 8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4"/>
                <a:gd name="T103" fmla="*/ 0 h 81"/>
                <a:gd name="T104" fmla="*/ 54 w 54"/>
                <a:gd name="T105" fmla="*/ 81 h 8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4" h="81">
                  <a:moveTo>
                    <a:pt x="17" y="10"/>
                  </a:moveTo>
                  <a:lnTo>
                    <a:pt x="16" y="7"/>
                  </a:lnTo>
                  <a:lnTo>
                    <a:pt x="17" y="5"/>
                  </a:lnTo>
                  <a:lnTo>
                    <a:pt x="18" y="4"/>
                  </a:lnTo>
                  <a:lnTo>
                    <a:pt x="19" y="4"/>
                  </a:lnTo>
                  <a:lnTo>
                    <a:pt x="21" y="3"/>
                  </a:lnTo>
                  <a:lnTo>
                    <a:pt x="24" y="3"/>
                  </a:lnTo>
                  <a:lnTo>
                    <a:pt x="25" y="2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2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3" y="4"/>
                  </a:lnTo>
                  <a:lnTo>
                    <a:pt x="5" y="5"/>
                  </a:lnTo>
                  <a:lnTo>
                    <a:pt x="6" y="6"/>
                  </a:lnTo>
                  <a:lnTo>
                    <a:pt x="7" y="7"/>
                  </a:lnTo>
                  <a:lnTo>
                    <a:pt x="21" y="48"/>
                  </a:lnTo>
                  <a:lnTo>
                    <a:pt x="22" y="51"/>
                  </a:lnTo>
                  <a:lnTo>
                    <a:pt x="23" y="54"/>
                  </a:lnTo>
                  <a:lnTo>
                    <a:pt x="22" y="57"/>
                  </a:lnTo>
                  <a:lnTo>
                    <a:pt x="20" y="63"/>
                  </a:lnTo>
                  <a:lnTo>
                    <a:pt x="17" y="69"/>
                  </a:lnTo>
                  <a:lnTo>
                    <a:pt x="16" y="71"/>
                  </a:lnTo>
                  <a:lnTo>
                    <a:pt x="14" y="72"/>
                  </a:lnTo>
                  <a:lnTo>
                    <a:pt x="12" y="71"/>
                  </a:lnTo>
                  <a:lnTo>
                    <a:pt x="9" y="71"/>
                  </a:lnTo>
                  <a:lnTo>
                    <a:pt x="7" y="71"/>
                  </a:lnTo>
                  <a:lnTo>
                    <a:pt x="5" y="72"/>
                  </a:lnTo>
                  <a:lnTo>
                    <a:pt x="4" y="73"/>
                  </a:lnTo>
                  <a:lnTo>
                    <a:pt x="4" y="76"/>
                  </a:lnTo>
                  <a:lnTo>
                    <a:pt x="4" y="77"/>
                  </a:lnTo>
                  <a:lnTo>
                    <a:pt x="5" y="79"/>
                  </a:lnTo>
                  <a:lnTo>
                    <a:pt x="7" y="81"/>
                  </a:lnTo>
                  <a:lnTo>
                    <a:pt x="11" y="81"/>
                  </a:lnTo>
                  <a:lnTo>
                    <a:pt x="14" y="81"/>
                  </a:lnTo>
                  <a:lnTo>
                    <a:pt x="17" y="79"/>
                  </a:lnTo>
                  <a:lnTo>
                    <a:pt x="19" y="76"/>
                  </a:lnTo>
                  <a:lnTo>
                    <a:pt x="21" y="72"/>
                  </a:lnTo>
                  <a:lnTo>
                    <a:pt x="47" y="8"/>
                  </a:lnTo>
                  <a:lnTo>
                    <a:pt x="49" y="5"/>
                  </a:lnTo>
                  <a:lnTo>
                    <a:pt x="52" y="3"/>
                  </a:lnTo>
                  <a:lnTo>
                    <a:pt x="54" y="3"/>
                  </a:lnTo>
                  <a:lnTo>
                    <a:pt x="54" y="1"/>
                  </a:lnTo>
                  <a:lnTo>
                    <a:pt x="53" y="0"/>
                  </a:lnTo>
                  <a:lnTo>
                    <a:pt x="51" y="0"/>
                  </a:lnTo>
                  <a:lnTo>
                    <a:pt x="44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4" y="1"/>
                  </a:lnTo>
                  <a:lnTo>
                    <a:pt x="34" y="2"/>
                  </a:lnTo>
                  <a:lnTo>
                    <a:pt x="35" y="3"/>
                  </a:lnTo>
                  <a:lnTo>
                    <a:pt x="38" y="4"/>
                  </a:lnTo>
                  <a:lnTo>
                    <a:pt x="40" y="5"/>
                  </a:lnTo>
                  <a:lnTo>
                    <a:pt x="41" y="5"/>
                  </a:lnTo>
                  <a:lnTo>
                    <a:pt x="41" y="6"/>
                  </a:lnTo>
                  <a:lnTo>
                    <a:pt x="42" y="7"/>
                  </a:lnTo>
                  <a:lnTo>
                    <a:pt x="41" y="10"/>
                  </a:lnTo>
                  <a:lnTo>
                    <a:pt x="41" y="13"/>
                  </a:lnTo>
                  <a:lnTo>
                    <a:pt x="38" y="19"/>
                  </a:lnTo>
                  <a:lnTo>
                    <a:pt x="30" y="39"/>
                  </a:lnTo>
                  <a:lnTo>
                    <a:pt x="29" y="40"/>
                  </a:lnTo>
                  <a:lnTo>
                    <a:pt x="28" y="41"/>
                  </a:lnTo>
                  <a:lnTo>
                    <a:pt x="28" y="40"/>
                  </a:lnTo>
                  <a:lnTo>
                    <a:pt x="27" y="39"/>
                  </a:lnTo>
                  <a:lnTo>
                    <a:pt x="17" y="10"/>
                  </a:lnTo>
                  <a:close/>
                </a:path>
              </a:pathLst>
            </a:custGeom>
            <a:solidFill>
              <a:srgbClr val="002D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06687" eaLnBrk="0" hangingPunct="0">
                <a:spcBef>
                  <a:spcPct val="50000"/>
                </a:spcBef>
                <a:defRPr/>
              </a:pPr>
              <a:endParaRPr lang="es-CL" sz="1200" dirty="0">
                <a:solidFill>
                  <a:srgbClr val="000000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21" name="Freeform 187"/>
            <p:cNvSpPr>
              <a:spLocks/>
            </p:cNvSpPr>
            <p:nvPr/>
          </p:nvSpPr>
          <p:spPr bwMode="auto">
            <a:xfrm>
              <a:off x="1987208" y="6178337"/>
              <a:ext cx="80343" cy="138133"/>
            </a:xfrm>
            <a:custGeom>
              <a:avLst/>
              <a:gdLst>
                <a:gd name="T0" fmla="*/ 2147483647 w 50"/>
                <a:gd name="T1" fmla="*/ 2147483647 h 87"/>
                <a:gd name="T2" fmla="*/ 2147483647 w 50"/>
                <a:gd name="T3" fmla="*/ 2147483647 h 87"/>
                <a:gd name="T4" fmla="*/ 2147483647 w 50"/>
                <a:gd name="T5" fmla="*/ 0 h 87"/>
                <a:gd name="T6" fmla="*/ 2147483647 w 50"/>
                <a:gd name="T7" fmla="*/ 2147483647 h 87"/>
                <a:gd name="T8" fmla="*/ 2147483647 w 50"/>
                <a:gd name="T9" fmla="*/ 2147483647 h 87"/>
                <a:gd name="T10" fmla="*/ 2147483647 w 50"/>
                <a:gd name="T11" fmla="*/ 2147483647 h 87"/>
                <a:gd name="T12" fmla="*/ 2147483647 w 50"/>
                <a:gd name="T13" fmla="*/ 2147483647 h 87"/>
                <a:gd name="T14" fmla="*/ 2147483647 w 50"/>
                <a:gd name="T15" fmla="*/ 2147483647 h 87"/>
                <a:gd name="T16" fmla="*/ 2147483647 w 50"/>
                <a:gd name="T17" fmla="*/ 2147483647 h 87"/>
                <a:gd name="T18" fmla="*/ 2147483647 w 50"/>
                <a:gd name="T19" fmla="*/ 2147483647 h 87"/>
                <a:gd name="T20" fmla="*/ 2147483647 w 50"/>
                <a:gd name="T21" fmla="*/ 2147483647 h 87"/>
                <a:gd name="T22" fmla="*/ 2147483647 w 50"/>
                <a:gd name="T23" fmla="*/ 2147483647 h 87"/>
                <a:gd name="T24" fmla="*/ 2147483647 w 50"/>
                <a:gd name="T25" fmla="*/ 2147483647 h 87"/>
                <a:gd name="T26" fmla="*/ 2147483647 w 50"/>
                <a:gd name="T27" fmla="*/ 2147483647 h 87"/>
                <a:gd name="T28" fmla="*/ 2147483647 w 50"/>
                <a:gd name="T29" fmla="*/ 2147483647 h 87"/>
                <a:gd name="T30" fmla="*/ 2147483647 w 50"/>
                <a:gd name="T31" fmla="*/ 2147483647 h 87"/>
                <a:gd name="T32" fmla="*/ 2147483647 w 50"/>
                <a:gd name="T33" fmla="*/ 2147483647 h 87"/>
                <a:gd name="T34" fmla="*/ 2147483647 w 50"/>
                <a:gd name="T35" fmla="*/ 2147483647 h 87"/>
                <a:gd name="T36" fmla="*/ 2147483647 w 50"/>
                <a:gd name="T37" fmla="*/ 2147483647 h 87"/>
                <a:gd name="T38" fmla="*/ 2147483647 w 50"/>
                <a:gd name="T39" fmla="*/ 2147483647 h 87"/>
                <a:gd name="T40" fmla="*/ 2147483647 w 50"/>
                <a:gd name="T41" fmla="*/ 2147483647 h 87"/>
                <a:gd name="T42" fmla="*/ 2147483647 w 50"/>
                <a:gd name="T43" fmla="*/ 2147483647 h 87"/>
                <a:gd name="T44" fmla="*/ 2147483647 w 50"/>
                <a:gd name="T45" fmla="*/ 2147483647 h 87"/>
                <a:gd name="T46" fmla="*/ 2147483647 w 50"/>
                <a:gd name="T47" fmla="*/ 2147483647 h 87"/>
                <a:gd name="T48" fmla="*/ 2147483647 w 50"/>
                <a:gd name="T49" fmla="*/ 2147483647 h 87"/>
                <a:gd name="T50" fmla="*/ 0 w 50"/>
                <a:gd name="T51" fmla="*/ 2147483647 h 87"/>
                <a:gd name="T52" fmla="*/ 2147483647 w 50"/>
                <a:gd name="T53" fmla="*/ 2147483647 h 87"/>
                <a:gd name="T54" fmla="*/ 2147483647 w 50"/>
                <a:gd name="T55" fmla="*/ 2147483647 h 87"/>
                <a:gd name="T56" fmla="*/ 2147483647 w 50"/>
                <a:gd name="T57" fmla="*/ 2147483647 h 87"/>
                <a:gd name="T58" fmla="*/ 2147483647 w 50"/>
                <a:gd name="T59" fmla="*/ 2147483647 h 87"/>
                <a:gd name="T60" fmla="*/ 2147483647 w 50"/>
                <a:gd name="T61" fmla="*/ 2147483647 h 87"/>
                <a:gd name="T62" fmla="*/ 2147483647 w 50"/>
                <a:gd name="T63" fmla="*/ 2147483647 h 87"/>
                <a:gd name="T64" fmla="*/ 2147483647 w 50"/>
                <a:gd name="T65" fmla="*/ 2147483647 h 87"/>
                <a:gd name="T66" fmla="*/ 2147483647 w 50"/>
                <a:gd name="T67" fmla="*/ 2147483647 h 87"/>
                <a:gd name="T68" fmla="*/ 2147483647 w 50"/>
                <a:gd name="T69" fmla="*/ 2147483647 h 87"/>
                <a:gd name="T70" fmla="*/ 2147483647 w 50"/>
                <a:gd name="T71" fmla="*/ 2147483647 h 87"/>
                <a:gd name="T72" fmla="*/ 2147483647 w 50"/>
                <a:gd name="T73" fmla="*/ 2147483647 h 87"/>
                <a:gd name="T74" fmla="*/ 2147483647 w 50"/>
                <a:gd name="T75" fmla="*/ 2147483647 h 87"/>
                <a:gd name="T76" fmla="*/ 2147483647 w 50"/>
                <a:gd name="T77" fmla="*/ 2147483647 h 87"/>
                <a:gd name="T78" fmla="*/ 2147483647 w 50"/>
                <a:gd name="T79" fmla="*/ 2147483647 h 87"/>
                <a:gd name="T80" fmla="*/ 2147483647 w 50"/>
                <a:gd name="T81" fmla="*/ 2147483647 h 87"/>
                <a:gd name="T82" fmla="*/ 2147483647 w 50"/>
                <a:gd name="T83" fmla="*/ 2147483647 h 87"/>
                <a:gd name="T84" fmla="*/ 2147483647 w 50"/>
                <a:gd name="T85" fmla="*/ 2147483647 h 87"/>
                <a:gd name="T86" fmla="*/ 2147483647 w 50"/>
                <a:gd name="T87" fmla="*/ 2147483647 h 87"/>
                <a:gd name="T88" fmla="*/ 2147483647 w 50"/>
                <a:gd name="T89" fmla="*/ 2147483647 h 87"/>
                <a:gd name="T90" fmla="*/ 2147483647 w 50"/>
                <a:gd name="T91" fmla="*/ 2147483647 h 87"/>
                <a:gd name="T92" fmla="*/ 2147483647 w 50"/>
                <a:gd name="T93" fmla="*/ 2147483647 h 87"/>
                <a:gd name="T94" fmla="*/ 2147483647 w 50"/>
                <a:gd name="T95" fmla="*/ 2147483647 h 87"/>
                <a:gd name="T96" fmla="*/ 2147483647 w 50"/>
                <a:gd name="T97" fmla="*/ 2147483647 h 87"/>
                <a:gd name="T98" fmla="*/ 2147483647 w 50"/>
                <a:gd name="T99" fmla="*/ 2147483647 h 87"/>
                <a:gd name="T100" fmla="*/ 2147483647 w 50"/>
                <a:gd name="T101" fmla="*/ 2147483647 h 8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0"/>
                <a:gd name="T154" fmla="*/ 0 h 87"/>
                <a:gd name="T155" fmla="*/ 50 w 50"/>
                <a:gd name="T156" fmla="*/ 87 h 8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0" h="87">
                  <a:moveTo>
                    <a:pt x="44" y="9"/>
                  </a:moveTo>
                  <a:lnTo>
                    <a:pt x="44" y="6"/>
                  </a:lnTo>
                  <a:lnTo>
                    <a:pt x="43" y="3"/>
                  </a:lnTo>
                  <a:lnTo>
                    <a:pt x="40" y="2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22" y="0"/>
                  </a:lnTo>
                  <a:lnTo>
                    <a:pt x="17" y="2"/>
                  </a:lnTo>
                  <a:lnTo>
                    <a:pt x="14" y="3"/>
                  </a:lnTo>
                  <a:lnTo>
                    <a:pt x="12" y="4"/>
                  </a:lnTo>
                  <a:lnTo>
                    <a:pt x="11" y="5"/>
                  </a:lnTo>
                  <a:lnTo>
                    <a:pt x="9" y="7"/>
                  </a:lnTo>
                  <a:lnTo>
                    <a:pt x="6" y="10"/>
                  </a:lnTo>
                  <a:lnTo>
                    <a:pt x="4" y="14"/>
                  </a:lnTo>
                  <a:lnTo>
                    <a:pt x="3" y="18"/>
                  </a:lnTo>
                  <a:lnTo>
                    <a:pt x="3" y="22"/>
                  </a:lnTo>
                  <a:lnTo>
                    <a:pt x="3" y="27"/>
                  </a:lnTo>
                  <a:lnTo>
                    <a:pt x="4" y="31"/>
                  </a:lnTo>
                  <a:lnTo>
                    <a:pt x="6" y="34"/>
                  </a:lnTo>
                  <a:lnTo>
                    <a:pt x="9" y="37"/>
                  </a:lnTo>
                  <a:lnTo>
                    <a:pt x="15" y="43"/>
                  </a:lnTo>
                  <a:lnTo>
                    <a:pt x="22" y="47"/>
                  </a:lnTo>
                  <a:lnTo>
                    <a:pt x="30" y="51"/>
                  </a:lnTo>
                  <a:lnTo>
                    <a:pt x="36" y="55"/>
                  </a:lnTo>
                  <a:lnTo>
                    <a:pt x="38" y="58"/>
                  </a:lnTo>
                  <a:lnTo>
                    <a:pt x="40" y="61"/>
                  </a:lnTo>
                  <a:lnTo>
                    <a:pt x="41" y="64"/>
                  </a:lnTo>
                  <a:lnTo>
                    <a:pt x="42" y="68"/>
                  </a:lnTo>
                  <a:lnTo>
                    <a:pt x="42" y="70"/>
                  </a:lnTo>
                  <a:lnTo>
                    <a:pt x="41" y="73"/>
                  </a:lnTo>
                  <a:lnTo>
                    <a:pt x="40" y="75"/>
                  </a:lnTo>
                  <a:lnTo>
                    <a:pt x="38" y="77"/>
                  </a:lnTo>
                  <a:lnTo>
                    <a:pt x="35" y="79"/>
                  </a:lnTo>
                  <a:lnTo>
                    <a:pt x="33" y="81"/>
                  </a:lnTo>
                  <a:lnTo>
                    <a:pt x="29" y="82"/>
                  </a:lnTo>
                  <a:lnTo>
                    <a:pt x="24" y="82"/>
                  </a:lnTo>
                  <a:lnTo>
                    <a:pt x="21" y="82"/>
                  </a:lnTo>
                  <a:lnTo>
                    <a:pt x="17" y="81"/>
                  </a:lnTo>
                  <a:lnTo>
                    <a:pt x="12" y="78"/>
                  </a:lnTo>
                  <a:lnTo>
                    <a:pt x="9" y="75"/>
                  </a:lnTo>
                  <a:lnTo>
                    <a:pt x="8" y="72"/>
                  </a:lnTo>
                  <a:lnTo>
                    <a:pt x="6" y="69"/>
                  </a:lnTo>
                  <a:lnTo>
                    <a:pt x="6" y="67"/>
                  </a:lnTo>
                  <a:lnTo>
                    <a:pt x="5" y="63"/>
                  </a:lnTo>
                  <a:lnTo>
                    <a:pt x="5" y="61"/>
                  </a:lnTo>
                  <a:lnTo>
                    <a:pt x="4" y="61"/>
                  </a:lnTo>
                  <a:lnTo>
                    <a:pt x="3" y="61"/>
                  </a:lnTo>
                  <a:lnTo>
                    <a:pt x="2" y="61"/>
                  </a:lnTo>
                  <a:lnTo>
                    <a:pt x="2" y="62"/>
                  </a:lnTo>
                  <a:lnTo>
                    <a:pt x="1" y="65"/>
                  </a:lnTo>
                  <a:lnTo>
                    <a:pt x="0" y="72"/>
                  </a:lnTo>
                  <a:lnTo>
                    <a:pt x="0" y="75"/>
                  </a:lnTo>
                  <a:lnTo>
                    <a:pt x="0" y="77"/>
                  </a:lnTo>
                  <a:lnTo>
                    <a:pt x="1" y="79"/>
                  </a:lnTo>
                  <a:lnTo>
                    <a:pt x="2" y="81"/>
                  </a:lnTo>
                  <a:lnTo>
                    <a:pt x="3" y="82"/>
                  </a:lnTo>
                  <a:lnTo>
                    <a:pt x="5" y="83"/>
                  </a:lnTo>
                  <a:lnTo>
                    <a:pt x="7" y="84"/>
                  </a:lnTo>
                  <a:lnTo>
                    <a:pt x="10" y="85"/>
                  </a:lnTo>
                  <a:lnTo>
                    <a:pt x="17" y="86"/>
                  </a:lnTo>
                  <a:lnTo>
                    <a:pt x="22" y="87"/>
                  </a:lnTo>
                  <a:lnTo>
                    <a:pt x="28" y="86"/>
                  </a:lnTo>
                  <a:lnTo>
                    <a:pt x="33" y="85"/>
                  </a:lnTo>
                  <a:lnTo>
                    <a:pt x="38" y="83"/>
                  </a:lnTo>
                  <a:lnTo>
                    <a:pt x="42" y="81"/>
                  </a:lnTo>
                  <a:lnTo>
                    <a:pt x="46" y="77"/>
                  </a:lnTo>
                  <a:lnTo>
                    <a:pt x="48" y="73"/>
                  </a:lnTo>
                  <a:lnTo>
                    <a:pt x="49" y="70"/>
                  </a:lnTo>
                  <a:lnTo>
                    <a:pt x="50" y="68"/>
                  </a:lnTo>
                  <a:lnTo>
                    <a:pt x="50" y="62"/>
                  </a:lnTo>
                  <a:lnTo>
                    <a:pt x="50" y="57"/>
                  </a:lnTo>
                  <a:lnTo>
                    <a:pt x="49" y="52"/>
                  </a:lnTo>
                  <a:lnTo>
                    <a:pt x="47" y="49"/>
                  </a:lnTo>
                  <a:lnTo>
                    <a:pt x="44" y="45"/>
                  </a:lnTo>
                  <a:lnTo>
                    <a:pt x="38" y="40"/>
                  </a:lnTo>
                  <a:lnTo>
                    <a:pt x="31" y="36"/>
                  </a:lnTo>
                  <a:lnTo>
                    <a:pt x="24" y="32"/>
                  </a:lnTo>
                  <a:lnTo>
                    <a:pt x="17" y="28"/>
                  </a:lnTo>
                  <a:lnTo>
                    <a:pt x="15" y="26"/>
                  </a:lnTo>
                  <a:lnTo>
                    <a:pt x="13" y="23"/>
                  </a:lnTo>
                  <a:lnTo>
                    <a:pt x="12" y="20"/>
                  </a:lnTo>
                  <a:lnTo>
                    <a:pt x="11" y="17"/>
                  </a:lnTo>
                  <a:lnTo>
                    <a:pt x="11" y="14"/>
                  </a:lnTo>
                  <a:lnTo>
                    <a:pt x="12" y="12"/>
                  </a:lnTo>
                  <a:lnTo>
                    <a:pt x="13" y="10"/>
                  </a:lnTo>
                  <a:lnTo>
                    <a:pt x="15" y="8"/>
                  </a:lnTo>
                  <a:lnTo>
                    <a:pt x="16" y="6"/>
                  </a:lnTo>
                  <a:lnTo>
                    <a:pt x="19" y="5"/>
                  </a:lnTo>
                  <a:lnTo>
                    <a:pt x="22" y="5"/>
                  </a:lnTo>
                  <a:lnTo>
                    <a:pt x="25" y="4"/>
                  </a:lnTo>
                  <a:lnTo>
                    <a:pt x="29" y="4"/>
                  </a:lnTo>
                  <a:lnTo>
                    <a:pt x="31" y="5"/>
                  </a:lnTo>
                  <a:lnTo>
                    <a:pt x="35" y="7"/>
                  </a:lnTo>
                  <a:lnTo>
                    <a:pt x="37" y="8"/>
                  </a:lnTo>
                  <a:lnTo>
                    <a:pt x="38" y="9"/>
                  </a:lnTo>
                  <a:lnTo>
                    <a:pt x="39" y="11"/>
                  </a:lnTo>
                  <a:lnTo>
                    <a:pt x="39" y="13"/>
                  </a:lnTo>
                  <a:lnTo>
                    <a:pt x="41" y="19"/>
                  </a:lnTo>
                  <a:lnTo>
                    <a:pt x="42" y="21"/>
                  </a:lnTo>
                  <a:lnTo>
                    <a:pt x="43" y="21"/>
                  </a:lnTo>
                  <a:lnTo>
                    <a:pt x="44" y="21"/>
                  </a:lnTo>
                  <a:lnTo>
                    <a:pt x="44" y="20"/>
                  </a:lnTo>
                  <a:lnTo>
                    <a:pt x="44" y="9"/>
                  </a:lnTo>
                  <a:close/>
                </a:path>
              </a:pathLst>
            </a:custGeom>
            <a:solidFill>
              <a:srgbClr val="002D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06687" eaLnBrk="0" hangingPunct="0">
                <a:spcBef>
                  <a:spcPct val="50000"/>
                </a:spcBef>
                <a:defRPr/>
              </a:pPr>
              <a:endParaRPr lang="es-CL" sz="1200" dirty="0">
                <a:solidFill>
                  <a:srgbClr val="000000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22" name="Freeform 188"/>
            <p:cNvSpPr>
              <a:spLocks noEditPoints="1"/>
            </p:cNvSpPr>
            <p:nvPr/>
          </p:nvSpPr>
          <p:spPr bwMode="auto">
            <a:xfrm>
              <a:off x="2079777" y="6228567"/>
              <a:ext cx="68117" cy="87903"/>
            </a:xfrm>
            <a:custGeom>
              <a:avLst/>
              <a:gdLst>
                <a:gd name="T0" fmla="*/ 2147483647 w 43"/>
                <a:gd name="T1" fmla="*/ 2147483647 h 56"/>
                <a:gd name="T2" fmla="*/ 2147483647 w 43"/>
                <a:gd name="T3" fmla="*/ 2147483647 h 56"/>
                <a:gd name="T4" fmla="*/ 2147483647 w 43"/>
                <a:gd name="T5" fmla="*/ 2147483647 h 56"/>
                <a:gd name="T6" fmla="*/ 2147483647 w 43"/>
                <a:gd name="T7" fmla="*/ 2147483647 h 56"/>
                <a:gd name="T8" fmla="*/ 2147483647 w 43"/>
                <a:gd name="T9" fmla="*/ 2147483647 h 56"/>
                <a:gd name="T10" fmla="*/ 2147483647 w 43"/>
                <a:gd name="T11" fmla="*/ 0 h 56"/>
                <a:gd name="T12" fmla="*/ 2147483647 w 43"/>
                <a:gd name="T13" fmla="*/ 0 h 56"/>
                <a:gd name="T14" fmla="*/ 2147483647 w 43"/>
                <a:gd name="T15" fmla="*/ 2147483647 h 56"/>
                <a:gd name="T16" fmla="*/ 2147483647 w 43"/>
                <a:gd name="T17" fmla="*/ 2147483647 h 56"/>
                <a:gd name="T18" fmla="*/ 2147483647 w 43"/>
                <a:gd name="T19" fmla="*/ 2147483647 h 56"/>
                <a:gd name="T20" fmla="*/ 0 w 43"/>
                <a:gd name="T21" fmla="*/ 2147483647 h 56"/>
                <a:gd name="T22" fmla="*/ 2147483647 w 43"/>
                <a:gd name="T23" fmla="*/ 2147483647 h 56"/>
                <a:gd name="T24" fmla="*/ 2147483647 w 43"/>
                <a:gd name="T25" fmla="*/ 2147483647 h 56"/>
                <a:gd name="T26" fmla="*/ 2147483647 w 43"/>
                <a:gd name="T27" fmla="*/ 2147483647 h 56"/>
                <a:gd name="T28" fmla="*/ 2147483647 w 43"/>
                <a:gd name="T29" fmla="*/ 2147483647 h 56"/>
                <a:gd name="T30" fmla="*/ 2147483647 w 43"/>
                <a:gd name="T31" fmla="*/ 2147483647 h 56"/>
                <a:gd name="T32" fmla="*/ 2147483647 w 43"/>
                <a:gd name="T33" fmla="*/ 2147483647 h 56"/>
                <a:gd name="T34" fmla="*/ 2147483647 w 43"/>
                <a:gd name="T35" fmla="*/ 2147483647 h 56"/>
                <a:gd name="T36" fmla="*/ 2147483647 w 43"/>
                <a:gd name="T37" fmla="*/ 2147483647 h 56"/>
                <a:gd name="T38" fmla="*/ 2147483647 w 43"/>
                <a:gd name="T39" fmla="*/ 2147483647 h 56"/>
                <a:gd name="T40" fmla="*/ 2147483647 w 43"/>
                <a:gd name="T41" fmla="*/ 2147483647 h 56"/>
                <a:gd name="T42" fmla="*/ 2147483647 w 43"/>
                <a:gd name="T43" fmla="*/ 2147483647 h 56"/>
                <a:gd name="T44" fmla="*/ 2147483647 w 43"/>
                <a:gd name="T45" fmla="*/ 2147483647 h 56"/>
                <a:gd name="T46" fmla="*/ 2147483647 w 43"/>
                <a:gd name="T47" fmla="*/ 2147483647 h 56"/>
                <a:gd name="T48" fmla="*/ 2147483647 w 43"/>
                <a:gd name="T49" fmla="*/ 2147483647 h 56"/>
                <a:gd name="T50" fmla="*/ 2147483647 w 43"/>
                <a:gd name="T51" fmla="*/ 2147483647 h 56"/>
                <a:gd name="T52" fmla="*/ 2147483647 w 43"/>
                <a:gd name="T53" fmla="*/ 2147483647 h 56"/>
                <a:gd name="T54" fmla="*/ 2147483647 w 43"/>
                <a:gd name="T55" fmla="*/ 2147483647 h 56"/>
                <a:gd name="T56" fmla="*/ 2147483647 w 43"/>
                <a:gd name="T57" fmla="*/ 2147483647 h 56"/>
                <a:gd name="T58" fmla="*/ 2147483647 w 43"/>
                <a:gd name="T59" fmla="*/ 2147483647 h 56"/>
                <a:gd name="T60" fmla="*/ 2147483647 w 43"/>
                <a:gd name="T61" fmla="*/ 2147483647 h 56"/>
                <a:gd name="T62" fmla="*/ 2147483647 w 43"/>
                <a:gd name="T63" fmla="*/ 2147483647 h 56"/>
                <a:gd name="T64" fmla="*/ 2147483647 w 43"/>
                <a:gd name="T65" fmla="*/ 2147483647 h 56"/>
                <a:gd name="T66" fmla="*/ 2147483647 w 43"/>
                <a:gd name="T67" fmla="*/ 2147483647 h 56"/>
                <a:gd name="T68" fmla="*/ 2147483647 w 43"/>
                <a:gd name="T69" fmla="*/ 2147483647 h 56"/>
                <a:gd name="T70" fmla="*/ 2147483647 w 43"/>
                <a:gd name="T71" fmla="*/ 2147483647 h 56"/>
                <a:gd name="T72" fmla="*/ 2147483647 w 43"/>
                <a:gd name="T73" fmla="*/ 2147483647 h 56"/>
                <a:gd name="T74" fmla="*/ 2147483647 w 43"/>
                <a:gd name="T75" fmla="*/ 2147483647 h 56"/>
                <a:gd name="T76" fmla="*/ 2147483647 w 43"/>
                <a:gd name="T77" fmla="*/ 2147483647 h 56"/>
                <a:gd name="T78" fmla="*/ 2147483647 w 43"/>
                <a:gd name="T79" fmla="*/ 2147483647 h 56"/>
                <a:gd name="T80" fmla="*/ 2147483647 w 43"/>
                <a:gd name="T81" fmla="*/ 2147483647 h 5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3"/>
                <a:gd name="T124" fmla="*/ 0 h 56"/>
                <a:gd name="T125" fmla="*/ 43 w 43"/>
                <a:gd name="T126" fmla="*/ 56 h 5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3" h="56">
                  <a:moveTo>
                    <a:pt x="41" y="22"/>
                  </a:moveTo>
                  <a:lnTo>
                    <a:pt x="42" y="22"/>
                  </a:lnTo>
                  <a:lnTo>
                    <a:pt x="43" y="21"/>
                  </a:lnTo>
                  <a:lnTo>
                    <a:pt x="43" y="19"/>
                  </a:lnTo>
                  <a:lnTo>
                    <a:pt x="43" y="16"/>
                  </a:lnTo>
                  <a:lnTo>
                    <a:pt x="42" y="13"/>
                  </a:lnTo>
                  <a:lnTo>
                    <a:pt x="41" y="10"/>
                  </a:lnTo>
                  <a:lnTo>
                    <a:pt x="39" y="7"/>
                  </a:lnTo>
                  <a:lnTo>
                    <a:pt x="37" y="4"/>
                  </a:lnTo>
                  <a:lnTo>
                    <a:pt x="33" y="2"/>
                  </a:lnTo>
                  <a:lnTo>
                    <a:pt x="31" y="1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8" y="0"/>
                  </a:lnTo>
                  <a:lnTo>
                    <a:pt x="13" y="2"/>
                  </a:lnTo>
                  <a:lnTo>
                    <a:pt x="11" y="4"/>
                  </a:lnTo>
                  <a:lnTo>
                    <a:pt x="9" y="5"/>
                  </a:lnTo>
                  <a:lnTo>
                    <a:pt x="6" y="9"/>
                  </a:lnTo>
                  <a:lnTo>
                    <a:pt x="3" y="14"/>
                  </a:lnTo>
                  <a:lnTo>
                    <a:pt x="1" y="19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0" y="35"/>
                  </a:lnTo>
                  <a:lnTo>
                    <a:pt x="1" y="40"/>
                  </a:lnTo>
                  <a:lnTo>
                    <a:pt x="3" y="45"/>
                  </a:lnTo>
                  <a:lnTo>
                    <a:pt x="5" y="49"/>
                  </a:lnTo>
                  <a:lnTo>
                    <a:pt x="7" y="50"/>
                  </a:lnTo>
                  <a:lnTo>
                    <a:pt x="9" y="52"/>
                  </a:lnTo>
                  <a:lnTo>
                    <a:pt x="12" y="54"/>
                  </a:lnTo>
                  <a:lnTo>
                    <a:pt x="17" y="55"/>
                  </a:lnTo>
                  <a:lnTo>
                    <a:pt x="22" y="56"/>
                  </a:lnTo>
                  <a:lnTo>
                    <a:pt x="27" y="55"/>
                  </a:lnTo>
                  <a:lnTo>
                    <a:pt x="31" y="54"/>
                  </a:lnTo>
                  <a:lnTo>
                    <a:pt x="34" y="52"/>
                  </a:lnTo>
                  <a:lnTo>
                    <a:pt x="37" y="51"/>
                  </a:lnTo>
                  <a:lnTo>
                    <a:pt x="40" y="47"/>
                  </a:lnTo>
                  <a:lnTo>
                    <a:pt x="41" y="45"/>
                  </a:lnTo>
                  <a:lnTo>
                    <a:pt x="41" y="44"/>
                  </a:lnTo>
                  <a:lnTo>
                    <a:pt x="40" y="44"/>
                  </a:lnTo>
                  <a:lnTo>
                    <a:pt x="39" y="45"/>
                  </a:lnTo>
                  <a:lnTo>
                    <a:pt x="37" y="47"/>
                  </a:lnTo>
                  <a:lnTo>
                    <a:pt x="36" y="48"/>
                  </a:lnTo>
                  <a:lnTo>
                    <a:pt x="34" y="48"/>
                  </a:lnTo>
                  <a:lnTo>
                    <a:pt x="31" y="49"/>
                  </a:lnTo>
                  <a:lnTo>
                    <a:pt x="28" y="49"/>
                  </a:lnTo>
                  <a:lnTo>
                    <a:pt x="22" y="49"/>
                  </a:lnTo>
                  <a:lnTo>
                    <a:pt x="20" y="48"/>
                  </a:lnTo>
                  <a:lnTo>
                    <a:pt x="18" y="47"/>
                  </a:lnTo>
                  <a:lnTo>
                    <a:pt x="15" y="45"/>
                  </a:lnTo>
                  <a:lnTo>
                    <a:pt x="13" y="44"/>
                  </a:lnTo>
                  <a:lnTo>
                    <a:pt x="12" y="42"/>
                  </a:lnTo>
                  <a:lnTo>
                    <a:pt x="11" y="39"/>
                  </a:lnTo>
                  <a:lnTo>
                    <a:pt x="9" y="35"/>
                  </a:lnTo>
                  <a:lnTo>
                    <a:pt x="9" y="31"/>
                  </a:lnTo>
                  <a:lnTo>
                    <a:pt x="9" y="27"/>
                  </a:lnTo>
                  <a:lnTo>
                    <a:pt x="9" y="24"/>
                  </a:lnTo>
                  <a:lnTo>
                    <a:pt x="9" y="22"/>
                  </a:lnTo>
                  <a:lnTo>
                    <a:pt x="41" y="22"/>
                  </a:lnTo>
                  <a:close/>
                  <a:moveTo>
                    <a:pt x="22" y="18"/>
                  </a:moveTo>
                  <a:lnTo>
                    <a:pt x="15" y="18"/>
                  </a:lnTo>
                  <a:lnTo>
                    <a:pt x="11" y="18"/>
                  </a:lnTo>
                  <a:lnTo>
                    <a:pt x="10" y="17"/>
                  </a:lnTo>
                  <a:lnTo>
                    <a:pt x="10" y="15"/>
                  </a:lnTo>
                  <a:lnTo>
                    <a:pt x="11" y="13"/>
                  </a:lnTo>
                  <a:lnTo>
                    <a:pt x="14" y="8"/>
                  </a:lnTo>
                  <a:lnTo>
                    <a:pt x="16" y="6"/>
                  </a:lnTo>
                  <a:lnTo>
                    <a:pt x="19" y="4"/>
                  </a:lnTo>
                  <a:lnTo>
                    <a:pt x="22" y="3"/>
                  </a:lnTo>
                  <a:lnTo>
                    <a:pt x="25" y="3"/>
                  </a:lnTo>
                  <a:lnTo>
                    <a:pt x="29" y="3"/>
                  </a:lnTo>
                  <a:lnTo>
                    <a:pt x="32" y="5"/>
                  </a:lnTo>
                  <a:lnTo>
                    <a:pt x="33" y="6"/>
                  </a:lnTo>
                  <a:lnTo>
                    <a:pt x="34" y="8"/>
                  </a:lnTo>
                  <a:lnTo>
                    <a:pt x="35" y="10"/>
                  </a:lnTo>
                  <a:lnTo>
                    <a:pt x="35" y="11"/>
                  </a:lnTo>
                  <a:lnTo>
                    <a:pt x="35" y="13"/>
                  </a:lnTo>
                  <a:lnTo>
                    <a:pt x="34" y="14"/>
                  </a:lnTo>
                  <a:lnTo>
                    <a:pt x="34" y="15"/>
                  </a:lnTo>
                  <a:lnTo>
                    <a:pt x="33" y="16"/>
                  </a:lnTo>
                  <a:lnTo>
                    <a:pt x="31" y="17"/>
                  </a:lnTo>
                  <a:lnTo>
                    <a:pt x="29" y="18"/>
                  </a:lnTo>
                  <a:lnTo>
                    <a:pt x="22" y="18"/>
                  </a:lnTo>
                  <a:close/>
                </a:path>
              </a:pathLst>
            </a:custGeom>
            <a:solidFill>
              <a:srgbClr val="002D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06687" eaLnBrk="0" hangingPunct="0">
                <a:spcBef>
                  <a:spcPct val="50000"/>
                </a:spcBef>
                <a:defRPr/>
              </a:pPr>
              <a:endParaRPr lang="es-CL" sz="1200" dirty="0">
                <a:solidFill>
                  <a:srgbClr val="000000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23" name="Freeform 189"/>
            <p:cNvSpPr>
              <a:spLocks/>
            </p:cNvSpPr>
            <p:nvPr/>
          </p:nvSpPr>
          <p:spPr bwMode="auto">
            <a:xfrm>
              <a:off x="2158374" y="6224979"/>
              <a:ext cx="62877" cy="87903"/>
            </a:xfrm>
            <a:custGeom>
              <a:avLst/>
              <a:gdLst>
                <a:gd name="T0" fmla="*/ 2147483647 w 39"/>
                <a:gd name="T1" fmla="*/ 2147483647 h 56"/>
                <a:gd name="T2" fmla="*/ 2147483647 w 39"/>
                <a:gd name="T3" fmla="*/ 2147483647 h 56"/>
                <a:gd name="T4" fmla="*/ 2147483647 w 39"/>
                <a:gd name="T5" fmla="*/ 2147483647 h 56"/>
                <a:gd name="T6" fmla="*/ 2147483647 w 39"/>
                <a:gd name="T7" fmla="*/ 2147483647 h 56"/>
                <a:gd name="T8" fmla="*/ 2147483647 w 39"/>
                <a:gd name="T9" fmla="*/ 2147483647 h 56"/>
                <a:gd name="T10" fmla="*/ 2147483647 w 39"/>
                <a:gd name="T11" fmla="*/ 2147483647 h 56"/>
                <a:gd name="T12" fmla="*/ 2147483647 w 39"/>
                <a:gd name="T13" fmla="*/ 2147483647 h 56"/>
                <a:gd name="T14" fmla="*/ 2147483647 w 39"/>
                <a:gd name="T15" fmla="*/ 2147483647 h 56"/>
                <a:gd name="T16" fmla="*/ 2147483647 w 39"/>
                <a:gd name="T17" fmla="*/ 2147483647 h 56"/>
                <a:gd name="T18" fmla="*/ 2147483647 w 39"/>
                <a:gd name="T19" fmla="*/ 2147483647 h 56"/>
                <a:gd name="T20" fmla="*/ 2147483647 w 39"/>
                <a:gd name="T21" fmla="*/ 2147483647 h 56"/>
                <a:gd name="T22" fmla="*/ 2147483647 w 39"/>
                <a:gd name="T23" fmla="*/ 2147483647 h 56"/>
                <a:gd name="T24" fmla="*/ 2147483647 w 39"/>
                <a:gd name="T25" fmla="*/ 2147483647 h 56"/>
                <a:gd name="T26" fmla="*/ 2147483647 w 39"/>
                <a:gd name="T27" fmla="*/ 2147483647 h 56"/>
                <a:gd name="T28" fmla="*/ 2147483647 w 39"/>
                <a:gd name="T29" fmla="*/ 0 h 56"/>
                <a:gd name="T30" fmla="*/ 2147483647 w 39"/>
                <a:gd name="T31" fmla="*/ 0 h 56"/>
                <a:gd name="T32" fmla="*/ 2147483647 w 39"/>
                <a:gd name="T33" fmla="*/ 2147483647 h 56"/>
                <a:gd name="T34" fmla="*/ 2147483647 w 39"/>
                <a:gd name="T35" fmla="*/ 2147483647 h 56"/>
                <a:gd name="T36" fmla="*/ 2147483647 w 39"/>
                <a:gd name="T37" fmla="*/ 2147483647 h 56"/>
                <a:gd name="T38" fmla="*/ 2147483647 w 39"/>
                <a:gd name="T39" fmla="*/ 2147483647 h 56"/>
                <a:gd name="T40" fmla="*/ 2147483647 w 39"/>
                <a:gd name="T41" fmla="*/ 2147483647 h 56"/>
                <a:gd name="T42" fmla="*/ 2147483647 w 39"/>
                <a:gd name="T43" fmla="*/ 2147483647 h 56"/>
                <a:gd name="T44" fmla="*/ 2147483647 w 39"/>
                <a:gd name="T45" fmla="*/ 2147483647 h 56"/>
                <a:gd name="T46" fmla="*/ 2147483647 w 39"/>
                <a:gd name="T47" fmla="*/ 2147483647 h 56"/>
                <a:gd name="T48" fmla="*/ 0 w 39"/>
                <a:gd name="T49" fmla="*/ 2147483647 h 56"/>
                <a:gd name="T50" fmla="*/ 2147483647 w 39"/>
                <a:gd name="T51" fmla="*/ 2147483647 h 56"/>
                <a:gd name="T52" fmla="*/ 2147483647 w 39"/>
                <a:gd name="T53" fmla="*/ 2147483647 h 56"/>
                <a:gd name="T54" fmla="*/ 2147483647 w 39"/>
                <a:gd name="T55" fmla="*/ 2147483647 h 56"/>
                <a:gd name="T56" fmla="*/ 2147483647 w 39"/>
                <a:gd name="T57" fmla="*/ 2147483647 h 56"/>
                <a:gd name="T58" fmla="*/ 2147483647 w 39"/>
                <a:gd name="T59" fmla="*/ 2147483647 h 56"/>
                <a:gd name="T60" fmla="*/ 2147483647 w 39"/>
                <a:gd name="T61" fmla="*/ 2147483647 h 56"/>
                <a:gd name="T62" fmla="*/ 2147483647 w 39"/>
                <a:gd name="T63" fmla="*/ 2147483647 h 5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9"/>
                <a:gd name="T97" fmla="*/ 0 h 56"/>
                <a:gd name="T98" fmla="*/ 39 w 39"/>
                <a:gd name="T99" fmla="*/ 56 h 5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9" h="56">
                  <a:moveTo>
                    <a:pt x="17" y="19"/>
                  </a:moveTo>
                  <a:lnTo>
                    <a:pt x="18" y="16"/>
                  </a:lnTo>
                  <a:lnTo>
                    <a:pt x="19" y="14"/>
                  </a:lnTo>
                  <a:lnTo>
                    <a:pt x="21" y="12"/>
                  </a:lnTo>
                  <a:lnTo>
                    <a:pt x="23" y="11"/>
                  </a:lnTo>
                  <a:lnTo>
                    <a:pt x="26" y="11"/>
                  </a:lnTo>
                  <a:lnTo>
                    <a:pt x="28" y="12"/>
                  </a:lnTo>
                  <a:lnTo>
                    <a:pt x="30" y="13"/>
                  </a:lnTo>
                  <a:lnTo>
                    <a:pt x="32" y="14"/>
                  </a:lnTo>
                  <a:lnTo>
                    <a:pt x="34" y="14"/>
                  </a:lnTo>
                  <a:lnTo>
                    <a:pt x="37" y="13"/>
                  </a:lnTo>
                  <a:lnTo>
                    <a:pt x="38" y="11"/>
                  </a:lnTo>
                  <a:lnTo>
                    <a:pt x="39" y="10"/>
                  </a:lnTo>
                  <a:lnTo>
                    <a:pt x="39" y="8"/>
                  </a:lnTo>
                  <a:lnTo>
                    <a:pt x="39" y="6"/>
                  </a:lnTo>
                  <a:lnTo>
                    <a:pt x="38" y="5"/>
                  </a:lnTo>
                  <a:lnTo>
                    <a:pt x="37" y="4"/>
                  </a:lnTo>
                  <a:lnTo>
                    <a:pt x="36" y="3"/>
                  </a:lnTo>
                  <a:lnTo>
                    <a:pt x="34" y="2"/>
                  </a:lnTo>
                  <a:lnTo>
                    <a:pt x="31" y="2"/>
                  </a:lnTo>
                  <a:lnTo>
                    <a:pt x="29" y="2"/>
                  </a:lnTo>
                  <a:lnTo>
                    <a:pt x="27" y="3"/>
                  </a:lnTo>
                  <a:lnTo>
                    <a:pt x="25" y="4"/>
                  </a:lnTo>
                  <a:lnTo>
                    <a:pt x="23" y="5"/>
                  </a:lnTo>
                  <a:lnTo>
                    <a:pt x="20" y="8"/>
                  </a:lnTo>
                  <a:lnTo>
                    <a:pt x="18" y="9"/>
                  </a:lnTo>
                  <a:lnTo>
                    <a:pt x="18" y="8"/>
                  </a:lnTo>
                  <a:lnTo>
                    <a:pt x="17" y="5"/>
                  </a:lnTo>
                  <a:lnTo>
                    <a:pt x="17" y="1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3" y="2"/>
                  </a:lnTo>
                  <a:lnTo>
                    <a:pt x="9" y="7"/>
                  </a:lnTo>
                  <a:lnTo>
                    <a:pt x="5" y="9"/>
                  </a:lnTo>
                  <a:lnTo>
                    <a:pt x="4" y="10"/>
                  </a:lnTo>
                  <a:lnTo>
                    <a:pt x="4" y="11"/>
                  </a:lnTo>
                  <a:lnTo>
                    <a:pt x="4" y="12"/>
                  </a:lnTo>
                  <a:lnTo>
                    <a:pt x="6" y="13"/>
                  </a:lnTo>
                  <a:lnTo>
                    <a:pt x="8" y="16"/>
                  </a:lnTo>
                  <a:lnTo>
                    <a:pt x="9" y="18"/>
                  </a:lnTo>
                  <a:lnTo>
                    <a:pt x="9" y="21"/>
                  </a:lnTo>
                  <a:lnTo>
                    <a:pt x="9" y="42"/>
                  </a:lnTo>
                  <a:lnTo>
                    <a:pt x="8" y="47"/>
                  </a:lnTo>
                  <a:lnTo>
                    <a:pt x="8" y="49"/>
                  </a:lnTo>
                  <a:lnTo>
                    <a:pt x="7" y="50"/>
                  </a:lnTo>
                  <a:lnTo>
                    <a:pt x="6" y="51"/>
                  </a:lnTo>
                  <a:lnTo>
                    <a:pt x="5" y="52"/>
                  </a:lnTo>
                  <a:lnTo>
                    <a:pt x="1" y="53"/>
                  </a:lnTo>
                  <a:lnTo>
                    <a:pt x="0" y="54"/>
                  </a:lnTo>
                  <a:lnTo>
                    <a:pt x="1" y="55"/>
                  </a:lnTo>
                  <a:lnTo>
                    <a:pt x="2" y="56"/>
                  </a:lnTo>
                  <a:lnTo>
                    <a:pt x="3" y="56"/>
                  </a:lnTo>
                  <a:lnTo>
                    <a:pt x="16" y="55"/>
                  </a:lnTo>
                  <a:lnTo>
                    <a:pt x="27" y="56"/>
                  </a:lnTo>
                  <a:lnTo>
                    <a:pt x="30" y="56"/>
                  </a:lnTo>
                  <a:lnTo>
                    <a:pt x="30" y="55"/>
                  </a:lnTo>
                  <a:lnTo>
                    <a:pt x="30" y="53"/>
                  </a:lnTo>
                  <a:lnTo>
                    <a:pt x="29" y="53"/>
                  </a:lnTo>
                  <a:lnTo>
                    <a:pt x="23" y="52"/>
                  </a:lnTo>
                  <a:lnTo>
                    <a:pt x="19" y="51"/>
                  </a:lnTo>
                  <a:lnTo>
                    <a:pt x="19" y="50"/>
                  </a:lnTo>
                  <a:lnTo>
                    <a:pt x="18" y="49"/>
                  </a:lnTo>
                  <a:lnTo>
                    <a:pt x="17" y="46"/>
                  </a:lnTo>
                  <a:lnTo>
                    <a:pt x="17" y="19"/>
                  </a:lnTo>
                  <a:close/>
                </a:path>
              </a:pathLst>
            </a:custGeom>
            <a:solidFill>
              <a:srgbClr val="002D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06687" eaLnBrk="0" hangingPunct="0">
                <a:spcBef>
                  <a:spcPct val="50000"/>
                </a:spcBef>
                <a:defRPr/>
              </a:pPr>
              <a:endParaRPr lang="es-CL" sz="1200" dirty="0">
                <a:solidFill>
                  <a:srgbClr val="000000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24" name="Freeform 190"/>
            <p:cNvSpPr>
              <a:spLocks/>
            </p:cNvSpPr>
            <p:nvPr/>
          </p:nvSpPr>
          <p:spPr bwMode="auto">
            <a:xfrm>
              <a:off x="2221251" y="6230361"/>
              <a:ext cx="92568" cy="86110"/>
            </a:xfrm>
            <a:custGeom>
              <a:avLst/>
              <a:gdLst>
                <a:gd name="T0" fmla="*/ 2147483647 w 58"/>
                <a:gd name="T1" fmla="*/ 2147483647 h 54"/>
                <a:gd name="T2" fmla="*/ 2147483647 w 58"/>
                <a:gd name="T3" fmla="*/ 2147483647 h 54"/>
                <a:gd name="T4" fmla="*/ 2147483647 w 58"/>
                <a:gd name="T5" fmla="*/ 2147483647 h 54"/>
                <a:gd name="T6" fmla="*/ 2147483647 w 58"/>
                <a:gd name="T7" fmla="*/ 2147483647 h 54"/>
                <a:gd name="T8" fmla="*/ 2147483647 w 58"/>
                <a:gd name="T9" fmla="*/ 2147483647 h 54"/>
                <a:gd name="T10" fmla="*/ 2147483647 w 58"/>
                <a:gd name="T11" fmla="*/ 2147483647 h 54"/>
                <a:gd name="T12" fmla="*/ 2147483647 w 58"/>
                <a:gd name="T13" fmla="*/ 0 h 54"/>
                <a:gd name="T14" fmla="*/ 2147483647 w 58"/>
                <a:gd name="T15" fmla="*/ 0 h 54"/>
                <a:gd name="T16" fmla="*/ 2147483647 w 58"/>
                <a:gd name="T17" fmla="*/ 0 h 54"/>
                <a:gd name="T18" fmla="*/ 2147483647 w 58"/>
                <a:gd name="T19" fmla="*/ 0 h 54"/>
                <a:gd name="T20" fmla="*/ 2147483647 w 58"/>
                <a:gd name="T21" fmla="*/ 0 h 54"/>
                <a:gd name="T22" fmla="*/ 2147483647 w 58"/>
                <a:gd name="T23" fmla="*/ 2147483647 h 54"/>
                <a:gd name="T24" fmla="*/ 2147483647 w 58"/>
                <a:gd name="T25" fmla="*/ 2147483647 h 54"/>
                <a:gd name="T26" fmla="*/ 2147483647 w 58"/>
                <a:gd name="T27" fmla="*/ 2147483647 h 54"/>
                <a:gd name="T28" fmla="*/ 2147483647 w 58"/>
                <a:gd name="T29" fmla="*/ 2147483647 h 54"/>
                <a:gd name="T30" fmla="*/ 2147483647 w 58"/>
                <a:gd name="T31" fmla="*/ 2147483647 h 54"/>
                <a:gd name="T32" fmla="*/ 2147483647 w 58"/>
                <a:gd name="T33" fmla="*/ 2147483647 h 54"/>
                <a:gd name="T34" fmla="*/ 2147483647 w 58"/>
                <a:gd name="T35" fmla="*/ 2147483647 h 54"/>
                <a:gd name="T36" fmla="*/ 2147483647 w 58"/>
                <a:gd name="T37" fmla="*/ 2147483647 h 54"/>
                <a:gd name="T38" fmla="*/ 2147483647 w 58"/>
                <a:gd name="T39" fmla="*/ 2147483647 h 54"/>
                <a:gd name="T40" fmla="*/ 2147483647 w 58"/>
                <a:gd name="T41" fmla="*/ 2147483647 h 54"/>
                <a:gd name="T42" fmla="*/ 2147483647 w 58"/>
                <a:gd name="T43" fmla="*/ 2147483647 h 54"/>
                <a:gd name="T44" fmla="*/ 2147483647 w 58"/>
                <a:gd name="T45" fmla="*/ 2147483647 h 54"/>
                <a:gd name="T46" fmla="*/ 2147483647 w 58"/>
                <a:gd name="T47" fmla="*/ 2147483647 h 54"/>
                <a:gd name="T48" fmla="*/ 2147483647 w 58"/>
                <a:gd name="T49" fmla="*/ 2147483647 h 54"/>
                <a:gd name="T50" fmla="*/ 2147483647 w 58"/>
                <a:gd name="T51" fmla="*/ 2147483647 h 54"/>
                <a:gd name="T52" fmla="*/ 2147483647 w 58"/>
                <a:gd name="T53" fmla="*/ 2147483647 h 54"/>
                <a:gd name="T54" fmla="*/ 2147483647 w 58"/>
                <a:gd name="T55" fmla="*/ 2147483647 h 54"/>
                <a:gd name="T56" fmla="*/ 2147483647 w 58"/>
                <a:gd name="T57" fmla="*/ 2147483647 h 54"/>
                <a:gd name="T58" fmla="*/ 2147483647 w 58"/>
                <a:gd name="T59" fmla="*/ 2147483647 h 54"/>
                <a:gd name="T60" fmla="*/ 2147483647 w 58"/>
                <a:gd name="T61" fmla="*/ 0 h 54"/>
                <a:gd name="T62" fmla="*/ 2147483647 w 58"/>
                <a:gd name="T63" fmla="*/ 0 h 54"/>
                <a:gd name="T64" fmla="*/ 2147483647 w 58"/>
                <a:gd name="T65" fmla="*/ 0 h 54"/>
                <a:gd name="T66" fmla="*/ 2147483647 w 58"/>
                <a:gd name="T67" fmla="*/ 0 h 54"/>
                <a:gd name="T68" fmla="*/ 2147483647 w 58"/>
                <a:gd name="T69" fmla="*/ 0 h 54"/>
                <a:gd name="T70" fmla="*/ 0 w 58"/>
                <a:gd name="T71" fmla="*/ 2147483647 h 54"/>
                <a:gd name="T72" fmla="*/ 2147483647 w 58"/>
                <a:gd name="T73" fmla="*/ 2147483647 h 54"/>
                <a:gd name="T74" fmla="*/ 2147483647 w 58"/>
                <a:gd name="T75" fmla="*/ 2147483647 h 54"/>
                <a:gd name="T76" fmla="*/ 2147483647 w 58"/>
                <a:gd name="T77" fmla="*/ 2147483647 h 54"/>
                <a:gd name="T78" fmla="*/ 2147483647 w 58"/>
                <a:gd name="T79" fmla="*/ 2147483647 h 54"/>
                <a:gd name="T80" fmla="*/ 2147483647 w 58"/>
                <a:gd name="T81" fmla="*/ 2147483647 h 54"/>
                <a:gd name="T82" fmla="*/ 2147483647 w 58"/>
                <a:gd name="T83" fmla="*/ 2147483647 h 54"/>
                <a:gd name="T84" fmla="*/ 2147483647 w 58"/>
                <a:gd name="T85" fmla="*/ 2147483647 h 54"/>
                <a:gd name="T86" fmla="*/ 2147483647 w 58"/>
                <a:gd name="T87" fmla="*/ 2147483647 h 54"/>
                <a:gd name="T88" fmla="*/ 2147483647 w 58"/>
                <a:gd name="T89" fmla="*/ 2147483647 h 54"/>
                <a:gd name="T90" fmla="*/ 2147483647 w 58"/>
                <a:gd name="T91" fmla="*/ 2147483647 h 54"/>
                <a:gd name="T92" fmla="*/ 2147483647 w 58"/>
                <a:gd name="T93" fmla="*/ 2147483647 h 5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8"/>
                <a:gd name="T142" fmla="*/ 0 h 54"/>
                <a:gd name="T143" fmla="*/ 58 w 58"/>
                <a:gd name="T144" fmla="*/ 54 h 5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8" h="54">
                  <a:moveTo>
                    <a:pt x="48" y="9"/>
                  </a:moveTo>
                  <a:lnTo>
                    <a:pt x="50" y="7"/>
                  </a:lnTo>
                  <a:lnTo>
                    <a:pt x="51" y="5"/>
                  </a:lnTo>
                  <a:lnTo>
                    <a:pt x="54" y="3"/>
                  </a:lnTo>
                  <a:lnTo>
                    <a:pt x="57" y="2"/>
                  </a:lnTo>
                  <a:lnTo>
                    <a:pt x="58" y="1"/>
                  </a:lnTo>
                  <a:lnTo>
                    <a:pt x="57" y="0"/>
                  </a:lnTo>
                  <a:lnTo>
                    <a:pt x="55" y="0"/>
                  </a:lnTo>
                  <a:lnTo>
                    <a:pt x="48" y="0"/>
                  </a:lnTo>
                  <a:lnTo>
                    <a:pt x="38" y="0"/>
                  </a:lnTo>
                  <a:lnTo>
                    <a:pt x="37" y="0"/>
                  </a:lnTo>
                  <a:lnTo>
                    <a:pt x="36" y="1"/>
                  </a:lnTo>
                  <a:lnTo>
                    <a:pt x="38" y="2"/>
                  </a:lnTo>
                  <a:lnTo>
                    <a:pt x="40" y="3"/>
                  </a:lnTo>
                  <a:lnTo>
                    <a:pt x="43" y="4"/>
                  </a:lnTo>
                  <a:lnTo>
                    <a:pt x="44" y="5"/>
                  </a:lnTo>
                  <a:lnTo>
                    <a:pt x="44" y="6"/>
                  </a:lnTo>
                  <a:lnTo>
                    <a:pt x="43" y="8"/>
                  </a:lnTo>
                  <a:lnTo>
                    <a:pt x="34" y="35"/>
                  </a:lnTo>
                  <a:lnTo>
                    <a:pt x="33" y="36"/>
                  </a:lnTo>
                  <a:lnTo>
                    <a:pt x="32" y="37"/>
                  </a:lnTo>
                  <a:lnTo>
                    <a:pt x="31" y="36"/>
                  </a:lnTo>
                  <a:lnTo>
                    <a:pt x="21" y="9"/>
                  </a:lnTo>
                  <a:lnTo>
                    <a:pt x="20" y="5"/>
                  </a:lnTo>
                  <a:lnTo>
                    <a:pt x="20" y="4"/>
                  </a:lnTo>
                  <a:lnTo>
                    <a:pt x="21" y="3"/>
                  </a:lnTo>
                  <a:lnTo>
                    <a:pt x="24" y="3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28" y="1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15" y="0"/>
                  </a:lnTo>
                  <a:lnTo>
                    <a:pt x="4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6" y="4"/>
                  </a:lnTo>
                  <a:lnTo>
                    <a:pt x="8" y="6"/>
                  </a:lnTo>
                  <a:lnTo>
                    <a:pt x="28" y="52"/>
                  </a:lnTo>
                  <a:lnTo>
                    <a:pt x="29" y="53"/>
                  </a:lnTo>
                  <a:lnTo>
                    <a:pt x="30" y="54"/>
                  </a:lnTo>
                  <a:lnTo>
                    <a:pt x="31" y="53"/>
                  </a:lnTo>
                  <a:lnTo>
                    <a:pt x="48" y="9"/>
                  </a:lnTo>
                  <a:close/>
                </a:path>
              </a:pathLst>
            </a:custGeom>
            <a:solidFill>
              <a:srgbClr val="002D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06687" eaLnBrk="0" hangingPunct="0">
                <a:spcBef>
                  <a:spcPct val="50000"/>
                </a:spcBef>
                <a:defRPr/>
              </a:pPr>
              <a:endParaRPr lang="es-CL" sz="1200" dirty="0">
                <a:solidFill>
                  <a:srgbClr val="000000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25" name="Freeform 191"/>
            <p:cNvSpPr>
              <a:spLocks noEditPoints="1"/>
            </p:cNvSpPr>
            <p:nvPr/>
          </p:nvSpPr>
          <p:spPr bwMode="auto">
            <a:xfrm>
              <a:off x="2319060" y="6180130"/>
              <a:ext cx="43664" cy="132752"/>
            </a:xfrm>
            <a:custGeom>
              <a:avLst/>
              <a:gdLst>
                <a:gd name="T0" fmla="*/ 2147483647 w 27"/>
                <a:gd name="T1" fmla="*/ 2147483647 h 84"/>
                <a:gd name="T2" fmla="*/ 2147483647 w 27"/>
                <a:gd name="T3" fmla="*/ 2147483647 h 84"/>
                <a:gd name="T4" fmla="*/ 2147483647 w 27"/>
                <a:gd name="T5" fmla="*/ 2147483647 h 84"/>
                <a:gd name="T6" fmla="*/ 2147483647 w 27"/>
                <a:gd name="T7" fmla="*/ 2147483647 h 84"/>
                <a:gd name="T8" fmla="*/ 2147483647 w 27"/>
                <a:gd name="T9" fmla="*/ 2147483647 h 84"/>
                <a:gd name="T10" fmla="*/ 2147483647 w 27"/>
                <a:gd name="T11" fmla="*/ 2147483647 h 84"/>
                <a:gd name="T12" fmla="*/ 2147483647 w 27"/>
                <a:gd name="T13" fmla="*/ 2147483647 h 84"/>
                <a:gd name="T14" fmla="*/ 2147483647 w 27"/>
                <a:gd name="T15" fmla="*/ 2147483647 h 84"/>
                <a:gd name="T16" fmla="*/ 2147483647 w 27"/>
                <a:gd name="T17" fmla="*/ 2147483647 h 84"/>
                <a:gd name="T18" fmla="*/ 2147483647 w 27"/>
                <a:gd name="T19" fmla="*/ 2147483647 h 84"/>
                <a:gd name="T20" fmla="*/ 2147483647 w 27"/>
                <a:gd name="T21" fmla="*/ 2147483647 h 84"/>
                <a:gd name="T22" fmla="*/ 2147483647 w 27"/>
                <a:gd name="T23" fmla="*/ 2147483647 h 84"/>
                <a:gd name="T24" fmla="*/ 2147483647 w 27"/>
                <a:gd name="T25" fmla="*/ 2147483647 h 84"/>
                <a:gd name="T26" fmla="*/ 2147483647 w 27"/>
                <a:gd name="T27" fmla="*/ 2147483647 h 84"/>
                <a:gd name="T28" fmla="*/ 2147483647 w 27"/>
                <a:gd name="T29" fmla="*/ 2147483647 h 84"/>
                <a:gd name="T30" fmla="*/ 2147483647 w 27"/>
                <a:gd name="T31" fmla="*/ 2147483647 h 84"/>
                <a:gd name="T32" fmla="*/ 2147483647 w 27"/>
                <a:gd name="T33" fmla="*/ 2147483647 h 84"/>
                <a:gd name="T34" fmla="*/ 2147483647 w 27"/>
                <a:gd name="T35" fmla="*/ 2147483647 h 84"/>
                <a:gd name="T36" fmla="*/ 2147483647 w 27"/>
                <a:gd name="T37" fmla="*/ 2147483647 h 84"/>
                <a:gd name="T38" fmla="*/ 2147483647 w 27"/>
                <a:gd name="T39" fmla="*/ 2147483647 h 84"/>
                <a:gd name="T40" fmla="*/ 2147483647 w 27"/>
                <a:gd name="T41" fmla="*/ 2147483647 h 84"/>
                <a:gd name="T42" fmla="*/ 2147483647 w 27"/>
                <a:gd name="T43" fmla="*/ 2147483647 h 84"/>
                <a:gd name="T44" fmla="*/ 2147483647 w 27"/>
                <a:gd name="T45" fmla="*/ 2147483647 h 84"/>
                <a:gd name="T46" fmla="*/ 0 w 27"/>
                <a:gd name="T47" fmla="*/ 2147483647 h 84"/>
                <a:gd name="T48" fmla="*/ 0 w 27"/>
                <a:gd name="T49" fmla="*/ 2147483647 h 84"/>
                <a:gd name="T50" fmla="*/ 2147483647 w 27"/>
                <a:gd name="T51" fmla="*/ 2147483647 h 84"/>
                <a:gd name="T52" fmla="*/ 2147483647 w 27"/>
                <a:gd name="T53" fmla="*/ 2147483647 h 84"/>
                <a:gd name="T54" fmla="*/ 2147483647 w 27"/>
                <a:gd name="T55" fmla="*/ 2147483647 h 84"/>
                <a:gd name="T56" fmla="*/ 2147483647 w 27"/>
                <a:gd name="T57" fmla="*/ 2147483647 h 84"/>
                <a:gd name="T58" fmla="*/ 2147483647 w 27"/>
                <a:gd name="T59" fmla="*/ 2147483647 h 84"/>
                <a:gd name="T60" fmla="*/ 2147483647 w 27"/>
                <a:gd name="T61" fmla="*/ 2147483647 h 84"/>
                <a:gd name="T62" fmla="*/ 2147483647 w 27"/>
                <a:gd name="T63" fmla="*/ 2147483647 h 84"/>
                <a:gd name="T64" fmla="*/ 2147483647 w 27"/>
                <a:gd name="T65" fmla="*/ 2147483647 h 84"/>
                <a:gd name="T66" fmla="*/ 2147483647 w 27"/>
                <a:gd name="T67" fmla="*/ 2147483647 h 84"/>
                <a:gd name="T68" fmla="*/ 2147483647 w 27"/>
                <a:gd name="T69" fmla="*/ 2147483647 h 84"/>
                <a:gd name="T70" fmla="*/ 2147483647 w 27"/>
                <a:gd name="T71" fmla="*/ 2147483647 h 84"/>
                <a:gd name="T72" fmla="*/ 2147483647 w 27"/>
                <a:gd name="T73" fmla="*/ 2147483647 h 84"/>
                <a:gd name="T74" fmla="*/ 2147483647 w 27"/>
                <a:gd name="T75" fmla="*/ 2147483647 h 84"/>
                <a:gd name="T76" fmla="*/ 2147483647 w 27"/>
                <a:gd name="T77" fmla="*/ 2147483647 h 84"/>
                <a:gd name="T78" fmla="*/ 2147483647 w 27"/>
                <a:gd name="T79" fmla="*/ 0 h 84"/>
                <a:gd name="T80" fmla="*/ 2147483647 w 27"/>
                <a:gd name="T81" fmla="*/ 0 h 84"/>
                <a:gd name="T82" fmla="*/ 2147483647 w 27"/>
                <a:gd name="T83" fmla="*/ 2147483647 h 84"/>
                <a:gd name="T84" fmla="*/ 2147483647 w 27"/>
                <a:gd name="T85" fmla="*/ 2147483647 h 84"/>
                <a:gd name="T86" fmla="*/ 2147483647 w 27"/>
                <a:gd name="T87" fmla="*/ 2147483647 h 84"/>
                <a:gd name="T88" fmla="*/ 2147483647 w 27"/>
                <a:gd name="T89" fmla="*/ 2147483647 h 84"/>
                <a:gd name="T90" fmla="*/ 2147483647 w 27"/>
                <a:gd name="T91" fmla="*/ 2147483647 h 84"/>
                <a:gd name="T92" fmla="*/ 2147483647 w 27"/>
                <a:gd name="T93" fmla="*/ 2147483647 h 84"/>
                <a:gd name="T94" fmla="*/ 2147483647 w 27"/>
                <a:gd name="T95" fmla="*/ 2147483647 h 84"/>
                <a:gd name="T96" fmla="*/ 2147483647 w 27"/>
                <a:gd name="T97" fmla="*/ 2147483647 h 84"/>
                <a:gd name="T98" fmla="*/ 2147483647 w 27"/>
                <a:gd name="T99" fmla="*/ 2147483647 h 84"/>
                <a:gd name="T100" fmla="*/ 2147483647 w 27"/>
                <a:gd name="T101" fmla="*/ 2147483647 h 84"/>
                <a:gd name="T102" fmla="*/ 2147483647 w 27"/>
                <a:gd name="T103" fmla="*/ 2147483647 h 84"/>
                <a:gd name="T104" fmla="*/ 2147483647 w 27"/>
                <a:gd name="T105" fmla="*/ 2147483647 h 84"/>
                <a:gd name="T106" fmla="*/ 2147483647 w 27"/>
                <a:gd name="T107" fmla="*/ 2147483647 h 84"/>
                <a:gd name="T108" fmla="*/ 2147483647 w 27"/>
                <a:gd name="T109" fmla="*/ 2147483647 h 84"/>
                <a:gd name="T110" fmla="*/ 2147483647 w 27"/>
                <a:gd name="T111" fmla="*/ 2147483647 h 84"/>
                <a:gd name="T112" fmla="*/ 2147483647 w 27"/>
                <a:gd name="T113" fmla="*/ 0 h 84"/>
                <a:gd name="T114" fmla="*/ 2147483647 w 27"/>
                <a:gd name="T115" fmla="*/ 0 h 8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7"/>
                <a:gd name="T175" fmla="*/ 0 h 84"/>
                <a:gd name="T176" fmla="*/ 27 w 27"/>
                <a:gd name="T177" fmla="*/ 84 h 8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7" h="84">
                  <a:moveTo>
                    <a:pt x="19" y="38"/>
                  </a:moveTo>
                  <a:lnTo>
                    <a:pt x="19" y="31"/>
                  </a:lnTo>
                  <a:lnTo>
                    <a:pt x="19" y="30"/>
                  </a:lnTo>
                  <a:lnTo>
                    <a:pt x="18" y="30"/>
                  </a:lnTo>
                  <a:lnTo>
                    <a:pt x="10" y="35"/>
                  </a:lnTo>
                  <a:lnTo>
                    <a:pt x="8" y="36"/>
                  </a:lnTo>
                  <a:lnTo>
                    <a:pt x="6" y="37"/>
                  </a:lnTo>
                  <a:lnTo>
                    <a:pt x="4" y="38"/>
                  </a:lnTo>
                  <a:lnTo>
                    <a:pt x="4" y="39"/>
                  </a:lnTo>
                  <a:lnTo>
                    <a:pt x="4" y="40"/>
                  </a:lnTo>
                  <a:lnTo>
                    <a:pt x="5" y="40"/>
                  </a:lnTo>
                  <a:lnTo>
                    <a:pt x="7" y="41"/>
                  </a:lnTo>
                  <a:lnTo>
                    <a:pt x="8" y="41"/>
                  </a:lnTo>
                  <a:lnTo>
                    <a:pt x="9" y="42"/>
                  </a:lnTo>
                  <a:lnTo>
                    <a:pt x="10" y="43"/>
                  </a:lnTo>
                  <a:lnTo>
                    <a:pt x="10" y="44"/>
                  </a:lnTo>
                  <a:lnTo>
                    <a:pt x="10" y="73"/>
                  </a:lnTo>
                  <a:lnTo>
                    <a:pt x="9" y="76"/>
                  </a:lnTo>
                  <a:lnTo>
                    <a:pt x="9" y="78"/>
                  </a:lnTo>
                  <a:lnTo>
                    <a:pt x="8" y="78"/>
                  </a:lnTo>
                  <a:lnTo>
                    <a:pt x="6" y="80"/>
                  </a:lnTo>
                  <a:lnTo>
                    <a:pt x="3" y="81"/>
                  </a:lnTo>
                  <a:lnTo>
                    <a:pt x="1" y="82"/>
                  </a:lnTo>
                  <a:lnTo>
                    <a:pt x="0" y="82"/>
                  </a:lnTo>
                  <a:lnTo>
                    <a:pt x="0" y="83"/>
                  </a:lnTo>
                  <a:lnTo>
                    <a:pt x="1" y="83"/>
                  </a:lnTo>
                  <a:lnTo>
                    <a:pt x="1" y="84"/>
                  </a:lnTo>
                  <a:lnTo>
                    <a:pt x="3" y="84"/>
                  </a:lnTo>
                  <a:lnTo>
                    <a:pt x="14" y="83"/>
                  </a:lnTo>
                  <a:lnTo>
                    <a:pt x="24" y="84"/>
                  </a:lnTo>
                  <a:lnTo>
                    <a:pt x="26" y="84"/>
                  </a:lnTo>
                  <a:lnTo>
                    <a:pt x="27" y="83"/>
                  </a:lnTo>
                  <a:lnTo>
                    <a:pt x="27" y="82"/>
                  </a:lnTo>
                  <a:lnTo>
                    <a:pt x="26" y="81"/>
                  </a:lnTo>
                  <a:lnTo>
                    <a:pt x="24" y="81"/>
                  </a:lnTo>
                  <a:lnTo>
                    <a:pt x="20" y="79"/>
                  </a:lnTo>
                  <a:lnTo>
                    <a:pt x="19" y="78"/>
                  </a:lnTo>
                  <a:lnTo>
                    <a:pt x="19" y="76"/>
                  </a:lnTo>
                  <a:lnTo>
                    <a:pt x="19" y="38"/>
                  </a:lnTo>
                  <a:close/>
                  <a:moveTo>
                    <a:pt x="14" y="0"/>
                  </a:moveTo>
                  <a:lnTo>
                    <a:pt x="12" y="0"/>
                  </a:lnTo>
                  <a:lnTo>
                    <a:pt x="10" y="2"/>
                  </a:lnTo>
                  <a:lnTo>
                    <a:pt x="9" y="4"/>
                  </a:lnTo>
                  <a:lnTo>
                    <a:pt x="8" y="6"/>
                  </a:lnTo>
                  <a:lnTo>
                    <a:pt x="9" y="8"/>
                  </a:lnTo>
                  <a:lnTo>
                    <a:pt x="9" y="9"/>
                  </a:lnTo>
                  <a:lnTo>
                    <a:pt x="10" y="10"/>
                  </a:lnTo>
                  <a:lnTo>
                    <a:pt x="12" y="11"/>
                  </a:lnTo>
                  <a:lnTo>
                    <a:pt x="14" y="12"/>
                  </a:lnTo>
                  <a:lnTo>
                    <a:pt x="16" y="11"/>
                  </a:lnTo>
                  <a:lnTo>
                    <a:pt x="17" y="11"/>
                  </a:lnTo>
                  <a:lnTo>
                    <a:pt x="18" y="10"/>
                  </a:lnTo>
                  <a:lnTo>
                    <a:pt x="19" y="8"/>
                  </a:lnTo>
                  <a:lnTo>
                    <a:pt x="20" y="6"/>
                  </a:lnTo>
                  <a:lnTo>
                    <a:pt x="19" y="4"/>
                  </a:lnTo>
                  <a:lnTo>
                    <a:pt x="18" y="2"/>
                  </a:lnTo>
                  <a:lnTo>
                    <a:pt x="16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2D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06687" eaLnBrk="0" hangingPunct="0">
                <a:spcBef>
                  <a:spcPct val="50000"/>
                </a:spcBef>
                <a:defRPr/>
              </a:pPr>
              <a:endParaRPr lang="es-CL" sz="1200" dirty="0">
                <a:solidFill>
                  <a:srgbClr val="000000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26" name="Freeform 192"/>
            <p:cNvSpPr>
              <a:spLocks/>
            </p:cNvSpPr>
            <p:nvPr/>
          </p:nvSpPr>
          <p:spPr bwMode="auto">
            <a:xfrm>
              <a:off x="2374950" y="6228567"/>
              <a:ext cx="68116" cy="87903"/>
            </a:xfrm>
            <a:custGeom>
              <a:avLst/>
              <a:gdLst>
                <a:gd name="T0" fmla="*/ 0 w 43"/>
                <a:gd name="T1" fmla="*/ 2147483647 h 56"/>
                <a:gd name="T2" fmla="*/ 2147483647 w 43"/>
                <a:gd name="T3" fmla="*/ 2147483647 h 56"/>
                <a:gd name="T4" fmla="*/ 2147483647 w 43"/>
                <a:gd name="T5" fmla="*/ 2147483647 h 56"/>
                <a:gd name="T6" fmla="*/ 2147483647 w 43"/>
                <a:gd name="T7" fmla="*/ 2147483647 h 56"/>
                <a:gd name="T8" fmla="*/ 2147483647 w 43"/>
                <a:gd name="T9" fmla="*/ 2147483647 h 56"/>
                <a:gd name="T10" fmla="*/ 2147483647 w 43"/>
                <a:gd name="T11" fmla="*/ 2147483647 h 56"/>
                <a:gd name="T12" fmla="*/ 2147483647 w 43"/>
                <a:gd name="T13" fmla="*/ 2147483647 h 56"/>
                <a:gd name="T14" fmla="*/ 2147483647 w 43"/>
                <a:gd name="T15" fmla="*/ 2147483647 h 56"/>
                <a:gd name="T16" fmla="*/ 2147483647 w 43"/>
                <a:gd name="T17" fmla="*/ 2147483647 h 56"/>
                <a:gd name="T18" fmla="*/ 2147483647 w 43"/>
                <a:gd name="T19" fmla="*/ 2147483647 h 56"/>
                <a:gd name="T20" fmla="*/ 2147483647 w 43"/>
                <a:gd name="T21" fmla="*/ 2147483647 h 56"/>
                <a:gd name="T22" fmla="*/ 2147483647 w 43"/>
                <a:gd name="T23" fmla="*/ 2147483647 h 56"/>
                <a:gd name="T24" fmla="*/ 2147483647 w 43"/>
                <a:gd name="T25" fmla="*/ 2147483647 h 56"/>
                <a:gd name="T26" fmla="*/ 2147483647 w 43"/>
                <a:gd name="T27" fmla="*/ 2147483647 h 56"/>
                <a:gd name="T28" fmla="*/ 2147483647 w 43"/>
                <a:gd name="T29" fmla="*/ 2147483647 h 56"/>
                <a:gd name="T30" fmla="*/ 2147483647 w 43"/>
                <a:gd name="T31" fmla="*/ 2147483647 h 56"/>
                <a:gd name="T32" fmla="*/ 2147483647 w 43"/>
                <a:gd name="T33" fmla="*/ 2147483647 h 56"/>
                <a:gd name="T34" fmla="*/ 2147483647 w 43"/>
                <a:gd name="T35" fmla="*/ 2147483647 h 56"/>
                <a:gd name="T36" fmla="*/ 2147483647 w 43"/>
                <a:gd name="T37" fmla="*/ 2147483647 h 56"/>
                <a:gd name="T38" fmla="*/ 2147483647 w 43"/>
                <a:gd name="T39" fmla="*/ 2147483647 h 56"/>
                <a:gd name="T40" fmla="*/ 2147483647 w 43"/>
                <a:gd name="T41" fmla="*/ 2147483647 h 56"/>
                <a:gd name="T42" fmla="*/ 2147483647 w 43"/>
                <a:gd name="T43" fmla="*/ 2147483647 h 56"/>
                <a:gd name="T44" fmla="*/ 2147483647 w 43"/>
                <a:gd name="T45" fmla="*/ 2147483647 h 56"/>
                <a:gd name="T46" fmla="*/ 2147483647 w 43"/>
                <a:gd name="T47" fmla="*/ 2147483647 h 56"/>
                <a:gd name="T48" fmla="*/ 2147483647 w 43"/>
                <a:gd name="T49" fmla="*/ 2147483647 h 56"/>
                <a:gd name="T50" fmla="*/ 2147483647 w 43"/>
                <a:gd name="T51" fmla="*/ 2147483647 h 56"/>
                <a:gd name="T52" fmla="*/ 2147483647 w 43"/>
                <a:gd name="T53" fmla="*/ 2147483647 h 56"/>
                <a:gd name="T54" fmla="*/ 2147483647 w 43"/>
                <a:gd name="T55" fmla="*/ 0 h 56"/>
                <a:gd name="T56" fmla="*/ 2147483647 w 43"/>
                <a:gd name="T57" fmla="*/ 2147483647 h 56"/>
                <a:gd name="T58" fmla="*/ 2147483647 w 43"/>
                <a:gd name="T59" fmla="*/ 2147483647 h 56"/>
                <a:gd name="T60" fmla="*/ 2147483647 w 43"/>
                <a:gd name="T61" fmla="*/ 2147483647 h 56"/>
                <a:gd name="T62" fmla="*/ 0 w 43"/>
                <a:gd name="T63" fmla="*/ 2147483647 h 5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3"/>
                <a:gd name="T97" fmla="*/ 0 h 56"/>
                <a:gd name="T98" fmla="*/ 43 w 43"/>
                <a:gd name="T99" fmla="*/ 56 h 5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3" h="56">
                  <a:moveTo>
                    <a:pt x="0" y="29"/>
                  </a:moveTo>
                  <a:lnTo>
                    <a:pt x="0" y="34"/>
                  </a:lnTo>
                  <a:lnTo>
                    <a:pt x="1" y="39"/>
                  </a:lnTo>
                  <a:lnTo>
                    <a:pt x="3" y="43"/>
                  </a:lnTo>
                  <a:lnTo>
                    <a:pt x="6" y="47"/>
                  </a:lnTo>
                  <a:lnTo>
                    <a:pt x="8" y="49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5"/>
                  </a:lnTo>
                  <a:lnTo>
                    <a:pt x="24" y="56"/>
                  </a:lnTo>
                  <a:lnTo>
                    <a:pt x="28" y="56"/>
                  </a:lnTo>
                  <a:lnTo>
                    <a:pt x="31" y="55"/>
                  </a:lnTo>
                  <a:lnTo>
                    <a:pt x="34" y="54"/>
                  </a:lnTo>
                  <a:lnTo>
                    <a:pt x="36" y="53"/>
                  </a:lnTo>
                  <a:lnTo>
                    <a:pt x="40" y="50"/>
                  </a:lnTo>
                  <a:lnTo>
                    <a:pt x="41" y="48"/>
                  </a:lnTo>
                  <a:lnTo>
                    <a:pt x="41" y="47"/>
                  </a:lnTo>
                  <a:lnTo>
                    <a:pt x="40" y="47"/>
                  </a:lnTo>
                  <a:lnTo>
                    <a:pt x="39" y="47"/>
                  </a:lnTo>
                  <a:lnTo>
                    <a:pt x="37" y="48"/>
                  </a:lnTo>
                  <a:lnTo>
                    <a:pt x="34" y="49"/>
                  </a:lnTo>
                  <a:lnTo>
                    <a:pt x="29" y="50"/>
                  </a:lnTo>
                  <a:lnTo>
                    <a:pt x="25" y="50"/>
                  </a:lnTo>
                  <a:lnTo>
                    <a:pt x="21" y="49"/>
                  </a:lnTo>
                  <a:lnTo>
                    <a:pt x="18" y="47"/>
                  </a:lnTo>
                  <a:lnTo>
                    <a:pt x="15" y="45"/>
                  </a:lnTo>
                  <a:lnTo>
                    <a:pt x="12" y="42"/>
                  </a:lnTo>
                  <a:lnTo>
                    <a:pt x="10" y="39"/>
                  </a:lnTo>
                  <a:lnTo>
                    <a:pt x="9" y="34"/>
                  </a:lnTo>
                  <a:lnTo>
                    <a:pt x="9" y="29"/>
                  </a:lnTo>
                  <a:lnTo>
                    <a:pt x="9" y="22"/>
                  </a:lnTo>
                  <a:lnTo>
                    <a:pt x="10" y="20"/>
                  </a:lnTo>
                  <a:lnTo>
                    <a:pt x="11" y="17"/>
                  </a:lnTo>
                  <a:lnTo>
                    <a:pt x="13" y="12"/>
                  </a:lnTo>
                  <a:lnTo>
                    <a:pt x="15" y="9"/>
                  </a:lnTo>
                  <a:lnTo>
                    <a:pt x="18" y="6"/>
                  </a:lnTo>
                  <a:lnTo>
                    <a:pt x="21" y="4"/>
                  </a:lnTo>
                  <a:lnTo>
                    <a:pt x="24" y="3"/>
                  </a:lnTo>
                  <a:lnTo>
                    <a:pt x="26" y="3"/>
                  </a:lnTo>
                  <a:lnTo>
                    <a:pt x="29" y="3"/>
                  </a:lnTo>
                  <a:lnTo>
                    <a:pt x="31" y="4"/>
                  </a:lnTo>
                  <a:lnTo>
                    <a:pt x="33" y="6"/>
                  </a:lnTo>
                  <a:lnTo>
                    <a:pt x="36" y="9"/>
                  </a:lnTo>
                  <a:lnTo>
                    <a:pt x="37" y="10"/>
                  </a:lnTo>
                  <a:lnTo>
                    <a:pt x="39" y="10"/>
                  </a:lnTo>
                  <a:lnTo>
                    <a:pt x="41" y="10"/>
                  </a:lnTo>
                  <a:lnTo>
                    <a:pt x="42" y="9"/>
                  </a:lnTo>
                  <a:lnTo>
                    <a:pt x="43" y="8"/>
                  </a:lnTo>
                  <a:lnTo>
                    <a:pt x="43" y="6"/>
                  </a:lnTo>
                  <a:lnTo>
                    <a:pt x="42" y="5"/>
                  </a:lnTo>
                  <a:lnTo>
                    <a:pt x="41" y="3"/>
                  </a:lnTo>
                  <a:lnTo>
                    <a:pt x="40" y="2"/>
                  </a:lnTo>
                  <a:lnTo>
                    <a:pt x="39" y="1"/>
                  </a:lnTo>
                  <a:lnTo>
                    <a:pt x="38" y="1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2" y="0"/>
                  </a:lnTo>
                  <a:lnTo>
                    <a:pt x="16" y="2"/>
                  </a:lnTo>
                  <a:lnTo>
                    <a:pt x="11" y="5"/>
                  </a:lnTo>
                  <a:lnTo>
                    <a:pt x="9" y="7"/>
                  </a:lnTo>
                  <a:lnTo>
                    <a:pt x="7" y="9"/>
                  </a:lnTo>
                  <a:lnTo>
                    <a:pt x="4" y="14"/>
                  </a:lnTo>
                  <a:lnTo>
                    <a:pt x="2" y="19"/>
                  </a:lnTo>
                  <a:lnTo>
                    <a:pt x="0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2D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06687" eaLnBrk="0" hangingPunct="0">
                <a:spcBef>
                  <a:spcPct val="50000"/>
                </a:spcBef>
                <a:defRPr/>
              </a:pPr>
              <a:endParaRPr lang="es-CL" sz="1200" dirty="0">
                <a:solidFill>
                  <a:srgbClr val="000000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27" name="Freeform 193"/>
            <p:cNvSpPr>
              <a:spLocks noEditPoints="1"/>
            </p:cNvSpPr>
            <p:nvPr/>
          </p:nvSpPr>
          <p:spPr bwMode="auto">
            <a:xfrm>
              <a:off x="2453546" y="6228567"/>
              <a:ext cx="69863" cy="87903"/>
            </a:xfrm>
            <a:custGeom>
              <a:avLst/>
              <a:gdLst>
                <a:gd name="T0" fmla="*/ 2147483647 w 44"/>
                <a:gd name="T1" fmla="*/ 2147483647 h 56"/>
                <a:gd name="T2" fmla="*/ 2147483647 w 44"/>
                <a:gd name="T3" fmla="*/ 2147483647 h 56"/>
                <a:gd name="T4" fmla="*/ 2147483647 w 44"/>
                <a:gd name="T5" fmla="*/ 2147483647 h 56"/>
                <a:gd name="T6" fmla="*/ 2147483647 w 44"/>
                <a:gd name="T7" fmla="*/ 2147483647 h 56"/>
                <a:gd name="T8" fmla="*/ 2147483647 w 44"/>
                <a:gd name="T9" fmla="*/ 2147483647 h 56"/>
                <a:gd name="T10" fmla="*/ 2147483647 w 44"/>
                <a:gd name="T11" fmla="*/ 0 h 56"/>
                <a:gd name="T12" fmla="*/ 2147483647 w 44"/>
                <a:gd name="T13" fmla="*/ 0 h 56"/>
                <a:gd name="T14" fmla="*/ 2147483647 w 44"/>
                <a:gd name="T15" fmla="*/ 2147483647 h 56"/>
                <a:gd name="T16" fmla="*/ 2147483647 w 44"/>
                <a:gd name="T17" fmla="*/ 2147483647 h 56"/>
                <a:gd name="T18" fmla="*/ 2147483647 w 44"/>
                <a:gd name="T19" fmla="*/ 2147483647 h 56"/>
                <a:gd name="T20" fmla="*/ 0 w 44"/>
                <a:gd name="T21" fmla="*/ 2147483647 h 56"/>
                <a:gd name="T22" fmla="*/ 2147483647 w 44"/>
                <a:gd name="T23" fmla="*/ 2147483647 h 56"/>
                <a:gd name="T24" fmla="*/ 2147483647 w 44"/>
                <a:gd name="T25" fmla="*/ 2147483647 h 56"/>
                <a:gd name="T26" fmla="*/ 2147483647 w 44"/>
                <a:gd name="T27" fmla="*/ 2147483647 h 56"/>
                <a:gd name="T28" fmla="*/ 2147483647 w 44"/>
                <a:gd name="T29" fmla="*/ 2147483647 h 56"/>
                <a:gd name="T30" fmla="*/ 2147483647 w 44"/>
                <a:gd name="T31" fmla="*/ 2147483647 h 56"/>
                <a:gd name="T32" fmla="*/ 2147483647 w 44"/>
                <a:gd name="T33" fmla="*/ 2147483647 h 56"/>
                <a:gd name="T34" fmla="*/ 2147483647 w 44"/>
                <a:gd name="T35" fmla="*/ 2147483647 h 56"/>
                <a:gd name="T36" fmla="*/ 2147483647 w 44"/>
                <a:gd name="T37" fmla="*/ 2147483647 h 56"/>
                <a:gd name="T38" fmla="*/ 2147483647 w 44"/>
                <a:gd name="T39" fmla="*/ 2147483647 h 56"/>
                <a:gd name="T40" fmla="*/ 2147483647 w 44"/>
                <a:gd name="T41" fmla="*/ 2147483647 h 56"/>
                <a:gd name="T42" fmla="*/ 2147483647 w 44"/>
                <a:gd name="T43" fmla="*/ 2147483647 h 56"/>
                <a:gd name="T44" fmla="*/ 2147483647 w 44"/>
                <a:gd name="T45" fmla="*/ 2147483647 h 56"/>
                <a:gd name="T46" fmla="*/ 2147483647 w 44"/>
                <a:gd name="T47" fmla="*/ 2147483647 h 56"/>
                <a:gd name="T48" fmla="*/ 2147483647 w 44"/>
                <a:gd name="T49" fmla="*/ 2147483647 h 56"/>
                <a:gd name="T50" fmla="*/ 2147483647 w 44"/>
                <a:gd name="T51" fmla="*/ 2147483647 h 56"/>
                <a:gd name="T52" fmla="*/ 2147483647 w 44"/>
                <a:gd name="T53" fmla="*/ 2147483647 h 56"/>
                <a:gd name="T54" fmla="*/ 2147483647 w 44"/>
                <a:gd name="T55" fmla="*/ 2147483647 h 56"/>
                <a:gd name="T56" fmla="*/ 2147483647 w 44"/>
                <a:gd name="T57" fmla="*/ 2147483647 h 56"/>
                <a:gd name="T58" fmla="*/ 2147483647 w 44"/>
                <a:gd name="T59" fmla="*/ 2147483647 h 56"/>
                <a:gd name="T60" fmla="*/ 2147483647 w 44"/>
                <a:gd name="T61" fmla="*/ 2147483647 h 56"/>
                <a:gd name="T62" fmla="*/ 2147483647 w 44"/>
                <a:gd name="T63" fmla="*/ 2147483647 h 56"/>
                <a:gd name="T64" fmla="*/ 2147483647 w 44"/>
                <a:gd name="T65" fmla="*/ 2147483647 h 56"/>
                <a:gd name="T66" fmla="*/ 2147483647 w 44"/>
                <a:gd name="T67" fmla="*/ 2147483647 h 56"/>
                <a:gd name="T68" fmla="*/ 2147483647 w 44"/>
                <a:gd name="T69" fmla="*/ 2147483647 h 56"/>
                <a:gd name="T70" fmla="*/ 2147483647 w 44"/>
                <a:gd name="T71" fmla="*/ 2147483647 h 56"/>
                <a:gd name="T72" fmla="*/ 2147483647 w 44"/>
                <a:gd name="T73" fmla="*/ 2147483647 h 56"/>
                <a:gd name="T74" fmla="*/ 2147483647 w 44"/>
                <a:gd name="T75" fmla="*/ 2147483647 h 56"/>
                <a:gd name="T76" fmla="*/ 2147483647 w 44"/>
                <a:gd name="T77" fmla="*/ 2147483647 h 56"/>
                <a:gd name="T78" fmla="*/ 2147483647 w 44"/>
                <a:gd name="T79" fmla="*/ 2147483647 h 56"/>
                <a:gd name="T80" fmla="*/ 2147483647 w 44"/>
                <a:gd name="T81" fmla="*/ 2147483647 h 5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4"/>
                <a:gd name="T124" fmla="*/ 0 h 56"/>
                <a:gd name="T125" fmla="*/ 44 w 44"/>
                <a:gd name="T126" fmla="*/ 56 h 5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4" h="56">
                  <a:moveTo>
                    <a:pt x="41" y="22"/>
                  </a:moveTo>
                  <a:lnTo>
                    <a:pt x="42" y="22"/>
                  </a:lnTo>
                  <a:lnTo>
                    <a:pt x="43" y="21"/>
                  </a:lnTo>
                  <a:lnTo>
                    <a:pt x="44" y="19"/>
                  </a:lnTo>
                  <a:lnTo>
                    <a:pt x="43" y="16"/>
                  </a:lnTo>
                  <a:lnTo>
                    <a:pt x="43" y="13"/>
                  </a:lnTo>
                  <a:lnTo>
                    <a:pt x="41" y="10"/>
                  </a:lnTo>
                  <a:lnTo>
                    <a:pt x="39" y="7"/>
                  </a:lnTo>
                  <a:lnTo>
                    <a:pt x="37" y="4"/>
                  </a:lnTo>
                  <a:lnTo>
                    <a:pt x="33" y="2"/>
                  </a:lnTo>
                  <a:lnTo>
                    <a:pt x="31" y="1"/>
                  </a:lnTo>
                  <a:lnTo>
                    <a:pt x="29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3" y="2"/>
                  </a:lnTo>
                  <a:lnTo>
                    <a:pt x="11" y="4"/>
                  </a:lnTo>
                  <a:lnTo>
                    <a:pt x="9" y="5"/>
                  </a:lnTo>
                  <a:lnTo>
                    <a:pt x="6" y="9"/>
                  </a:lnTo>
                  <a:lnTo>
                    <a:pt x="3" y="14"/>
                  </a:lnTo>
                  <a:lnTo>
                    <a:pt x="1" y="19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0" y="35"/>
                  </a:lnTo>
                  <a:lnTo>
                    <a:pt x="1" y="40"/>
                  </a:lnTo>
                  <a:lnTo>
                    <a:pt x="3" y="45"/>
                  </a:lnTo>
                  <a:lnTo>
                    <a:pt x="6" y="49"/>
                  </a:lnTo>
                  <a:lnTo>
                    <a:pt x="7" y="50"/>
                  </a:lnTo>
                  <a:lnTo>
                    <a:pt x="9" y="52"/>
                  </a:lnTo>
                  <a:lnTo>
                    <a:pt x="13" y="54"/>
                  </a:lnTo>
                  <a:lnTo>
                    <a:pt x="17" y="55"/>
                  </a:lnTo>
                  <a:lnTo>
                    <a:pt x="22" y="56"/>
                  </a:lnTo>
                  <a:lnTo>
                    <a:pt x="27" y="55"/>
                  </a:lnTo>
                  <a:lnTo>
                    <a:pt x="31" y="54"/>
                  </a:lnTo>
                  <a:lnTo>
                    <a:pt x="34" y="52"/>
                  </a:lnTo>
                  <a:lnTo>
                    <a:pt x="37" y="51"/>
                  </a:lnTo>
                  <a:lnTo>
                    <a:pt x="41" y="47"/>
                  </a:lnTo>
                  <a:lnTo>
                    <a:pt x="41" y="45"/>
                  </a:lnTo>
                  <a:lnTo>
                    <a:pt x="41" y="44"/>
                  </a:lnTo>
                  <a:lnTo>
                    <a:pt x="40" y="44"/>
                  </a:lnTo>
                  <a:lnTo>
                    <a:pt x="39" y="45"/>
                  </a:lnTo>
                  <a:lnTo>
                    <a:pt x="37" y="47"/>
                  </a:lnTo>
                  <a:lnTo>
                    <a:pt x="36" y="48"/>
                  </a:lnTo>
                  <a:lnTo>
                    <a:pt x="34" y="48"/>
                  </a:lnTo>
                  <a:lnTo>
                    <a:pt x="31" y="49"/>
                  </a:lnTo>
                  <a:lnTo>
                    <a:pt x="28" y="49"/>
                  </a:lnTo>
                  <a:lnTo>
                    <a:pt x="22" y="49"/>
                  </a:lnTo>
                  <a:lnTo>
                    <a:pt x="20" y="48"/>
                  </a:lnTo>
                  <a:lnTo>
                    <a:pt x="18" y="47"/>
                  </a:lnTo>
                  <a:lnTo>
                    <a:pt x="15" y="45"/>
                  </a:lnTo>
                  <a:lnTo>
                    <a:pt x="14" y="44"/>
                  </a:lnTo>
                  <a:lnTo>
                    <a:pt x="12" y="42"/>
                  </a:lnTo>
                  <a:lnTo>
                    <a:pt x="11" y="39"/>
                  </a:lnTo>
                  <a:lnTo>
                    <a:pt x="10" y="35"/>
                  </a:lnTo>
                  <a:lnTo>
                    <a:pt x="9" y="31"/>
                  </a:lnTo>
                  <a:lnTo>
                    <a:pt x="9" y="27"/>
                  </a:lnTo>
                  <a:lnTo>
                    <a:pt x="9" y="24"/>
                  </a:lnTo>
                  <a:lnTo>
                    <a:pt x="9" y="22"/>
                  </a:lnTo>
                  <a:lnTo>
                    <a:pt x="41" y="22"/>
                  </a:lnTo>
                  <a:close/>
                  <a:moveTo>
                    <a:pt x="22" y="18"/>
                  </a:moveTo>
                  <a:lnTo>
                    <a:pt x="15" y="18"/>
                  </a:lnTo>
                  <a:lnTo>
                    <a:pt x="12" y="18"/>
                  </a:lnTo>
                  <a:lnTo>
                    <a:pt x="10" y="17"/>
                  </a:lnTo>
                  <a:lnTo>
                    <a:pt x="10" y="15"/>
                  </a:lnTo>
                  <a:lnTo>
                    <a:pt x="11" y="13"/>
                  </a:lnTo>
                  <a:lnTo>
                    <a:pt x="14" y="8"/>
                  </a:lnTo>
                  <a:lnTo>
                    <a:pt x="16" y="6"/>
                  </a:lnTo>
                  <a:lnTo>
                    <a:pt x="19" y="4"/>
                  </a:lnTo>
                  <a:lnTo>
                    <a:pt x="22" y="3"/>
                  </a:lnTo>
                  <a:lnTo>
                    <a:pt x="25" y="3"/>
                  </a:lnTo>
                  <a:lnTo>
                    <a:pt x="29" y="3"/>
                  </a:lnTo>
                  <a:lnTo>
                    <a:pt x="32" y="5"/>
                  </a:lnTo>
                  <a:lnTo>
                    <a:pt x="33" y="6"/>
                  </a:lnTo>
                  <a:lnTo>
                    <a:pt x="34" y="8"/>
                  </a:lnTo>
                  <a:lnTo>
                    <a:pt x="35" y="10"/>
                  </a:lnTo>
                  <a:lnTo>
                    <a:pt x="35" y="11"/>
                  </a:lnTo>
                  <a:lnTo>
                    <a:pt x="35" y="13"/>
                  </a:lnTo>
                  <a:lnTo>
                    <a:pt x="35" y="14"/>
                  </a:lnTo>
                  <a:lnTo>
                    <a:pt x="34" y="15"/>
                  </a:lnTo>
                  <a:lnTo>
                    <a:pt x="33" y="16"/>
                  </a:lnTo>
                  <a:lnTo>
                    <a:pt x="31" y="17"/>
                  </a:lnTo>
                  <a:lnTo>
                    <a:pt x="29" y="18"/>
                  </a:lnTo>
                  <a:lnTo>
                    <a:pt x="22" y="18"/>
                  </a:lnTo>
                  <a:close/>
                </a:path>
              </a:pathLst>
            </a:custGeom>
            <a:solidFill>
              <a:srgbClr val="002D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06687" eaLnBrk="0" hangingPunct="0">
                <a:spcBef>
                  <a:spcPct val="50000"/>
                </a:spcBef>
                <a:defRPr/>
              </a:pPr>
              <a:endParaRPr lang="es-CL" sz="1200" dirty="0">
                <a:solidFill>
                  <a:srgbClr val="000000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28" name="Freeform 194"/>
            <p:cNvSpPr>
              <a:spLocks/>
            </p:cNvSpPr>
            <p:nvPr/>
          </p:nvSpPr>
          <p:spPr bwMode="auto">
            <a:xfrm>
              <a:off x="2535636" y="6228567"/>
              <a:ext cx="54144" cy="87903"/>
            </a:xfrm>
            <a:custGeom>
              <a:avLst/>
              <a:gdLst>
                <a:gd name="T0" fmla="*/ 0 w 34"/>
                <a:gd name="T1" fmla="*/ 2147483647 h 56"/>
                <a:gd name="T2" fmla="*/ 2147483647 w 34"/>
                <a:gd name="T3" fmla="*/ 2147483647 h 56"/>
                <a:gd name="T4" fmla="*/ 2147483647 w 34"/>
                <a:gd name="T5" fmla="*/ 2147483647 h 56"/>
                <a:gd name="T6" fmla="*/ 2147483647 w 34"/>
                <a:gd name="T7" fmla="*/ 2147483647 h 56"/>
                <a:gd name="T8" fmla="*/ 2147483647 w 34"/>
                <a:gd name="T9" fmla="*/ 2147483647 h 56"/>
                <a:gd name="T10" fmla="*/ 2147483647 w 34"/>
                <a:gd name="T11" fmla="*/ 2147483647 h 56"/>
                <a:gd name="T12" fmla="*/ 2147483647 w 34"/>
                <a:gd name="T13" fmla="*/ 2147483647 h 56"/>
                <a:gd name="T14" fmla="*/ 2147483647 w 34"/>
                <a:gd name="T15" fmla="*/ 2147483647 h 56"/>
                <a:gd name="T16" fmla="*/ 2147483647 w 34"/>
                <a:gd name="T17" fmla="*/ 2147483647 h 56"/>
                <a:gd name="T18" fmla="*/ 2147483647 w 34"/>
                <a:gd name="T19" fmla="*/ 2147483647 h 56"/>
                <a:gd name="T20" fmla="*/ 2147483647 w 34"/>
                <a:gd name="T21" fmla="*/ 2147483647 h 56"/>
                <a:gd name="T22" fmla="*/ 2147483647 w 34"/>
                <a:gd name="T23" fmla="*/ 2147483647 h 56"/>
                <a:gd name="T24" fmla="*/ 2147483647 w 34"/>
                <a:gd name="T25" fmla="*/ 2147483647 h 56"/>
                <a:gd name="T26" fmla="*/ 2147483647 w 34"/>
                <a:gd name="T27" fmla="*/ 2147483647 h 56"/>
                <a:gd name="T28" fmla="*/ 2147483647 w 34"/>
                <a:gd name="T29" fmla="*/ 2147483647 h 56"/>
                <a:gd name="T30" fmla="*/ 2147483647 w 34"/>
                <a:gd name="T31" fmla="*/ 2147483647 h 56"/>
                <a:gd name="T32" fmla="*/ 2147483647 w 34"/>
                <a:gd name="T33" fmla="*/ 2147483647 h 56"/>
                <a:gd name="T34" fmla="*/ 2147483647 w 34"/>
                <a:gd name="T35" fmla="*/ 2147483647 h 56"/>
                <a:gd name="T36" fmla="*/ 2147483647 w 34"/>
                <a:gd name="T37" fmla="*/ 2147483647 h 56"/>
                <a:gd name="T38" fmla="*/ 2147483647 w 34"/>
                <a:gd name="T39" fmla="*/ 2147483647 h 56"/>
                <a:gd name="T40" fmla="*/ 2147483647 w 34"/>
                <a:gd name="T41" fmla="*/ 2147483647 h 56"/>
                <a:gd name="T42" fmla="*/ 2147483647 w 34"/>
                <a:gd name="T43" fmla="*/ 0 h 56"/>
                <a:gd name="T44" fmla="*/ 2147483647 w 34"/>
                <a:gd name="T45" fmla="*/ 2147483647 h 56"/>
                <a:gd name="T46" fmla="*/ 2147483647 w 34"/>
                <a:gd name="T47" fmla="*/ 2147483647 h 56"/>
                <a:gd name="T48" fmla="*/ 2147483647 w 34"/>
                <a:gd name="T49" fmla="*/ 2147483647 h 56"/>
                <a:gd name="T50" fmla="*/ 2147483647 w 34"/>
                <a:gd name="T51" fmla="*/ 2147483647 h 56"/>
                <a:gd name="T52" fmla="*/ 2147483647 w 34"/>
                <a:gd name="T53" fmla="*/ 2147483647 h 56"/>
                <a:gd name="T54" fmla="*/ 2147483647 w 34"/>
                <a:gd name="T55" fmla="*/ 2147483647 h 56"/>
                <a:gd name="T56" fmla="*/ 2147483647 w 34"/>
                <a:gd name="T57" fmla="*/ 2147483647 h 56"/>
                <a:gd name="T58" fmla="*/ 2147483647 w 34"/>
                <a:gd name="T59" fmla="*/ 2147483647 h 56"/>
                <a:gd name="T60" fmla="*/ 2147483647 w 34"/>
                <a:gd name="T61" fmla="*/ 2147483647 h 56"/>
                <a:gd name="T62" fmla="*/ 2147483647 w 34"/>
                <a:gd name="T63" fmla="*/ 2147483647 h 56"/>
                <a:gd name="T64" fmla="*/ 2147483647 w 34"/>
                <a:gd name="T65" fmla="*/ 2147483647 h 56"/>
                <a:gd name="T66" fmla="*/ 2147483647 w 34"/>
                <a:gd name="T67" fmla="*/ 2147483647 h 56"/>
                <a:gd name="T68" fmla="*/ 2147483647 w 34"/>
                <a:gd name="T69" fmla="*/ 2147483647 h 56"/>
                <a:gd name="T70" fmla="*/ 2147483647 w 34"/>
                <a:gd name="T71" fmla="*/ 2147483647 h 56"/>
                <a:gd name="T72" fmla="*/ 2147483647 w 34"/>
                <a:gd name="T73" fmla="*/ 2147483647 h 56"/>
                <a:gd name="T74" fmla="*/ 2147483647 w 34"/>
                <a:gd name="T75" fmla="*/ 2147483647 h 56"/>
                <a:gd name="T76" fmla="*/ 2147483647 w 34"/>
                <a:gd name="T77" fmla="*/ 2147483647 h 56"/>
                <a:gd name="T78" fmla="*/ 0 w 34"/>
                <a:gd name="T79" fmla="*/ 2147483647 h 56"/>
                <a:gd name="T80" fmla="*/ 0 w 34"/>
                <a:gd name="T81" fmla="*/ 2147483647 h 5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4"/>
                <a:gd name="T124" fmla="*/ 0 h 56"/>
                <a:gd name="T125" fmla="*/ 34 w 34"/>
                <a:gd name="T126" fmla="*/ 56 h 5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4" h="56">
                  <a:moveTo>
                    <a:pt x="0" y="51"/>
                  </a:moveTo>
                  <a:lnTo>
                    <a:pt x="0" y="52"/>
                  </a:lnTo>
                  <a:lnTo>
                    <a:pt x="2" y="53"/>
                  </a:lnTo>
                  <a:lnTo>
                    <a:pt x="4" y="54"/>
                  </a:lnTo>
                  <a:lnTo>
                    <a:pt x="6" y="55"/>
                  </a:lnTo>
                  <a:lnTo>
                    <a:pt x="16" y="56"/>
                  </a:lnTo>
                  <a:lnTo>
                    <a:pt x="21" y="55"/>
                  </a:lnTo>
                  <a:lnTo>
                    <a:pt x="25" y="54"/>
                  </a:lnTo>
                  <a:lnTo>
                    <a:pt x="28" y="52"/>
                  </a:lnTo>
                  <a:lnTo>
                    <a:pt x="30" y="50"/>
                  </a:lnTo>
                  <a:lnTo>
                    <a:pt x="32" y="48"/>
                  </a:lnTo>
                  <a:lnTo>
                    <a:pt x="33" y="45"/>
                  </a:lnTo>
                  <a:lnTo>
                    <a:pt x="34" y="40"/>
                  </a:lnTo>
                  <a:lnTo>
                    <a:pt x="34" y="37"/>
                  </a:lnTo>
                  <a:lnTo>
                    <a:pt x="33" y="35"/>
                  </a:lnTo>
                  <a:lnTo>
                    <a:pt x="32" y="33"/>
                  </a:lnTo>
                  <a:lnTo>
                    <a:pt x="30" y="31"/>
                  </a:lnTo>
                  <a:lnTo>
                    <a:pt x="26" y="27"/>
                  </a:lnTo>
                  <a:lnTo>
                    <a:pt x="21" y="24"/>
                  </a:lnTo>
                  <a:lnTo>
                    <a:pt x="12" y="18"/>
                  </a:lnTo>
                  <a:lnTo>
                    <a:pt x="9" y="15"/>
                  </a:lnTo>
                  <a:lnTo>
                    <a:pt x="8" y="13"/>
                  </a:lnTo>
                  <a:lnTo>
                    <a:pt x="8" y="12"/>
                  </a:lnTo>
                  <a:lnTo>
                    <a:pt x="8" y="10"/>
                  </a:lnTo>
                  <a:lnTo>
                    <a:pt x="9" y="8"/>
                  </a:lnTo>
                  <a:lnTo>
                    <a:pt x="9" y="7"/>
                  </a:lnTo>
                  <a:lnTo>
                    <a:pt x="11" y="5"/>
                  </a:lnTo>
                  <a:lnTo>
                    <a:pt x="12" y="5"/>
                  </a:lnTo>
                  <a:lnTo>
                    <a:pt x="13" y="4"/>
                  </a:lnTo>
                  <a:lnTo>
                    <a:pt x="17" y="3"/>
                  </a:lnTo>
                  <a:lnTo>
                    <a:pt x="20" y="4"/>
                  </a:lnTo>
                  <a:lnTo>
                    <a:pt x="23" y="5"/>
                  </a:lnTo>
                  <a:lnTo>
                    <a:pt x="24" y="7"/>
                  </a:lnTo>
                  <a:lnTo>
                    <a:pt x="26" y="9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30" y="14"/>
                  </a:lnTo>
                  <a:lnTo>
                    <a:pt x="31" y="13"/>
                  </a:lnTo>
                  <a:lnTo>
                    <a:pt x="31" y="8"/>
                  </a:lnTo>
                  <a:lnTo>
                    <a:pt x="30" y="4"/>
                  </a:lnTo>
                  <a:lnTo>
                    <a:pt x="29" y="2"/>
                  </a:lnTo>
                  <a:lnTo>
                    <a:pt x="27" y="1"/>
                  </a:lnTo>
                  <a:lnTo>
                    <a:pt x="25" y="0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9" y="1"/>
                  </a:lnTo>
                  <a:lnTo>
                    <a:pt x="6" y="3"/>
                  </a:lnTo>
                  <a:lnTo>
                    <a:pt x="4" y="5"/>
                  </a:lnTo>
                  <a:lnTo>
                    <a:pt x="3" y="7"/>
                  </a:lnTo>
                  <a:lnTo>
                    <a:pt x="1" y="10"/>
                  </a:lnTo>
                  <a:lnTo>
                    <a:pt x="1" y="12"/>
                  </a:lnTo>
                  <a:lnTo>
                    <a:pt x="1" y="15"/>
                  </a:lnTo>
                  <a:lnTo>
                    <a:pt x="1" y="18"/>
                  </a:lnTo>
                  <a:lnTo>
                    <a:pt x="2" y="21"/>
                  </a:lnTo>
                  <a:lnTo>
                    <a:pt x="3" y="23"/>
                  </a:lnTo>
                  <a:lnTo>
                    <a:pt x="4" y="24"/>
                  </a:lnTo>
                  <a:lnTo>
                    <a:pt x="9" y="28"/>
                  </a:lnTo>
                  <a:lnTo>
                    <a:pt x="13" y="31"/>
                  </a:lnTo>
                  <a:lnTo>
                    <a:pt x="18" y="33"/>
                  </a:lnTo>
                  <a:lnTo>
                    <a:pt x="22" y="36"/>
                  </a:lnTo>
                  <a:lnTo>
                    <a:pt x="23" y="37"/>
                  </a:lnTo>
                  <a:lnTo>
                    <a:pt x="24" y="39"/>
                  </a:lnTo>
                  <a:lnTo>
                    <a:pt x="25" y="41"/>
                  </a:lnTo>
                  <a:lnTo>
                    <a:pt x="25" y="43"/>
                  </a:lnTo>
                  <a:lnTo>
                    <a:pt x="25" y="45"/>
                  </a:lnTo>
                  <a:lnTo>
                    <a:pt x="25" y="47"/>
                  </a:lnTo>
                  <a:lnTo>
                    <a:pt x="23" y="49"/>
                  </a:lnTo>
                  <a:lnTo>
                    <a:pt x="22" y="50"/>
                  </a:lnTo>
                  <a:lnTo>
                    <a:pt x="19" y="52"/>
                  </a:lnTo>
                  <a:lnTo>
                    <a:pt x="15" y="52"/>
                  </a:lnTo>
                  <a:lnTo>
                    <a:pt x="12" y="52"/>
                  </a:lnTo>
                  <a:lnTo>
                    <a:pt x="10" y="51"/>
                  </a:lnTo>
                  <a:lnTo>
                    <a:pt x="8" y="50"/>
                  </a:lnTo>
                  <a:lnTo>
                    <a:pt x="6" y="48"/>
                  </a:lnTo>
                  <a:lnTo>
                    <a:pt x="3" y="43"/>
                  </a:lnTo>
                  <a:lnTo>
                    <a:pt x="2" y="41"/>
                  </a:lnTo>
                  <a:lnTo>
                    <a:pt x="2" y="40"/>
                  </a:lnTo>
                  <a:lnTo>
                    <a:pt x="1" y="40"/>
                  </a:lnTo>
                  <a:lnTo>
                    <a:pt x="0" y="40"/>
                  </a:lnTo>
                  <a:lnTo>
                    <a:pt x="0" y="41"/>
                  </a:lnTo>
                  <a:lnTo>
                    <a:pt x="0" y="44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2D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06687" eaLnBrk="0" hangingPunct="0">
                <a:spcBef>
                  <a:spcPct val="50000"/>
                </a:spcBef>
                <a:defRPr/>
              </a:pPr>
              <a:endParaRPr lang="es-CL" sz="1200" dirty="0">
                <a:solidFill>
                  <a:srgbClr val="000000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29" name="Freeform 195"/>
            <p:cNvSpPr>
              <a:spLocks noEditPoints="1"/>
            </p:cNvSpPr>
            <p:nvPr/>
          </p:nvSpPr>
          <p:spPr bwMode="auto">
            <a:xfrm>
              <a:off x="462439" y="5964856"/>
              <a:ext cx="132740" cy="138135"/>
            </a:xfrm>
            <a:custGeom>
              <a:avLst/>
              <a:gdLst>
                <a:gd name="T0" fmla="*/ 2147483647 w 84"/>
                <a:gd name="T1" fmla="*/ 2147483647 h 87"/>
                <a:gd name="T2" fmla="*/ 2147483647 w 84"/>
                <a:gd name="T3" fmla="*/ 2147483647 h 87"/>
                <a:gd name="T4" fmla="*/ 2147483647 w 84"/>
                <a:gd name="T5" fmla="*/ 2147483647 h 87"/>
                <a:gd name="T6" fmla="*/ 2147483647 w 84"/>
                <a:gd name="T7" fmla="*/ 2147483647 h 87"/>
                <a:gd name="T8" fmla="*/ 2147483647 w 84"/>
                <a:gd name="T9" fmla="*/ 2147483647 h 87"/>
                <a:gd name="T10" fmla="*/ 2147483647 w 84"/>
                <a:gd name="T11" fmla="*/ 2147483647 h 87"/>
                <a:gd name="T12" fmla="*/ 2147483647 w 84"/>
                <a:gd name="T13" fmla="*/ 2147483647 h 87"/>
                <a:gd name="T14" fmla="*/ 2147483647 w 84"/>
                <a:gd name="T15" fmla="*/ 2147483647 h 87"/>
                <a:gd name="T16" fmla="*/ 2147483647 w 84"/>
                <a:gd name="T17" fmla="*/ 2147483647 h 87"/>
                <a:gd name="T18" fmla="*/ 2147483647 w 84"/>
                <a:gd name="T19" fmla="*/ 2147483647 h 87"/>
                <a:gd name="T20" fmla="*/ 2147483647 w 84"/>
                <a:gd name="T21" fmla="*/ 2147483647 h 87"/>
                <a:gd name="T22" fmla="*/ 2147483647 w 84"/>
                <a:gd name="T23" fmla="*/ 2147483647 h 87"/>
                <a:gd name="T24" fmla="*/ 2147483647 w 84"/>
                <a:gd name="T25" fmla="*/ 2147483647 h 87"/>
                <a:gd name="T26" fmla="*/ 2147483647 w 84"/>
                <a:gd name="T27" fmla="*/ 2147483647 h 87"/>
                <a:gd name="T28" fmla="*/ 2147483647 w 84"/>
                <a:gd name="T29" fmla="*/ 2147483647 h 87"/>
                <a:gd name="T30" fmla="*/ 0 w 84"/>
                <a:gd name="T31" fmla="*/ 2147483647 h 87"/>
                <a:gd name="T32" fmla="*/ 0 w 84"/>
                <a:gd name="T33" fmla="*/ 2147483647 h 87"/>
                <a:gd name="T34" fmla="*/ 2147483647 w 84"/>
                <a:gd name="T35" fmla="*/ 2147483647 h 87"/>
                <a:gd name="T36" fmla="*/ 2147483647 w 84"/>
                <a:gd name="T37" fmla="*/ 2147483647 h 87"/>
                <a:gd name="T38" fmla="*/ 2147483647 w 84"/>
                <a:gd name="T39" fmla="*/ 2147483647 h 87"/>
                <a:gd name="T40" fmla="*/ 2147483647 w 84"/>
                <a:gd name="T41" fmla="*/ 2147483647 h 87"/>
                <a:gd name="T42" fmla="*/ 2147483647 w 84"/>
                <a:gd name="T43" fmla="*/ 2147483647 h 87"/>
                <a:gd name="T44" fmla="*/ 2147483647 w 84"/>
                <a:gd name="T45" fmla="*/ 2147483647 h 87"/>
                <a:gd name="T46" fmla="*/ 2147483647 w 84"/>
                <a:gd name="T47" fmla="*/ 2147483647 h 87"/>
                <a:gd name="T48" fmla="*/ 2147483647 w 84"/>
                <a:gd name="T49" fmla="*/ 2147483647 h 87"/>
                <a:gd name="T50" fmla="*/ 2147483647 w 84"/>
                <a:gd name="T51" fmla="*/ 2147483647 h 87"/>
                <a:gd name="T52" fmla="*/ 2147483647 w 84"/>
                <a:gd name="T53" fmla="*/ 2147483647 h 87"/>
                <a:gd name="T54" fmla="*/ 2147483647 w 84"/>
                <a:gd name="T55" fmla="*/ 2147483647 h 87"/>
                <a:gd name="T56" fmla="*/ 2147483647 w 84"/>
                <a:gd name="T57" fmla="*/ 2147483647 h 87"/>
                <a:gd name="T58" fmla="*/ 2147483647 w 84"/>
                <a:gd name="T59" fmla="*/ 2147483647 h 87"/>
                <a:gd name="T60" fmla="*/ 2147483647 w 84"/>
                <a:gd name="T61" fmla="*/ 2147483647 h 87"/>
                <a:gd name="T62" fmla="*/ 2147483647 w 84"/>
                <a:gd name="T63" fmla="*/ 2147483647 h 87"/>
                <a:gd name="T64" fmla="*/ 2147483647 w 84"/>
                <a:gd name="T65" fmla="*/ 2147483647 h 87"/>
                <a:gd name="T66" fmla="*/ 2147483647 w 84"/>
                <a:gd name="T67" fmla="*/ 2147483647 h 87"/>
                <a:gd name="T68" fmla="*/ 2147483647 w 84"/>
                <a:gd name="T69" fmla="*/ 2147483647 h 87"/>
                <a:gd name="T70" fmla="*/ 2147483647 w 84"/>
                <a:gd name="T71" fmla="*/ 2147483647 h 8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4"/>
                <a:gd name="T109" fmla="*/ 0 h 87"/>
                <a:gd name="T110" fmla="*/ 84 w 84"/>
                <a:gd name="T111" fmla="*/ 87 h 8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4" h="87">
                  <a:moveTo>
                    <a:pt x="60" y="76"/>
                  </a:moveTo>
                  <a:lnTo>
                    <a:pt x="60" y="79"/>
                  </a:lnTo>
                  <a:lnTo>
                    <a:pt x="60" y="81"/>
                  </a:lnTo>
                  <a:lnTo>
                    <a:pt x="59" y="82"/>
                  </a:lnTo>
                  <a:lnTo>
                    <a:pt x="58" y="83"/>
                  </a:lnTo>
                  <a:lnTo>
                    <a:pt x="57" y="83"/>
                  </a:lnTo>
                  <a:lnTo>
                    <a:pt x="52" y="84"/>
                  </a:lnTo>
                  <a:lnTo>
                    <a:pt x="50" y="85"/>
                  </a:lnTo>
                  <a:lnTo>
                    <a:pt x="50" y="86"/>
                  </a:lnTo>
                  <a:lnTo>
                    <a:pt x="50" y="87"/>
                  </a:lnTo>
                  <a:lnTo>
                    <a:pt x="52" y="87"/>
                  </a:lnTo>
                  <a:lnTo>
                    <a:pt x="66" y="87"/>
                  </a:lnTo>
                  <a:lnTo>
                    <a:pt x="81" y="87"/>
                  </a:lnTo>
                  <a:lnTo>
                    <a:pt x="83" y="87"/>
                  </a:lnTo>
                  <a:lnTo>
                    <a:pt x="84" y="86"/>
                  </a:lnTo>
                  <a:lnTo>
                    <a:pt x="84" y="84"/>
                  </a:lnTo>
                  <a:lnTo>
                    <a:pt x="82" y="84"/>
                  </a:lnTo>
                  <a:lnTo>
                    <a:pt x="78" y="83"/>
                  </a:lnTo>
                  <a:lnTo>
                    <a:pt x="77" y="82"/>
                  </a:lnTo>
                  <a:lnTo>
                    <a:pt x="75" y="80"/>
                  </a:lnTo>
                  <a:lnTo>
                    <a:pt x="73" y="78"/>
                  </a:lnTo>
                  <a:lnTo>
                    <a:pt x="71" y="73"/>
                  </a:lnTo>
                  <a:lnTo>
                    <a:pt x="47" y="1"/>
                  </a:lnTo>
                  <a:lnTo>
                    <a:pt x="46" y="1"/>
                  </a:lnTo>
                  <a:lnTo>
                    <a:pt x="45" y="0"/>
                  </a:lnTo>
                  <a:lnTo>
                    <a:pt x="44" y="1"/>
                  </a:lnTo>
                  <a:lnTo>
                    <a:pt x="10" y="79"/>
                  </a:lnTo>
                  <a:lnTo>
                    <a:pt x="9" y="81"/>
                  </a:lnTo>
                  <a:lnTo>
                    <a:pt x="7" y="83"/>
                  </a:lnTo>
                  <a:lnTo>
                    <a:pt x="2" y="84"/>
                  </a:lnTo>
                  <a:lnTo>
                    <a:pt x="1" y="84"/>
                  </a:lnTo>
                  <a:lnTo>
                    <a:pt x="0" y="85"/>
                  </a:lnTo>
                  <a:lnTo>
                    <a:pt x="0" y="86"/>
                  </a:lnTo>
                  <a:lnTo>
                    <a:pt x="0" y="87"/>
                  </a:lnTo>
                  <a:lnTo>
                    <a:pt x="1" y="87"/>
                  </a:lnTo>
                  <a:lnTo>
                    <a:pt x="16" y="87"/>
                  </a:lnTo>
                  <a:lnTo>
                    <a:pt x="28" y="87"/>
                  </a:lnTo>
                  <a:lnTo>
                    <a:pt x="29" y="87"/>
                  </a:lnTo>
                  <a:lnTo>
                    <a:pt x="30" y="87"/>
                  </a:lnTo>
                  <a:lnTo>
                    <a:pt x="31" y="86"/>
                  </a:lnTo>
                  <a:lnTo>
                    <a:pt x="30" y="85"/>
                  </a:lnTo>
                  <a:lnTo>
                    <a:pt x="29" y="84"/>
                  </a:lnTo>
                  <a:lnTo>
                    <a:pt x="27" y="84"/>
                  </a:lnTo>
                  <a:lnTo>
                    <a:pt x="24" y="83"/>
                  </a:lnTo>
                  <a:lnTo>
                    <a:pt x="22" y="82"/>
                  </a:lnTo>
                  <a:lnTo>
                    <a:pt x="21" y="81"/>
                  </a:lnTo>
                  <a:lnTo>
                    <a:pt x="20" y="79"/>
                  </a:lnTo>
                  <a:lnTo>
                    <a:pt x="21" y="75"/>
                  </a:lnTo>
                  <a:lnTo>
                    <a:pt x="24" y="67"/>
                  </a:lnTo>
                  <a:lnTo>
                    <a:pt x="27" y="59"/>
                  </a:lnTo>
                  <a:lnTo>
                    <a:pt x="29" y="52"/>
                  </a:lnTo>
                  <a:lnTo>
                    <a:pt x="30" y="51"/>
                  </a:lnTo>
                  <a:lnTo>
                    <a:pt x="32" y="51"/>
                  </a:lnTo>
                  <a:lnTo>
                    <a:pt x="41" y="51"/>
                  </a:lnTo>
                  <a:lnTo>
                    <a:pt x="47" y="51"/>
                  </a:lnTo>
                  <a:lnTo>
                    <a:pt x="51" y="51"/>
                  </a:lnTo>
                  <a:lnTo>
                    <a:pt x="52" y="51"/>
                  </a:lnTo>
                  <a:lnTo>
                    <a:pt x="52" y="52"/>
                  </a:lnTo>
                  <a:lnTo>
                    <a:pt x="53" y="53"/>
                  </a:lnTo>
                  <a:lnTo>
                    <a:pt x="53" y="54"/>
                  </a:lnTo>
                  <a:lnTo>
                    <a:pt x="60" y="76"/>
                  </a:lnTo>
                  <a:close/>
                  <a:moveTo>
                    <a:pt x="41" y="20"/>
                  </a:moveTo>
                  <a:lnTo>
                    <a:pt x="42" y="19"/>
                  </a:lnTo>
                  <a:lnTo>
                    <a:pt x="42" y="20"/>
                  </a:lnTo>
                  <a:lnTo>
                    <a:pt x="49" y="41"/>
                  </a:lnTo>
                  <a:lnTo>
                    <a:pt x="50" y="44"/>
                  </a:lnTo>
                  <a:lnTo>
                    <a:pt x="46" y="45"/>
                  </a:lnTo>
                  <a:lnTo>
                    <a:pt x="41" y="45"/>
                  </a:lnTo>
                  <a:lnTo>
                    <a:pt x="36" y="45"/>
                  </a:lnTo>
                  <a:lnTo>
                    <a:pt x="33" y="44"/>
                  </a:lnTo>
                  <a:lnTo>
                    <a:pt x="31" y="44"/>
                  </a:lnTo>
                  <a:lnTo>
                    <a:pt x="32" y="42"/>
                  </a:lnTo>
                  <a:lnTo>
                    <a:pt x="41" y="20"/>
                  </a:lnTo>
                  <a:close/>
                </a:path>
              </a:pathLst>
            </a:custGeom>
            <a:solidFill>
              <a:srgbClr val="002D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06687" eaLnBrk="0" hangingPunct="0">
                <a:spcBef>
                  <a:spcPct val="50000"/>
                </a:spcBef>
                <a:defRPr/>
              </a:pPr>
              <a:endParaRPr lang="es-CL" sz="1200" dirty="0">
                <a:solidFill>
                  <a:srgbClr val="000000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30" name="Freeform 196"/>
            <p:cNvSpPr>
              <a:spLocks/>
            </p:cNvSpPr>
            <p:nvPr/>
          </p:nvSpPr>
          <p:spPr bwMode="auto">
            <a:xfrm>
              <a:off x="605659" y="6020469"/>
              <a:ext cx="97809" cy="84315"/>
            </a:xfrm>
            <a:custGeom>
              <a:avLst/>
              <a:gdLst>
                <a:gd name="T0" fmla="*/ 2147483647 w 62"/>
                <a:gd name="T1" fmla="*/ 2147483647 h 54"/>
                <a:gd name="T2" fmla="*/ 2147483647 w 62"/>
                <a:gd name="T3" fmla="*/ 2147483647 h 54"/>
                <a:gd name="T4" fmla="*/ 2147483647 w 62"/>
                <a:gd name="T5" fmla="*/ 2147483647 h 54"/>
                <a:gd name="T6" fmla="*/ 2147483647 w 62"/>
                <a:gd name="T7" fmla="*/ 2147483647 h 54"/>
                <a:gd name="T8" fmla="*/ 2147483647 w 62"/>
                <a:gd name="T9" fmla="*/ 2147483647 h 54"/>
                <a:gd name="T10" fmla="*/ 2147483647 w 62"/>
                <a:gd name="T11" fmla="*/ 2147483647 h 54"/>
                <a:gd name="T12" fmla="*/ 2147483647 w 62"/>
                <a:gd name="T13" fmla="*/ 2147483647 h 54"/>
                <a:gd name="T14" fmla="*/ 2147483647 w 62"/>
                <a:gd name="T15" fmla="*/ 2147483647 h 54"/>
                <a:gd name="T16" fmla="*/ 2147483647 w 62"/>
                <a:gd name="T17" fmla="*/ 2147483647 h 54"/>
                <a:gd name="T18" fmla="*/ 2147483647 w 62"/>
                <a:gd name="T19" fmla="*/ 2147483647 h 54"/>
                <a:gd name="T20" fmla="*/ 2147483647 w 62"/>
                <a:gd name="T21" fmla="*/ 2147483647 h 54"/>
                <a:gd name="T22" fmla="*/ 2147483647 w 62"/>
                <a:gd name="T23" fmla="*/ 0 h 54"/>
                <a:gd name="T24" fmla="*/ 2147483647 w 62"/>
                <a:gd name="T25" fmla="*/ 0 h 54"/>
                <a:gd name="T26" fmla="*/ 2147483647 w 62"/>
                <a:gd name="T27" fmla="*/ 2147483647 h 54"/>
                <a:gd name="T28" fmla="*/ 2147483647 w 62"/>
                <a:gd name="T29" fmla="*/ 2147483647 h 54"/>
                <a:gd name="T30" fmla="*/ 2147483647 w 62"/>
                <a:gd name="T31" fmla="*/ 2147483647 h 54"/>
                <a:gd name="T32" fmla="*/ 2147483647 w 62"/>
                <a:gd name="T33" fmla="*/ 2147483647 h 54"/>
                <a:gd name="T34" fmla="*/ 2147483647 w 62"/>
                <a:gd name="T35" fmla="*/ 2147483647 h 54"/>
                <a:gd name="T36" fmla="*/ 2147483647 w 62"/>
                <a:gd name="T37" fmla="*/ 2147483647 h 54"/>
                <a:gd name="T38" fmla="*/ 2147483647 w 62"/>
                <a:gd name="T39" fmla="*/ 2147483647 h 54"/>
                <a:gd name="T40" fmla="*/ 2147483647 w 62"/>
                <a:gd name="T41" fmla="*/ 2147483647 h 54"/>
                <a:gd name="T42" fmla="*/ 2147483647 w 62"/>
                <a:gd name="T43" fmla="*/ 2147483647 h 54"/>
                <a:gd name="T44" fmla="*/ 2147483647 w 62"/>
                <a:gd name="T45" fmla="*/ 2147483647 h 54"/>
                <a:gd name="T46" fmla="*/ 2147483647 w 62"/>
                <a:gd name="T47" fmla="*/ 2147483647 h 54"/>
                <a:gd name="T48" fmla="*/ 2147483647 w 62"/>
                <a:gd name="T49" fmla="*/ 2147483647 h 54"/>
                <a:gd name="T50" fmla="*/ 2147483647 w 62"/>
                <a:gd name="T51" fmla="*/ 2147483647 h 54"/>
                <a:gd name="T52" fmla="*/ 2147483647 w 62"/>
                <a:gd name="T53" fmla="*/ 0 h 54"/>
                <a:gd name="T54" fmla="*/ 2147483647 w 62"/>
                <a:gd name="T55" fmla="*/ 2147483647 h 54"/>
                <a:gd name="T56" fmla="*/ 2147483647 w 62"/>
                <a:gd name="T57" fmla="*/ 0 h 54"/>
                <a:gd name="T58" fmla="*/ 2147483647 w 62"/>
                <a:gd name="T59" fmla="*/ 2147483647 h 54"/>
                <a:gd name="T60" fmla="*/ 2147483647 w 62"/>
                <a:gd name="T61" fmla="*/ 2147483647 h 54"/>
                <a:gd name="T62" fmla="*/ 2147483647 w 62"/>
                <a:gd name="T63" fmla="*/ 2147483647 h 54"/>
                <a:gd name="T64" fmla="*/ 2147483647 w 62"/>
                <a:gd name="T65" fmla="*/ 2147483647 h 54"/>
                <a:gd name="T66" fmla="*/ 2147483647 w 62"/>
                <a:gd name="T67" fmla="*/ 2147483647 h 54"/>
                <a:gd name="T68" fmla="*/ 2147483647 w 62"/>
                <a:gd name="T69" fmla="*/ 2147483647 h 54"/>
                <a:gd name="T70" fmla="*/ 2147483647 w 62"/>
                <a:gd name="T71" fmla="*/ 2147483647 h 54"/>
                <a:gd name="T72" fmla="*/ 2147483647 w 62"/>
                <a:gd name="T73" fmla="*/ 2147483647 h 5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2"/>
                <a:gd name="T112" fmla="*/ 0 h 54"/>
                <a:gd name="T113" fmla="*/ 62 w 62"/>
                <a:gd name="T114" fmla="*/ 54 h 5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2" h="54">
                  <a:moveTo>
                    <a:pt x="23" y="54"/>
                  </a:moveTo>
                  <a:lnTo>
                    <a:pt x="27" y="54"/>
                  </a:lnTo>
                  <a:lnTo>
                    <a:pt x="30" y="53"/>
                  </a:lnTo>
                  <a:lnTo>
                    <a:pt x="36" y="50"/>
                  </a:lnTo>
                  <a:lnTo>
                    <a:pt x="39" y="47"/>
                  </a:lnTo>
                  <a:lnTo>
                    <a:pt x="41" y="46"/>
                  </a:lnTo>
                  <a:lnTo>
                    <a:pt x="42" y="47"/>
                  </a:lnTo>
                  <a:lnTo>
                    <a:pt x="42" y="48"/>
                  </a:lnTo>
                  <a:lnTo>
                    <a:pt x="42" y="51"/>
                  </a:lnTo>
                  <a:lnTo>
                    <a:pt x="43" y="52"/>
                  </a:lnTo>
                  <a:lnTo>
                    <a:pt x="43" y="53"/>
                  </a:lnTo>
                  <a:lnTo>
                    <a:pt x="59" y="50"/>
                  </a:lnTo>
                  <a:lnTo>
                    <a:pt x="61" y="50"/>
                  </a:lnTo>
                  <a:lnTo>
                    <a:pt x="62" y="49"/>
                  </a:lnTo>
                  <a:lnTo>
                    <a:pt x="61" y="48"/>
                  </a:lnTo>
                  <a:lnTo>
                    <a:pt x="60" y="48"/>
                  </a:lnTo>
                  <a:lnTo>
                    <a:pt x="55" y="47"/>
                  </a:lnTo>
                  <a:lnTo>
                    <a:pt x="53" y="47"/>
                  </a:lnTo>
                  <a:lnTo>
                    <a:pt x="52" y="46"/>
                  </a:lnTo>
                  <a:lnTo>
                    <a:pt x="51" y="44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1" y="1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32" y="1"/>
                  </a:lnTo>
                  <a:lnTo>
                    <a:pt x="32" y="2"/>
                  </a:lnTo>
                  <a:lnTo>
                    <a:pt x="34" y="3"/>
                  </a:lnTo>
                  <a:lnTo>
                    <a:pt x="36" y="3"/>
                  </a:lnTo>
                  <a:lnTo>
                    <a:pt x="42" y="5"/>
                  </a:lnTo>
                  <a:lnTo>
                    <a:pt x="42" y="6"/>
                  </a:lnTo>
                  <a:lnTo>
                    <a:pt x="43" y="7"/>
                  </a:lnTo>
                  <a:lnTo>
                    <a:pt x="42" y="36"/>
                  </a:lnTo>
                  <a:lnTo>
                    <a:pt x="42" y="38"/>
                  </a:lnTo>
                  <a:lnTo>
                    <a:pt x="42" y="40"/>
                  </a:lnTo>
                  <a:lnTo>
                    <a:pt x="41" y="42"/>
                  </a:lnTo>
                  <a:lnTo>
                    <a:pt x="40" y="44"/>
                  </a:lnTo>
                  <a:lnTo>
                    <a:pt x="38" y="45"/>
                  </a:lnTo>
                  <a:lnTo>
                    <a:pt x="35" y="47"/>
                  </a:lnTo>
                  <a:lnTo>
                    <a:pt x="31" y="47"/>
                  </a:lnTo>
                  <a:lnTo>
                    <a:pt x="27" y="48"/>
                  </a:lnTo>
                  <a:lnTo>
                    <a:pt x="22" y="47"/>
                  </a:lnTo>
                  <a:lnTo>
                    <a:pt x="20" y="46"/>
                  </a:lnTo>
                  <a:lnTo>
                    <a:pt x="19" y="45"/>
                  </a:lnTo>
                  <a:lnTo>
                    <a:pt x="18" y="44"/>
                  </a:lnTo>
                  <a:lnTo>
                    <a:pt x="17" y="43"/>
                  </a:lnTo>
                  <a:lnTo>
                    <a:pt x="16" y="41"/>
                  </a:lnTo>
                  <a:lnTo>
                    <a:pt x="16" y="39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6" y="1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9" y="1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4" y="3"/>
                  </a:lnTo>
                  <a:lnTo>
                    <a:pt x="6" y="4"/>
                  </a:lnTo>
                  <a:lnTo>
                    <a:pt x="7" y="5"/>
                  </a:lnTo>
                  <a:lnTo>
                    <a:pt x="8" y="6"/>
                  </a:lnTo>
                  <a:lnTo>
                    <a:pt x="7" y="35"/>
                  </a:lnTo>
                  <a:lnTo>
                    <a:pt x="7" y="39"/>
                  </a:lnTo>
                  <a:lnTo>
                    <a:pt x="8" y="43"/>
                  </a:lnTo>
                  <a:lnTo>
                    <a:pt x="9" y="46"/>
                  </a:lnTo>
                  <a:lnTo>
                    <a:pt x="11" y="49"/>
                  </a:lnTo>
                  <a:lnTo>
                    <a:pt x="12" y="50"/>
                  </a:lnTo>
                  <a:lnTo>
                    <a:pt x="13" y="51"/>
                  </a:lnTo>
                  <a:lnTo>
                    <a:pt x="15" y="53"/>
                  </a:lnTo>
                  <a:lnTo>
                    <a:pt x="19" y="54"/>
                  </a:lnTo>
                  <a:lnTo>
                    <a:pt x="23" y="54"/>
                  </a:lnTo>
                  <a:close/>
                </a:path>
              </a:pathLst>
            </a:custGeom>
            <a:solidFill>
              <a:srgbClr val="002D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06687" eaLnBrk="0" hangingPunct="0">
                <a:spcBef>
                  <a:spcPct val="50000"/>
                </a:spcBef>
                <a:defRPr/>
              </a:pPr>
              <a:endParaRPr lang="es-CL" sz="1200" dirty="0">
                <a:solidFill>
                  <a:srgbClr val="000000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31" name="Freeform 197"/>
            <p:cNvSpPr>
              <a:spLocks noEditPoints="1"/>
            </p:cNvSpPr>
            <p:nvPr/>
          </p:nvSpPr>
          <p:spPr bwMode="auto">
            <a:xfrm>
              <a:off x="710454" y="5964856"/>
              <a:ext cx="92570" cy="139928"/>
            </a:xfrm>
            <a:custGeom>
              <a:avLst/>
              <a:gdLst>
                <a:gd name="T0" fmla="*/ 2147483647 w 59"/>
                <a:gd name="T1" fmla="*/ 2147483647 h 89"/>
                <a:gd name="T2" fmla="*/ 2147483647 w 59"/>
                <a:gd name="T3" fmla="*/ 0 h 89"/>
                <a:gd name="T4" fmla="*/ 2147483647 w 59"/>
                <a:gd name="T5" fmla="*/ 0 h 89"/>
                <a:gd name="T6" fmla="*/ 2147483647 w 59"/>
                <a:gd name="T7" fmla="*/ 2147483647 h 89"/>
                <a:gd name="T8" fmla="*/ 2147483647 w 59"/>
                <a:gd name="T9" fmla="*/ 2147483647 h 89"/>
                <a:gd name="T10" fmla="*/ 2147483647 w 59"/>
                <a:gd name="T11" fmla="*/ 2147483647 h 89"/>
                <a:gd name="T12" fmla="*/ 2147483647 w 59"/>
                <a:gd name="T13" fmla="*/ 2147483647 h 89"/>
                <a:gd name="T14" fmla="*/ 2147483647 w 59"/>
                <a:gd name="T15" fmla="*/ 2147483647 h 89"/>
                <a:gd name="T16" fmla="*/ 2147483647 w 59"/>
                <a:gd name="T17" fmla="*/ 2147483647 h 89"/>
                <a:gd name="T18" fmla="*/ 2147483647 w 59"/>
                <a:gd name="T19" fmla="*/ 2147483647 h 89"/>
                <a:gd name="T20" fmla="*/ 2147483647 w 59"/>
                <a:gd name="T21" fmla="*/ 2147483647 h 89"/>
                <a:gd name="T22" fmla="*/ 2147483647 w 59"/>
                <a:gd name="T23" fmla="*/ 2147483647 h 89"/>
                <a:gd name="T24" fmla="*/ 2147483647 w 59"/>
                <a:gd name="T25" fmla="*/ 2147483647 h 89"/>
                <a:gd name="T26" fmla="*/ 2147483647 w 59"/>
                <a:gd name="T27" fmla="*/ 2147483647 h 89"/>
                <a:gd name="T28" fmla="*/ 0 w 59"/>
                <a:gd name="T29" fmla="*/ 2147483647 h 89"/>
                <a:gd name="T30" fmla="*/ 2147483647 w 59"/>
                <a:gd name="T31" fmla="*/ 2147483647 h 89"/>
                <a:gd name="T32" fmla="*/ 2147483647 w 59"/>
                <a:gd name="T33" fmla="*/ 2147483647 h 89"/>
                <a:gd name="T34" fmla="*/ 2147483647 w 59"/>
                <a:gd name="T35" fmla="*/ 2147483647 h 89"/>
                <a:gd name="T36" fmla="*/ 2147483647 w 59"/>
                <a:gd name="T37" fmla="*/ 2147483647 h 89"/>
                <a:gd name="T38" fmla="*/ 2147483647 w 59"/>
                <a:gd name="T39" fmla="*/ 2147483647 h 89"/>
                <a:gd name="T40" fmla="*/ 2147483647 w 59"/>
                <a:gd name="T41" fmla="*/ 2147483647 h 89"/>
                <a:gd name="T42" fmla="*/ 2147483647 w 59"/>
                <a:gd name="T43" fmla="*/ 2147483647 h 89"/>
                <a:gd name="T44" fmla="*/ 2147483647 w 59"/>
                <a:gd name="T45" fmla="*/ 2147483647 h 89"/>
                <a:gd name="T46" fmla="*/ 2147483647 w 59"/>
                <a:gd name="T47" fmla="*/ 2147483647 h 89"/>
                <a:gd name="T48" fmla="*/ 2147483647 w 59"/>
                <a:gd name="T49" fmla="*/ 2147483647 h 89"/>
                <a:gd name="T50" fmla="*/ 2147483647 w 59"/>
                <a:gd name="T51" fmla="*/ 2147483647 h 89"/>
                <a:gd name="T52" fmla="*/ 2147483647 w 59"/>
                <a:gd name="T53" fmla="*/ 2147483647 h 89"/>
                <a:gd name="T54" fmla="*/ 2147483647 w 59"/>
                <a:gd name="T55" fmla="*/ 2147483647 h 89"/>
                <a:gd name="T56" fmla="*/ 2147483647 w 59"/>
                <a:gd name="T57" fmla="*/ 2147483647 h 89"/>
                <a:gd name="T58" fmla="*/ 2147483647 w 59"/>
                <a:gd name="T59" fmla="*/ 2147483647 h 89"/>
                <a:gd name="T60" fmla="*/ 2147483647 w 59"/>
                <a:gd name="T61" fmla="*/ 2147483647 h 89"/>
                <a:gd name="T62" fmla="*/ 2147483647 w 59"/>
                <a:gd name="T63" fmla="*/ 2147483647 h 89"/>
                <a:gd name="T64" fmla="*/ 2147483647 w 59"/>
                <a:gd name="T65" fmla="*/ 2147483647 h 89"/>
                <a:gd name="T66" fmla="*/ 2147483647 w 59"/>
                <a:gd name="T67" fmla="*/ 2147483647 h 89"/>
                <a:gd name="T68" fmla="*/ 2147483647 w 59"/>
                <a:gd name="T69" fmla="*/ 2147483647 h 89"/>
                <a:gd name="T70" fmla="*/ 2147483647 w 59"/>
                <a:gd name="T71" fmla="*/ 2147483647 h 89"/>
                <a:gd name="T72" fmla="*/ 2147483647 w 59"/>
                <a:gd name="T73" fmla="*/ 2147483647 h 89"/>
                <a:gd name="T74" fmla="*/ 2147483647 w 59"/>
                <a:gd name="T75" fmla="*/ 2147483647 h 89"/>
                <a:gd name="T76" fmla="*/ 2147483647 w 59"/>
                <a:gd name="T77" fmla="*/ 2147483647 h 89"/>
                <a:gd name="T78" fmla="*/ 2147483647 w 59"/>
                <a:gd name="T79" fmla="*/ 2147483647 h 89"/>
                <a:gd name="T80" fmla="*/ 2147483647 w 59"/>
                <a:gd name="T81" fmla="*/ 2147483647 h 89"/>
                <a:gd name="T82" fmla="*/ 2147483647 w 59"/>
                <a:gd name="T83" fmla="*/ 2147483647 h 89"/>
                <a:gd name="T84" fmla="*/ 2147483647 w 59"/>
                <a:gd name="T85" fmla="*/ 2147483647 h 89"/>
                <a:gd name="T86" fmla="*/ 2147483647 w 59"/>
                <a:gd name="T87" fmla="*/ 2147483647 h 89"/>
                <a:gd name="T88" fmla="*/ 2147483647 w 59"/>
                <a:gd name="T89" fmla="*/ 2147483647 h 89"/>
                <a:gd name="T90" fmla="*/ 2147483647 w 59"/>
                <a:gd name="T91" fmla="*/ 2147483647 h 89"/>
                <a:gd name="T92" fmla="*/ 2147483647 w 59"/>
                <a:gd name="T93" fmla="*/ 2147483647 h 8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9"/>
                <a:gd name="T142" fmla="*/ 0 h 89"/>
                <a:gd name="T143" fmla="*/ 59 w 59"/>
                <a:gd name="T144" fmla="*/ 89 h 8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9" h="89">
                  <a:moveTo>
                    <a:pt x="51" y="20"/>
                  </a:moveTo>
                  <a:lnTo>
                    <a:pt x="51" y="2"/>
                  </a:lnTo>
                  <a:lnTo>
                    <a:pt x="51" y="0"/>
                  </a:lnTo>
                  <a:lnTo>
                    <a:pt x="50" y="0"/>
                  </a:lnTo>
                  <a:lnTo>
                    <a:pt x="38" y="0"/>
                  </a:lnTo>
                  <a:lnTo>
                    <a:pt x="35" y="0"/>
                  </a:lnTo>
                  <a:lnTo>
                    <a:pt x="35" y="1"/>
                  </a:lnTo>
                  <a:lnTo>
                    <a:pt x="34" y="2"/>
                  </a:lnTo>
                  <a:lnTo>
                    <a:pt x="35" y="3"/>
                  </a:lnTo>
                  <a:lnTo>
                    <a:pt x="36" y="4"/>
                  </a:lnTo>
                  <a:lnTo>
                    <a:pt x="38" y="5"/>
                  </a:lnTo>
                  <a:lnTo>
                    <a:pt x="41" y="6"/>
                  </a:lnTo>
                  <a:lnTo>
                    <a:pt x="42" y="7"/>
                  </a:lnTo>
                  <a:lnTo>
                    <a:pt x="42" y="9"/>
                  </a:lnTo>
                  <a:lnTo>
                    <a:pt x="42" y="37"/>
                  </a:lnTo>
                  <a:lnTo>
                    <a:pt x="42" y="39"/>
                  </a:lnTo>
                  <a:lnTo>
                    <a:pt x="40" y="40"/>
                  </a:lnTo>
                  <a:lnTo>
                    <a:pt x="36" y="38"/>
                  </a:lnTo>
                  <a:lnTo>
                    <a:pt x="32" y="37"/>
                  </a:lnTo>
                  <a:lnTo>
                    <a:pt x="27" y="37"/>
                  </a:lnTo>
                  <a:lnTo>
                    <a:pt x="22" y="37"/>
                  </a:lnTo>
                  <a:lnTo>
                    <a:pt x="17" y="39"/>
                  </a:lnTo>
                  <a:lnTo>
                    <a:pt x="12" y="41"/>
                  </a:lnTo>
                  <a:lnTo>
                    <a:pt x="8" y="44"/>
                  </a:lnTo>
                  <a:lnTo>
                    <a:pt x="5" y="48"/>
                  </a:lnTo>
                  <a:lnTo>
                    <a:pt x="3" y="50"/>
                  </a:lnTo>
                  <a:lnTo>
                    <a:pt x="2" y="53"/>
                  </a:lnTo>
                  <a:lnTo>
                    <a:pt x="1" y="55"/>
                  </a:lnTo>
                  <a:lnTo>
                    <a:pt x="1" y="58"/>
                  </a:lnTo>
                  <a:lnTo>
                    <a:pt x="0" y="63"/>
                  </a:lnTo>
                  <a:lnTo>
                    <a:pt x="1" y="69"/>
                  </a:lnTo>
                  <a:lnTo>
                    <a:pt x="1" y="71"/>
                  </a:lnTo>
                  <a:lnTo>
                    <a:pt x="2" y="74"/>
                  </a:lnTo>
                  <a:lnTo>
                    <a:pt x="4" y="78"/>
                  </a:lnTo>
                  <a:lnTo>
                    <a:pt x="6" y="80"/>
                  </a:lnTo>
                  <a:lnTo>
                    <a:pt x="8" y="81"/>
                  </a:lnTo>
                  <a:lnTo>
                    <a:pt x="12" y="84"/>
                  </a:lnTo>
                  <a:lnTo>
                    <a:pt x="16" y="86"/>
                  </a:lnTo>
                  <a:lnTo>
                    <a:pt x="20" y="87"/>
                  </a:lnTo>
                  <a:lnTo>
                    <a:pt x="25" y="88"/>
                  </a:lnTo>
                  <a:lnTo>
                    <a:pt x="29" y="87"/>
                  </a:lnTo>
                  <a:lnTo>
                    <a:pt x="32" y="87"/>
                  </a:lnTo>
                  <a:lnTo>
                    <a:pt x="37" y="85"/>
                  </a:lnTo>
                  <a:lnTo>
                    <a:pt x="41" y="83"/>
                  </a:lnTo>
                  <a:lnTo>
                    <a:pt x="42" y="84"/>
                  </a:lnTo>
                  <a:lnTo>
                    <a:pt x="42" y="87"/>
                  </a:lnTo>
                  <a:lnTo>
                    <a:pt x="42" y="88"/>
                  </a:lnTo>
                  <a:lnTo>
                    <a:pt x="43" y="89"/>
                  </a:lnTo>
                  <a:lnTo>
                    <a:pt x="44" y="89"/>
                  </a:lnTo>
                  <a:lnTo>
                    <a:pt x="52" y="88"/>
                  </a:lnTo>
                  <a:lnTo>
                    <a:pt x="57" y="87"/>
                  </a:lnTo>
                  <a:lnTo>
                    <a:pt x="58" y="86"/>
                  </a:lnTo>
                  <a:lnTo>
                    <a:pt x="59" y="85"/>
                  </a:lnTo>
                  <a:lnTo>
                    <a:pt x="59" y="84"/>
                  </a:lnTo>
                  <a:lnTo>
                    <a:pt x="58" y="83"/>
                  </a:lnTo>
                  <a:lnTo>
                    <a:pt x="53" y="84"/>
                  </a:lnTo>
                  <a:lnTo>
                    <a:pt x="52" y="84"/>
                  </a:lnTo>
                  <a:lnTo>
                    <a:pt x="51" y="83"/>
                  </a:lnTo>
                  <a:lnTo>
                    <a:pt x="51" y="81"/>
                  </a:lnTo>
                  <a:lnTo>
                    <a:pt x="51" y="20"/>
                  </a:lnTo>
                  <a:close/>
                  <a:moveTo>
                    <a:pt x="43" y="66"/>
                  </a:moveTo>
                  <a:lnTo>
                    <a:pt x="43" y="74"/>
                  </a:lnTo>
                  <a:lnTo>
                    <a:pt x="42" y="77"/>
                  </a:lnTo>
                  <a:lnTo>
                    <a:pt x="41" y="79"/>
                  </a:lnTo>
                  <a:lnTo>
                    <a:pt x="40" y="81"/>
                  </a:lnTo>
                  <a:lnTo>
                    <a:pt x="38" y="81"/>
                  </a:lnTo>
                  <a:lnTo>
                    <a:pt x="35" y="82"/>
                  </a:lnTo>
                  <a:lnTo>
                    <a:pt x="32" y="82"/>
                  </a:lnTo>
                  <a:lnTo>
                    <a:pt x="26" y="82"/>
                  </a:lnTo>
                  <a:lnTo>
                    <a:pt x="21" y="80"/>
                  </a:lnTo>
                  <a:lnTo>
                    <a:pt x="17" y="78"/>
                  </a:lnTo>
                  <a:lnTo>
                    <a:pt x="15" y="77"/>
                  </a:lnTo>
                  <a:lnTo>
                    <a:pt x="14" y="75"/>
                  </a:lnTo>
                  <a:lnTo>
                    <a:pt x="12" y="72"/>
                  </a:lnTo>
                  <a:lnTo>
                    <a:pt x="10" y="68"/>
                  </a:lnTo>
                  <a:lnTo>
                    <a:pt x="10" y="65"/>
                  </a:lnTo>
                  <a:lnTo>
                    <a:pt x="9" y="61"/>
                  </a:lnTo>
                  <a:lnTo>
                    <a:pt x="10" y="57"/>
                  </a:lnTo>
                  <a:lnTo>
                    <a:pt x="10" y="53"/>
                  </a:lnTo>
                  <a:lnTo>
                    <a:pt x="12" y="50"/>
                  </a:lnTo>
                  <a:lnTo>
                    <a:pt x="13" y="48"/>
                  </a:lnTo>
                  <a:lnTo>
                    <a:pt x="14" y="46"/>
                  </a:lnTo>
                  <a:lnTo>
                    <a:pt x="17" y="44"/>
                  </a:lnTo>
                  <a:lnTo>
                    <a:pt x="20" y="42"/>
                  </a:lnTo>
                  <a:lnTo>
                    <a:pt x="24" y="40"/>
                  </a:lnTo>
                  <a:lnTo>
                    <a:pt x="28" y="40"/>
                  </a:lnTo>
                  <a:lnTo>
                    <a:pt x="33" y="40"/>
                  </a:lnTo>
                  <a:lnTo>
                    <a:pt x="35" y="41"/>
                  </a:lnTo>
                  <a:lnTo>
                    <a:pt x="36" y="42"/>
                  </a:lnTo>
                  <a:lnTo>
                    <a:pt x="39" y="44"/>
                  </a:lnTo>
                  <a:lnTo>
                    <a:pt x="41" y="47"/>
                  </a:lnTo>
                  <a:lnTo>
                    <a:pt x="42" y="51"/>
                  </a:lnTo>
                  <a:lnTo>
                    <a:pt x="42" y="56"/>
                  </a:lnTo>
                  <a:lnTo>
                    <a:pt x="43" y="66"/>
                  </a:lnTo>
                  <a:close/>
                </a:path>
              </a:pathLst>
            </a:custGeom>
            <a:solidFill>
              <a:srgbClr val="002D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06687" eaLnBrk="0" hangingPunct="0">
                <a:spcBef>
                  <a:spcPct val="50000"/>
                </a:spcBef>
                <a:defRPr/>
              </a:pPr>
              <a:endParaRPr lang="es-CL" sz="1200" dirty="0">
                <a:solidFill>
                  <a:srgbClr val="000000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32" name="Freeform 198"/>
            <p:cNvSpPr>
              <a:spLocks noEditPoints="1"/>
            </p:cNvSpPr>
            <p:nvPr/>
          </p:nvSpPr>
          <p:spPr bwMode="auto">
            <a:xfrm>
              <a:off x="815249" y="5968444"/>
              <a:ext cx="43665" cy="134547"/>
            </a:xfrm>
            <a:custGeom>
              <a:avLst/>
              <a:gdLst>
                <a:gd name="T0" fmla="*/ 2147483647 w 27"/>
                <a:gd name="T1" fmla="*/ 2147483647 h 84"/>
                <a:gd name="T2" fmla="*/ 2147483647 w 27"/>
                <a:gd name="T3" fmla="*/ 2147483647 h 84"/>
                <a:gd name="T4" fmla="*/ 2147483647 w 27"/>
                <a:gd name="T5" fmla="*/ 2147483647 h 84"/>
                <a:gd name="T6" fmla="*/ 2147483647 w 27"/>
                <a:gd name="T7" fmla="*/ 2147483647 h 84"/>
                <a:gd name="T8" fmla="*/ 2147483647 w 27"/>
                <a:gd name="T9" fmla="*/ 2147483647 h 84"/>
                <a:gd name="T10" fmla="*/ 2147483647 w 27"/>
                <a:gd name="T11" fmla="*/ 2147483647 h 84"/>
                <a:gd name="T12" fmla="*/ 2147483647 w 27"/>
                <a:gd name="T13" fmla="*/ 2147483647 h 84"/>
                <a:gd name="T14" fmla="*/ 2147483647 w 27"/>
                <a:gd name="T15" fmla="*/ 2147483647 h 84"/>
                <a:gd name="T16" fmla="*/ 2147483647 w 27"/>
                <a:gd name="T17" fmla="*/ 2147483647 h 84"/>
                <a:gd name="T18" fmla="*/ 2147483647 w 27"/>
                <a:gd name="T19" fmla="*/ 2147483647 h 84"/>
                <a:gd name="T20" fmla="*/ 2147483647 w 27"/>
                <a:gd name="T21" fmla="*/ 2147483647 h 84"/>
                <a:gd name="T22" fmla="*/ 2147483647 w 27"/>
                <a:gd name="T23" fmla="*/ 2147483647 h 84"/>
                <a:gd name="T24" fmla="*/ 2147483647 w 27"/>
                <a:gd name="T25" fmla="*/ 2147483647 h 84"/>
                <a:gd name="T26" fmla="*/ 2147483647 w 27"/>
                <a:gd name="T27" fmla="*/ 2147483647 h 84"/>
                <a:gd name="T28" fmla="*/ 2147483647 w 27"/>
                <a:gd name="T29" fmla="*/ 2147483647 h 84"/>
                <a:gd name="T30" fmla="*/ 2147483647 w 27"/>
                <a:gd name="T31" fmla="*/ 2147483647 h 84"/>
                <a:gd name="T32" fmla="*/ 2147483647 w 27"/>
                <a:gd name="T33" fmla="*/ 2147483647 h 84"/>
                <a:gd name="T34" fmla="*/ 2147483647 w 27"/>
                <a:gd name="T35" fmla="*/ 2147483647 h 84"/>
                <a:gd name="T36" fmla="*/ 2147483647 w 27"/>
                <a:gd name="T37" fmla="*/ 2147483647 h 84"/>
                <a:gd name="T38" fmla="*/ 2147483647 w 27"/>
                <a:gd name="T39" fmla="*/ 2147483647 h 84"/>
                <a:gd name="T40" fmla="*/ 2147483647 w 27"/>
                <a:gd name="T41" fmla="*/ 2147483647 h 84"/>
                <a:gd name="T42" fmla="*/ 2147483647 w 27"/>
                <a:gd name="T43" fmla="*/ 2147483647 h 84"/>
                <a:gd name="T44" fmla="*/ 0 w 27"/>
                <a:gd name="T45" fmla="*/ 2147483647 h 84"/>
                <a:gd name="T46" fmla="*/ 0 w 27"/>
                <a:gd name="T47" fmla="*/ 2147483647 h 84"/>
                <a:gd name="T48" fmla="*/ 0 w 27"/>
                <a:gd name="T49" fmla="*/ 2147483647 h 84"/>
                <a:gd name="T50" fmla="*/ 2147483647 w 27"/>
                <a:gd name="T51" fmla="*/ 2147483647 h 84"/>
                <a:gd name="T52" fmla="*/ 2147483647 w 27"/>
                <a:gd name="T53" fmla="*/ 2147483647 h 84"/>
                <a:gd name="T54" fmla="*/ 2147483647 w 27"/>
                <a:gd name="T55" fmla="*/ 2147483647 h 84"/>
                <a:gd name="T56" fmla="*/ 2147483647 w 27"/>
                <a:gd name="T57" fmla="*/ 2147483647 h 84"/>
                <a:gd name="T58" fmla="*/ 2147483647 w 27"/>
                <a:gd name="T59" fmla="*/ 2147483647 h 84"/>
                <a:gd name="T60" fmla="*/ 2147483647 w 27"/>
                <a:gd name="T61" fmla="*/ 2147483647 h 84"/>
                <a:gd name="T62" fmla="*/ 2147483647 w 27"/>
                <a:gd name="T63" fmla="*/ 2147483647 h 84"/>
                <a:gd name="T64" fmla="*/ 2147483647 w 27"/>
                <a:gd name="T65" fmla="*/ 2147483647 h 84"/>
                <a:gd name="T66" fmla="*/ 2147483647 w 27"/>
                <a:gd name="T67" fmla="*/ 2147483647 h 84"/>
                <a:gd name="T68" fmla="*/ 2147483647 w 27"/>
                <a:gd name="T69" fmla="*/ 2147483647 h 84"/>
                <a:gd name="T70" fmla="*/ 2147483647 w 27"/>
                <a:gd name="T71" fmla="*/ 2147483647 h 84"/>
                <a:gd name="T72" fmla="*/ 2147483647 w 27"/>
                <a:gd name="T73" fmla="*/ 2147483647 h 84"/>
                <a:gd name="T74" fmla="*/ 2147483647 w 27"/>
                <a:gd name="T75" fmla="*/ 0 h 84"/>
                <a:gd name="T76" fmla="*/ 2147483647 w 27"/>
                <a:gd name="T77" fmla="*/ 2147483647 h 84"/>
                <a:gd name="T78" fmla="*/ 2147483647 w 27"/>
                <a:gd name="T79" fmla="*/ 2147483647 h 84"/>
                <a:gd name="T80" fmla="*/ 2147483647 w 27"/>
                <a:gd name="T81" fmla="*/ 2147483647 h 84"/>
                <a:gd name="T82" fmla="*/ 2147483647 w 27"/>
                <a:gd name="T83" fmla="*/ 2147483647 h 84"/>
                <a:gd name="T84" fmla="*/ 2147483647 w 27"/>
                <a:gd name="T85" fmla="*/ 2147483647 h 84"/>
                <a:gd name="T86" fmla="*/ 2147483647 w 27"/>
                <a:gd name="T87" fmla="*/ 2147483647 h 84"/>
                <a:gd name="T88" fmla="*/ 2147483647 w 27"/>
                <a:gd name="T89" fmla="*/ 2147483647 h 84"/>
                <a:gd name="T90" fmla="*/ 2147483647 w 27"/>
                <a:gd name="T91" fmla="*/ 2147483647 h 84"/>
                <a:gd name="T92" fmla="*/ 2147483647 w 27"/>
                <a:gd name="T93" fmla="*/ 2147483647 h 84"/>
                <a:gd name="T94" fmla="*/ 2147483647 w 27"/>
                <a:gd name="T95" fmla="*/ 2147483647 h 84"/>
                <a:gd name="T96" fmla="*/ 2147483647 w 27"/>
                <a:gd name="T97" fmla="*/ 2147483647 h 84"/>
                <a:gd name="T98" fmla="*/ 2147483647 w 27"/>
                <a:gd name="T99" fmla="*/ 2147483647 h 84"/>
                <a:gd name="T100" fmla="*/ 2147483647 w 27"/>
                <a:gd name="T101" fmla="*/ 2147483647 h 84"/>
                <a:gd name="T102" fmla="*/ 2147483647 w 27"/>
                <a:gd name="T103" fmla="*/ 2147483647 h 84"/>
                <a:gd name="T104" fmla="*/ 2147483647 w 27"/>
                <a:gd name="T105" fmla="*/ 2147483647 h 84"/>
                <a:gd name="T106" fmla="*/ 2147483647 w 27"/>
                <a:gd name="T107" fmla="*/ 2147483647 h 84"/>
                <a:gd name="T108" fmla="*/ 2147483647 w 27"/>
                <a:gd name="T109" fmla="*/ 2147483647 h 84"/>
                <a:gd name="T110" fmla="*/ 2147483647 w 27"/>
                <a:gd name="T111" fmla="*/ 0 h 8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7"/>
                <a:gd name="T169" fmla="*/ 0 h 84"/>
                <a:gd name="T170" fmla="*/ 27 w 27"/>
                <a:gd name="T171" fmla="*/ 84 h 8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7" h="84">
                  <a:moveTo>
                    <a:pt x="18" y="38"/>
                  </a:moveTo>
                  <a:lnTo>
                    <a:pt x="19" y="31"/>
                  </a:lnTo>
                  <a:lnTo>
                    <a:pt x="19" y="30"/>
                  </a:lnTo>
                  <a:lnTo>
                    <a:pt x="18" y="30"/>
                  </a:lnTo>
                  <a:lnTo>
                    <a:pt x="10" y="36"/>
                  </a:lnTo>
                  <a:lnTo>
                    <a:pt x="8" y="37"/>
                  </a:lnTo>
                  <a:lnTo>
                    <a:pt x="6" y="37"/>
                  </a:lnTo>
                  <a:lnTo>
                    <a:pt x="4" y="38"/>
                  </a:lnTo>
                  <a:lnTo>
                    <a:pt x="3" y="39"/>
                  </a:lnTo>
                  <a:lnTo>
                    <a:pt x="4" y="40"/>
                  </a:lnTo>
                  <a:lnTo>
                    <a:pt x="7" y="41"/>
                  </a:lnTo>
                  <a:lnTo>
                    <a:pt x="8" y="41"/>
                  </a:lnTo>
                  <a:lnTo>
                    <a:pt x="9" y="42"/>
                  </a:lnTo>
                  <a:lnTo>
                    <a:pt x="9" y="43"/>
                  </a:lnTo>
                  <a:lnTo>
                    <a:pt x="10" y="45"/>
                  </a:lnTo>
                  <a:lnTo>
                    <a:pt x="10" y="74"/>
                  </a:lnTo>
                  <a:lnTo>
                    <a:pt x="9" y="77"/>
                  </a:lnTo>
                  <a:lnTo>
                    <a:pt x="9" y="78"/>
                  </a:lnTo>
                  <a:lnTo>
                    <a:pt x="8" y="79"/>
                  </a:lnTo>
                  <a:lnTo>
                    <a:pt x="6" y="80"/>
                  </a:lnTo>
                  <a:lnTo>
                    <a:pt x="2" y="81"/>
                  </a:lnTo>
                  <a:lnTo>
                    <a:pt x="1" y="82"/>
                  </a:lnTo>
                  <a:lnTo>
                    <a:pt x="0" y="82"/>
                  </a:lnTo>
                  <a:lnTo>
                    <a:pt x="0" y="83"/>
                  </a:lnTo>
                  <a:lnTo>
                    <a:pt x="0" y="84"/>
                  </a:lnTo>
                  <a:lnTo>
                    <a:pt x="1" y="84"/>
                  </a:lnTo>
                  <a:lnTo>
                    <a:pt x="3" y="84"/>
                  </a:lnTo>
                  <a:lnTo>
                    <a:pt x="13" y="84"/>
                  </a:lnTo>
                  <a:lnTo>
                    <a:pt x="23" y="84"/>
                  </a:lnTo>
                  <a:lnTo>
                    <a:pt x="26" y="84"/>
                  </a:lnTo>
                  <a:lnTo>
                    <a:pt x="27" y="83"/>
                  </a:lnTo>
                  <a:lnTo>
                    <a:pt x="26" y="82"/>
                  </a:lnTo>
                  <a:lnTo>
                    <a:pt x="24" y="81"/>
                  </a:lnTo>
                  <a:lnTo>
                    <a:pt x="20" y="80"/>
                  </a:lnTo>
                  <a:lnTo>
                    <a:pt x="19" y="78"/>
                  </a:lnTo>
                  <a:lnTo>
                    <a:pt x="18" y="76"/>
                  </a:lnTo>
                  <a:lnTo>
                    <a:pt x="18" y="38"/>
                  </a:lnTo>
                  <a:close/>
                  <a:moveTo>
                    <a:pt x="14" y="0"/>
                  </a:moveTo>
                  <a:lnTo>
                    <a:pt x="12" y="1"/>
                  </a:lnTo>
                  <a:lnTo>
                    <a:pt x="10" y="2"/>
                  </a:lnTo>
                  <a:lnTo>
                    <a:pt x="9" y="4"/>
                  </a:lnTo>
                  <a:lnTo>
                    <a:pt x="8" y="6"/>
                  </a:lnTo>
                  <a:lnTo>
                    <a:pt x="9" y="8"/>
                  </a:lnTo>
                  <a:lnTo>
                    <a:pt x="9" y="9"/>
                  </a:lnTo>
                  <a:lnTo>
                    <a:pt x="10" y="10"/>
                  </a:lnTo>
                  <a:lnTo>
                    <a:pt x="12" y="12"/>
                  </a:lnTo>
                  <a:lnTo>
                    <a:pt x="14" y="12"/>
                  </a:lnTo>
                  <a:lnTo>
                    <a:pt x="16" y="12"/>
                  </a:lnTo>
                  <a:lnTo>
                    <a:pt x="17" y="11"/>
                  </a:lnTo>
                  <a:lnTo>
                    <a:pt x="18" y="10"/>
                  </a:lnTo>
                  <a:lnTo>
                    <a:pt x="19" y="8"/>
                  </a:lnTo>
                  <a:lnTo>
                    <a:pt x="20" y="6"/>
                  </a:lnTo>
                  <a:lnTo>
                    <a:pt x="19" y="4"/>
                  </a:lnTo>
                  <a:lnTo>
                    <a:pt x="18" y="2"/>
                  </a:lnTo>
                  <a:lnTo>
                    <a:pt x="16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2D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06687" eaLnBrk="0" hangingPunct="0">
                <a:spcBef>
                  <a:spcPct val="50000"/>
                </a:spcBef>
                <a:defRPr/>
              </a:pPr>
              <a:endParaRPr lang="es-CL" sz="1200" dirty="0">
                <a:solidFill>
                  <a:srgbClr val="000000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33" name="Freeform 199"/>
            <p:cNvSpPr>
              <a:spLocks/>
            </p:cNvSpPr>
            <p:nvPr/>
          </p:nvSpPr>
          <p:spPr bwMode="auto">
            <a:xfrm>
              <a:off x="872887" y="6006118"/>
              <a:ext cx="55891" cy="98667"/>
            </a:xfrm>
            <a:custGeom>
              <a:avLst/>
              <a:gdLst>
                <a:gd name="T0" fmla="*/ 2147483647 w 35"/>
                <a:gd name="T1" fmla="*/ 2147483647 h 62"/>
                <a:gd name="T2" fmla="*/ 2147483647 w 35"/>
                <a:gd name="T3" fmla="*/ 2147483647 h 62"/>
                <a:gd name="T4" fmla="*/ 2147483647 w 35"/>
                <a:gd name="T5" fmla="*/ 2147483647 h 62"/>
                <a:gd name="T6" fmla="*/ 2147483647 w 35"/>
                <a:gd name="T7" fmla="*/ 2147483647 h 62"/>
                <a:gd name="T8" fmla="*/ 2147483647 w 35"/>
                <a:gd name="T9" fmla="*/ 2147483647 h 62"/>
                <a:gd name="T10" fmla="*/ 2147483647 w 35"/>
                <a:gd name="T11" fmla="*/ 2147483647 h 62"/>
                <a:gd name="T12" fmla="*/ 2147483647 w 35"/>
                <a:gd name="T13" fmla="*/ 2147483647 h 62"/>
                <a:gd name="T14" fmla="*/ 2147483647 w 35"/>
                <a:gd name="T15" fmla="*/ 2147483647 h 62"/>
                <a:gd name="T16" fmla="*/ 2147483647 w 35"/>
                <a:gd name="T17" fmla="*/ 2147483647 h 62"/>
                <a:gd name="T18" fmla="*/ 2147483647 w 35"/>
                <a:gd name="T19" fmla="*/ 2147483647 h 62"/>
                <a:gd name="T20" fmla="*/ 2147483647 w 35"/>
                <a:gd name="T21" fmla="*/ 2147483647 h 62"/>
                <a:gd name="T22" fmla="*/ 2147483647 w 35"/>
                <a:gd name="T23" fmla="*/ 2147483647 h 62"/>
                <a:gd name="T24" fmla="*/ 2147483647 w 35"/>
                <a:gd name="T25" fmla="*/ 0 h 62"/>
                <a:gd name="T26" fmla="*/ 2147483647 w 35"/>
                <a:gd name="T27" fmla="*/ 0 h 62"/>
                <a:gd name="T28" fmla="*/ 2147483647 w 35"/>
                <a:gd name="T29" fmla="*/ 2147483647 h 62"/>
                <a:gd name="T30" fmla="*/ 2147483647 w 35"/>
                <a:gd name="T31" fmla="*/ 2147483647 h 62"/>
                <a:gd name="T32" fmla="*/ 2147483647 w 35"/>
                <a:gd name="T33" fmla="*/ 2147483647 h 62"/>
                <a:gd name="T34" fmla="*/ 2147483647 w 35"/>
                <a:gd name="T35" fmla="*/ 2147483647 h 62"/>
                <a:gd name="T36" fmla="*/ 2147483647 w 35"/>
                <a:gd name="T37" fmla="*/ 2147483647 h 62"/>
                <a:gd name="T38" fmla="*/ 0 w 35"/>
                <a:gd name="T39" fmla="*/ 2147483647 h 62"/>
                <a:gd name="T40" fmla="*/ 0 w 35"/>
                <a:gd name="T41" fmla="*/ 2147483647 h 62"/>
                <a:gd name="T42" fmla="*/ 0 w 35"/>
                <a:gd name="T43" fmla="*/ 2147483647 h 62"/>
                <a:gd name="T44" fmla="*/ 2147483647 w 35"/>
                <a:gd name="T45" fmla="*/ 2147483647 h 62"/>
                <a:gd name="T46" fmla="*/ 2147483647 w 35"/>
                <a:gd name="T47" fmla="*/ 2147483647 h 62"/>
                <a:gd name="T48" fmla="*/ 2147483647 w 35"/>
                <a:gd name="T49" fmla="*/ 2147483647 h 62"/>
                <a:gd name="T50" fmla="*/ 2147483647 w 35"/>
                <a:gd name="T51" fmla="*/ 2147483647 h 62"/>
                <a:gd name="T52" fmla="*/ 2147483647 w 35"/>
                <a:gd name="T53" fmla="*/ 2147483647 h 62"/>
                <a:gd name="T54" fmla="*/ 2147483647 w 35"/>
                <a:gd name="T55" fmla="*/ 2147483647 h 62"/>
                <a:gd name="T56" fmla="*/ 2147483647 w 35"/>
                <a:gd name="T57" fmla="*/ 2147483647 h 62"/>
                <a:gd name="T58" fmla="*/ 2147483647 w 35"/>
                <a:gd name="T59" fmla="*/ 2147483647 h 62"/>
                <a:gd name="T60" fmla="*/ 2147483647 w 35"/>
                <a:gd name="T61" fmla="*/ 2147483647 h 62"/>
                <a:gd name="T62" fmla="*/ 2147483647 w 35"/>
                <a:gd name="T63" fmla="*/ 2147483647 h 62"/>
                <a:gd name="T64" fmla="*/ 2147483647 w 35"/>
                <a:gd name="T65" fmla="*/ 2147483647 h 62"/>
                <a:gd name="T66" fmla="*/ 2147483647 w 35"/>
                <a:gd name="T67" fmla="*/ 2147483647 h 62"/>
                <a:gd name="T68" fmla="*/ 2147483647 w 35"/>
                <a:gd name="T69" fmla="*/ 2147483647 h 62"/>
                <a:gd name="T70" fmla="*/ 2147483647 w 35"/>
                <a:gd name="T71" fmla="*/ 2147483647 h 62"/>
                <a:gd name="T72" fmla="*/ 2147483647 w 35"/>
                <a:gd name="T73" fmla="*/ 2147483647 h 62"/>
                <a:gd name="T74" fmla="*/ 2147483647 w 35"/>
                <a:gd name="T75" fmla="*/ 2147483647 h 62"/>
                <a:gd name="T76" fmla="*/ 2147483647 w 35"/>
                <a:gd name="T77" fmla="*/ 2147483647 h 62"/>
                <a:gd name="T78" fmla="*/ 2147483647 w 35"/>
                <a:gd name="T79" fmla="*/ 2147483647 h 62"/>
                <a:gd name="T80" fmla="*/ 2147483647 w 35"/>
                <a:gd name="T81" fmla="*/ 2147483647 h 62"/>
                <a:gd name="T82" fmla="*/ 2147483647 w 35"/>
                <a:gd name="T83" fmla="*/ 2147483647 h 62"/>
                <a:gd name="T84" fmla="*/ 2147483647 w 35"/>
                <a:gd name="T85" fmla="*/ 2147483647 h 62"/>
                <a:gd name="T86" fmla="*/ 2147483647 w 35"/>
                <a:gd name="T87" fmla="*/ 2147483647 h 62"/>
                <a:gd name="T88" fmla="*/ 2147483647 w 35"/>
                <a:gd name="T89" fmla="*/ 2147483647 h 62"/>
                <a:gd name="T90" fmla="*/ 2147483647 w 35"/>
                <a:gd name="T91" fmla="*/ 2147483647 h 62"/>
                <a:gd name="T92" fmla="*/ 2147483647 w 35"/>
                <a:gd name="T93" fmla="*/ 2147483647 h 62"/>
                <a:gd name="T94" fmla="*/ 2147483647 w 35"/>
                <a:gd name="T95" fmla="*/ 2147483647 h 62"/>
                <a:gd name="T96" fmla="*/ 2147483647 w 35"/>
                <a:gd name="T97" fmla="*/ 2147483647 h 62"/>
                <a:gd name="T98" fmla="*/ 2147483647 w 35"/>
                <a:gd name="T99" fmla="*/ 2147483647 h 62"/>
                <a:gd name="T100" fmla="*/ 2147483647 w 35"/>
                <a:gd name="T101" fmla="*/ 2147483647 h 62"/>
                <a:gd name="T102" fmla="*/ 2147483647 w 35"/>
                <a:gd name="T103" fmla="*/ 2147483647 h 62"/>
                <a:gd name="T104" fmla="*/ 2147483647 w 35"/>
                <a:gd name="T105" fmla="*/ 2147483647 h 62"/>
                <a:gd name="T106" fmla="*/ 2147483647 w 35"/>
                <a:gd name="T107" fmla="*/ 2147483647 h 62"/>
                <a:gd name="T108" fmla="*/ 2147483647 w 35"/>
                <a:gd name="T109" fmla="*/ 2147483647 h 62"/>
                <a:gd name="T110" fmla="*/ 2147483647 w 35"/>
                <a:gd name="T111" fmla="*/ 2147483647 h 62"/>
                <a:gd name="T112" fmla="*/ 2147483647 w 35"/>
                <a:gd name="T113" fmla="*/ 2147483647 h 6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5"/>
                <a:gd name="T172" fmla="*/ 0 h 62"/>
                <a:gd name="T173" fmla="*/ 35 w 35"/>
                <a:gd name="T174" fmla="*/ 62 h 6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5" h="62">
                  <a:moveTo>
                    <a:pt x="33" y="16"/>
                  </a:moveTo>
                  <a:lnTo>
                    <a:pt x="34" y="15"/>
                  </a:lnTo>
                  <a:lnTo>
                    <a:pt x="35" y="15"/>
                  </a:lnTo>
                  <a:lnTo>
                    <a:pt x="35" y="13"/>
                  </a:lnTo>
                  <a:lnTo>
                    <a:pt x="35" y="11"/>
                  </a:lnTo>
                  <a:lnTo>
                    <a:pt x="34" y="10"/>
                  </a:lnTo>
                  <a:lnTo>
                    <a:pt x="33" y="10"/>
                  </a:lnTo>
                  <a:lnTo>
                    <a:pt x="19" y="10"/>
                  </a:lnTo>
                  <a:lnTo>
                    <a:pt x="17" y="9"/>
                  </a:lnTo>
                  <a:lnTo>
                    <a:pt x="16" y="8"/>
                  </a:lnTo>
                  <a:lnTo>
                    <a:pt x="16" y="3"/>
                  </a:lnTo>
                  <a:lnTo>
                    <a:pt x="16" y="1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3" y="2"/>
                  </a:lnTo>
                  <a:lnTo>
                    <a:pt x="9" y="8"/>
                  </a:lnTo>
                  <a:lnTo>
                    <a:pt x="6" y="11"/>
                  </a:lnTo>
                  <a:lnTo>
                    <a:pt x="3" y="12"/>
                  </a:lnTo>
                  <a:lnTo>
                    <a:pt x="1" y="14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1" y="16"/>
                  </a:lnTo>
                  <a:lnTo>
                    <a:pt x="3" y="16"/>
                  </a:lnTo>
                  <a:lnTo>
                    <a:pt x="6" y="17"/>
                  </a:lnTo>
                  <a:lnTo>
                    <a:pt x="6" y="19"/>
                  </a:lnTo>
                  <a:lnTo>
                    <a:pt x="6" y="48"/>
                  </a:lnTo>
                  <a:lnTo>
                    <a:pt x="6" y="51"/>
                  </a:lnTo>
                  <a:lnTo>
                    <a:pt x="7" y="53"/>
                  </a:lnTo>
                  <a:lnTo>
                    <a:pt x="7" y="54"/>
                  </a:lnTo>
                  <a:lnTo>
                    <a:pt x="8" y="56"/>
                  </a:lnTo>
                  <a:lnTo>
                    <a:pt x="10" y="58"/>
                  </a:lnTo>
                  <a:lnTo>
                    <a:pt x="12" y="60"/>
                  </a:lnTo>
                  <a:lnTo>
                    <a:pt x="14" y="61"/>
                  </a:lnTo>
                  <a:lnTo>
                    <a:pt x="17" y="62"/>
                  </a:lnTo>
                  <a:lnTo>
                    <a:pt x="20" y="62"/>
                  </a:lnTo>
                  <a:lnTo>
                    <a:pt x="24" y="61"/>
                  </a:lnTo>
                  <a:lnTo>
                    <a:pt x="27" y="61"/>
                  </a:lnTo>
                  <a:lnTo>
                    <a:pt x="31" y="59"/>
                  </a:lnTo>
                  <a:lnTo>
                    <a:pt x="33" y="57"/>
                  </a:lnTo>
                  <a:lnTo>
                    <a:pt x="34" y="56"/>
                  </a:lnTo>
                  <a:lnTo>
                    <a:pt x="33" y="55"/>
                  </a:lnTo>
                  <a:lnTo>
                    <a:pt x="32" y="54"/>
                  </a:lnTo>
                  <a:lnTo>
                    <a:pt x="29" y="55"/>
                  </a:lnTo>
                  <a:lnTo>
                    <a:pt x="27" y="56"/>
                  </a:lnTo>
                  <a:lnTo>
                    <a:pt x="24" y="56"/>
                  </a:lnTo>
                  <a:lnTo>
                    <a:pt x="20" y="55"/>
                  </a:lnTo>
                  <a:lnTo>
                    <a:pt x="17" y="53"/>
                  </a:lnTo>
                  <a:lnTo>
                    <a:pt x="16" y="52"/>
                  </a:lnTo>
                  <a:lnTo>
                    <a:pt x="16" y="51"/>
                  </a:lnTo>
                  <a:lnTo>
                    <a:pt x="15" y="47"/>
                  </a:lnTo>
                  <a:lnTo>
                    <a:pt x="15" y="21"/>
                  </a:lnTo>
                  <a:lnTo>
                    <a:pt x="16" y="18"/>
                  </a:lnTo>
                  <a:lnTo>
                    <a:pt x="16" y="17"/>
                  </a:lnTo>
                  <a:lnTo>
                    <a:pt x="17" y="16"/>
                  </a:lnTo>
                  <a:lnTo>
                    <a:pt x="20" y="16"/>
                  </a:lnTo>
                  <a:lnTo>
                    <a:pt x="33" y="16"/>
                  </a:lnTo>
                  <a:close/>
                </a:path>
              </a:pathLst>
            </a:custGeom>
            <a:solidFill>
              <a:srgbClr val="002D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06687" eaLnBrk="0" hangingPunct="0">
                <a:spcBef>
                  <a:spcPct val="50000"/>
                </a:spcBef>
                <a:defRPr/>
              </a:pPr>
              <a:endParaRPr lang="es-CL" sz="1200" dirty="0">
                <a:solidFill>
                  <a:srgbClr val="000000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34" name="Freeform 200"/>
            <p:cNvSpPr>
              <a:spLocks/>
            </p:cNvSpPr>
            <p:nvPr/>
          </p:nvSpPr>
          <p:spPr bwMode="auto">
            <a:xfrm>
              <a:off x="2078031" y="5966651"/>
              <a:ext cx="113527" cy="138133"/>
            </a:xfrm>
            <a:custGeom>
              <a:avLst/>
              <a:gdLst>
                <a:gd name="T0" fmla="*/ 0 w 72"/>
                <a:gd name="T1" fmla="*/ 2147483647 h 87"/>
                <a:gd name="T2" fmla="*/ 2147483647 w 72"/>
                <a:gd name="T3" fmla="*/ 2147483647 h 87"/>
                <a:gd name="T4" fmla="*/ 2147483647 w 72"/>
                <a:gd name="T5" fmla="*/ 2147483647 h 87"/>
                <a:gd name="T6" fmla="*/ 2147483647 w 72"/>
                <a:gd name="T7" fmla="*/ 2147483647 h 87"/>
                <a:gd name="T8" fmla="*/ 2147483647 w 72"/>
                <a:gd name="T9" fmla="*/ 2147483647 h 87"/>
                <a:gd name="T10" fmla="*/ 2147483647 w 72"/>
                <a:gd name="T11" fmla="*/ 2147483647 h 87"/>
                <a:gd name="T12" fmla="*/ 2147483647 w 72"/>
                <a:gd name="T13" fmla="*/ 2147483647 h 87"/>
                <a:gd name="T14" fmla="*/ 2147483647 w 72"/>
                <a:gd name="T15" fmla="*/ 2147483647 h 87"/>
                <a:gd name="T16" fmla="*/ 2147483647 w 72"/>
                <a:gd name="T17" fmla="*/ 2147483647 h 87"/>
                <a:gd name="T18" fmla="*/ 2147483647 w 72"/>
                <a:gd name="T19" fmla="*/ 2147483647 h 87"/>
                <a:gd name="T20" fmla="*/ 2147483647 w 72"/>
                <a:gd name="T21" fmla="*/ 2147483647 h 87"/>
                <a:gd name="T22" fmla="*/ 2147483647 w 72"/>
                <a:gd name="T23" fmla="*/ 2147483647 h 87"/>
                <a:gd name="T24" fmla="*/ 2147483647 w 72"/>
                <a:gd name="T25" fmla="*/ 2147483647 h 87"/>
                <a:gd name="T26" fmla="*/ 2147483647 w 72"/>
                <a:gd name="T27" fmla="*/ 2147483647 h 87"/>
                <a:gd name="T28" fmla="*/ 2147483647 w 72"/>
                <a:gd name="T29" fmla="*/ 2147483647 h 87"/>
                <a:gd name="T30" fmla="*/ 2147483647 w 72"/>
                <a:gd name="T31" fmla="*/ 2147483647 h 87"/>
                <a:gd name="T32" fmla="*/ 2147483647 w 72"/>
                <a:gd name="T33" fmla="*/ 2147483647 h 87"/>
                <a:gd name="T34" fmla="*/ 2147483647 w 72"/>
                <a:gd name="T35" fmla="*/ 2147483647 h 87"/>
                <a:gd name="T36" fmla="*/ 2147483647 w 72"/>
                <a:gd name="T37" fmla="*/ 2147483647 h 87"/>
                <a:gd name="T38" fmla="*/ 2147483647 w 72"/>
                <a:gd name="T39" fmla="*/ 2147483647 h 87"/>
                <a:gd name="T40" fmla="*/ 2147483647 w 72"/>
                <a:gd name="T41" fmla="*/ 2147483647 h 87"/>
                <a:gd name="T42" fmla="*/ 2147483647 w 72"/>
                <a:gd name="T43" fmla="*/ 2147483647 h 87"/>
                <a:gd name="T44" fmla="*/ 2147483647 w 72"/>
                <a:gd name="T45" fmla="*/ 2147483647 h 87"/>
                <a:gd name="T46" fmla="*/ 2147483647 w 72"/>
                <a:gd name="T47" fmla="*/ 2147483647 h 87"/>
                <a:gd name="T48" fmla="*/ 2147483647 w 72"/>
                <a:gd name="T49" fmla="*/ 2147483647 h 87"/>
                <a:gd name="T50" fmla="*/ 2147483647 w 72"/>
                <a:gd name="T51" fmla="*/ 2147483647 h 87"/>
                <a:gd name="T52" fmla="*/ 2147483647 w 72"/>
                <a:gd name="T53" fmla="*/ 2147483647 h 87"/>
                <a:gd name="T54" fmla="*/ 2147483647 w 72"/>
                <a:gd name="T55" fmla="*/ 2147483647 h 87"/>
                <a:gd name="T56" fmla="*/ 2147483647 w 72"/>
                <a:gd name="T57" fmla="*/ 2147483647 h 87"/>
                <a:gd name="T58" fmla="*/ 2147483647 w 72"/>
                <a:gd name="T59" fmla="*/ 2147483647 h 87"/>
                <a:gd name="T60" fmla="*/ 2147483647 w 72"/>
                <a:gd name="T61" fmla="*/ 2147483647 h 87"/>
                <a:gd name="T62" fmla="*/ 2147483647 w 72"/>
                <a:gd name="T63" fmla="*/ 2147483647 h 87"/>
                <a:gd name="T64" fmla="*/ 2147483647 w 72"/>
                <a:gd name="T65" fmla="*/ 2147483647 h 87"/>
                <a:gd name="T66" fmla="*/ 2147483647 w 72"/>
                <a:gd name="T67" fmla="*/ 2147483647 h 87"/>
                <a:gd name="T68" fmla="*/ 2147483647 w 72"/>
                <a:gd name="T69" fmla="*/ 2147483647 h 87"/>
                <a:gd name="T70" fmla="*/ 2147483647 w 72"/>
                <a:gd name="T71" fmla="*/ 2147483647 h 87"/>
                <a:gd name="T72" fmla="*/ 2147483647 w 72"/>
                <a:gd name="T73" fmla="*/ 2147483647 h 87"/>
                <a:gd name="T74" fmla="*/ 2147483647 w 72"/>
                <a:gd name="T75" fmla="*/ 2147483647 h 87"/>
                <a:gd name="T76" fmla="*/ 2147483647 w 72"/>
                <a:gd name="T77" fmla="*/ 0 h 87"/>
                <a:gd name="T78" fmla="*/ 2147483647 w 72"/>
                <a:gd name="T79" fmla="*/ 2147483647 h 87"/>
                <a:gd name="T80" fmla="*/ 2147483647 w 72"/>
                <a:gd name="T81" fmla="*/ 2147483647 h 87"/>
                <a:gd name="T82" fmla="*/ 2147483647 w 72"/>
                <a:gd name="T83" fmla="*/ 2147483647 h 87"/>
                <a:gd name="T84" fmla="*/ 2147483647 w 72"/>
                <a:gd name="T85" fmla="*/ 2147483647 h 87"/>
                <a:gd name="T86" fmla="*/ 2147483647 w 72"/>
                <a:gd name="T87" fmla="*/ 2147483647 h 87"/>
                <a:gd name="T88" fmla="*/ 2147483647 w 72"/>
                <a:gd name="T89" fmla="*/ 2147483647 h 87"/>
                <a:gd name="T90" fmla="*/ 2147483647 w 72"/>
                <a:gd name="T91" fmla="*/ 2147483647 h 87"/>
                <a:gd name="T92" fmla="*/ 0 w 72"/>
                <a:gd name="T93" fmla="*/ 2147483647 h 8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2"/>
                <a:gd name="T142" fmla="*/ 0 h 87"/>
                <a:gd name="T143" fmla="*/ 72 w 72"/>
                <a:gd name="T144" fmla="*/ 87 h 8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2" h="87">
                  <a:moveTo>
                    <a:pt x="0" y="45"/>
                  </a:moveTo>
                  <a:lnTo>
                    <a:pt x="0" y="49"/>
                  </a:lnTo>
                  <a:lnTo>
                    <a:pt x="1" y="54"/>
                  </a:lnTo>
                  <a:lnTo>
                    <a:pt x="2" y="58"/>
                  </a:lnTo>
                  <a:lnTo>
                    <a:pt x="4" y="63"/>
                  </a:lnTo>
                  <a:lnTo>
                    <a:pt x="5" y="66"/>
                  </a:lnTo>
                  <a:lnTo>
                    <a:pt x="8" y="70"/>
                  </a:lnTo>
                  <a:lnTo>
                    <a:pt x="11" y="73"/>
                  </a:lnTo>
                  <a:lnTo>
                    <a:pt x="14" y="76"/>
                  </a:lnTo>
                  <a:lnTo>
                    <a:pt x="17" y="79"/>
                  </a:lnTo>
                  <a:lnTo>
                    <a:pt x="21" y="81"/>
                  </a:lnTo>
                  <a:lnTo>
                    <a:pt x="25" y="83"/>
                  </a:lnTo>
                  <a:lnTo>
                    <a:pt x="29" y="84"/>
                  </a:lnTo>
                  <a:lnTo>
                    <a:pt x="33" y="85"/>
                  </a:lnTo>
                  <a:lnTo>
                    <a:pt x="37" y="86"/>
                  </a:lnTo>
                  <a:lnTo>
                    <a:pt x="46" y="87"/>
                  </a:lnTo>
                  <a:lnTo>
                    <a:pt x="55" y="86"/>
                  </a:lnTo>
                  <a:lnTo>
                    <a:pt x="62" y="85"/>
                  </a:lnTo>
                  <a:lnTo>
                    <a:pt x="68" y="83"/>
                  </a:lnTo>
                  <a:lnTo>
                    <a:pt x="70" y="81"/>
                  </a:lnTo>
                  <a:lnTo>
                    <a:pt x="71" y="77"/>
                  </a:lnTo>
                  <a:lnTo>
                    <a:pt x="72" y="73"/>
                  </a:lnTo>
                  <a:lnTo>
                    <a:pt x="72" y="68"/>
                  </a:lnTo>
                  <a:lnTo>
                    <a:pt x="71" y="67"/>
                  </a:lnTo>
                  <a:lnTo>
                    <a:pt x="70" y="68"/>
                  </a:lnTo>
                  <a:lnTo>
                    <a:pt x="69" y="69"/>
                  </a:lnTo>
                  <a:lnTo>
                    <a:pt x="65" y="74"/>
                  </a:lnTo>
                  <a:lnTo>
                    <a:pt x="62" y="77"/>
                  </a:lnTo>
                  <a:lnTo>
                    <a:pt x="59" y="80"/>
                  </a:lnTo>
                  <a:lnTo>
                    <a:pt x="56" y="81"/>
                  </a:lnTo>
                  <a:lnTo>
                    <a:pt x="53" y="82"/>
                  </a:lnTo>
                  <a:lnTo>
                    <a:pt x="45" y="83"/>
                  </a:lnTo>
                  <a:lnTo>
                    <a:pt x="38" y="82"/>
                  </a:lnTo>
                  <a:lnTo>
                    <a:pt x="35" y="81"/>
                  </a:lnTo>
                  <a:lnTo>
                    <a:pt x="32" y="80"/>
                  </a:lnTo>
                  <a:lnTo>
                    <a:pt x="29" y="78"/>
                  </a:lnTo>
                  <a:lnTo>
                    <a:pt x="26" y="76"/>
                  </a:lnTo>
                  <a:lnTo>
                    <a:pt x="24" y="74"/>
                  </a:lnTo>
                  <a:lnTo>
                    <a:pt x="22" y="71"/>
                  </a:lnTo>
                  <a:lnTo>
                    <a:pt x="18" y="66"/>
                  </a:lnTo>
                  <a:lnTo>
                    <a:pt x="16" y="59"/>
                  </a:lnTo>
                  <a:lnTo>
                    <a:pt x="15" y="56"/>
                  </a:lnTo>
                  <a:lnTo>
                    <a:pt x="14" y="53"/>
                  </a:lnTo>
                  <a:lnTo>
                    <a:pt x="14" y="46"/>
                  </a:lnTo>
                  <a:lnTo>
                    <a:pt x="14" y="41"/>
                  </a:lnTo>
                  <a:lnTo>
                    <a:pt x="14" y="36"/>
                  </a:lnTo>
                  <a:lnTo>
                    <a:pt x="15" y="32"/>
                  </a:lnTo>
                  <a:lnTo>
                    <a:pt x="16" y="28"/>
                  </a:lnTo>
                  <a:lnTo>
                    <a:pt x="18" y="25"/>
                  </a:lnTo>
                  <a:lnTo>
                    <a:pt x="20" y="21"/>
                  </a:lnTo>
                  <a:lnTo>
                    <a:pt x="22" y="18"/>
                  </a:lnTo>
                  <a:lnTo>
                    <a:pt x="24" y="15"/>
                  </a:lnTo>
                  <a:lnTo>
                    <a:pt x="26" y="13"/>
                  </a:lnTo>
                  <a:lnTo>
                    <a:pt x="29" y="10"/>
                  </a:lnTo>
                  <a:lnTo>
                    <a:pt x="32" y="8"/>
                  </a:lnTo>
                  <a:lnTo>
                    <a:pt x="34" y="7"/>
                  </a:lnTo>
                  <a:lnTo>
                    <a:pt x="37" y="6"/>
                  </a:lnTo>
                  <a:lnTo>
                    <a:pt x="40" y="5"/>
                  </a:lnTo>
                  <a:lnTo>
                    <a:pt x="46" y="4"/>
                  </a:lnTo>
                  <a:lnTo>
                    <a:pt x="52" y="5"/>
                  </a:lnTo>
                  <a:lnTo>
                    <a:pt x="55" y="5"/>
                  </a:lnTo>
                  <a:lnTo>
                    <a:pt x="57" y="6"/>
                  </a:lnTo>
                  <a:lnTo>
                    <a:pt x="61" y="8"/>
                  </a:lnTo>
                  <a:lnTo>
                    <a:pt x="62" y="9"/>
                  </a:lnTo>
                  <a:lnTo>
                    <a:pt x="63" y="10"/>
                  </a:lnTo>
                  <a:lnTo>
                    <a:pt x="67" y="15"/>
                  </a:lnTo>
                  <a:lnTo>
                    <a:pt x="69" y="16"/>
                  </a:lnTo>
                  <a:lnTo>
                    <a:pt x="70" y="17"/>
                  </a:lnTo>
                  <a:lnTo>
                    <a:pt x="71" y="17"/>
                  </a:lnTo>
                  <a:lnTo>
                    <a:pt x="71" y="15"/>
                  </a:lnTo>
                  <a:lnTo>
                    <a:pt x="70" y="9"/>
                  </a:lnTo>
                  <a:lnTo>
                    <a:pt x="70" y="6"/>
                  </a:lnTo>
                  <a:lnTo>
                    <a:pt x="69" y="5"/>
                  </a:lnTo>
                  <a:lnTo>
                    <a:pt x="68" y="4"/>
                  </a:lnTo>
                  <a:lnTo>
                    <a:pt x="66" y="3"/>
                  </a:lnTo>
                  <a:lnTo>
                    <a:pt x="59" y="1"/>
                  </a:lnTo>
                  <a:lnTo>
                    <a:pt x="52" y="0"/>
                  </a:lnTo>
                  <a:lnTo>
                    <a:pt x="46" y="0"/>
                  </a:lnTo>
                  <a:lnTo>
                    <a:pt x="41" y="0"/>
                  </a:lnTo>
                  <a:lnTo>
                    <a:pt x="35" y="1"/>
                  </a:lnTo>
                  <a:lnTo>
                    <a:pt x="30" y="2"/>
                  </a:lnTo>
                  <a:lnTo>
                    <a:pt x="26" y="4"/>
                  </a:lnTo>
                  <a:lnTo>
                    <a:pt x="22" y="6"/>
                  </a:lnTo>
                  <a:lnTo>
                    <a:pt x="18" y="8"/>
                  </a:lnTo>
                  <a:lnTo>
                    <a:pt x="14" y="11"/>
                  </a:lnTo>
                  <a:lnTo>
                    <a:pt x="11" y="14"/>
                  </a:lnTo>
                  <a:lnTo>
                    <a:pt x="9" y="17"/>
                  </a:lnTo>
                  <a:lnTo>
                    <a:pt x="6" y="21"/>
                  </a:lnTo>
                  <a:lnTo>
                    <a:pt x="4" y="25"/>
                  </a:lnTo>
                  <a:lnTo>
                    <a:pt x="3" y="28"/>
                  </a:lnTo>
                  <a:lnTo>
                    <a:pt x="1" y="32"/>
                  </a:lnTo>
                  <a:lnTo>
                    <a:pt x="1" y="36"/>
                  </a:lnTo>
                  <a:lnTo>
                    <a:pt x="0" y="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2D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06687" eaLnBrk="0" hangingPunct="0">
                <a:spcBef>
                  <a:spcPct val="50000"/>
                </a:spcBef>
                <a:defRPr/>
              </a:pPr>
              <a:endParaRPr lang="es-CL" sz="1200" dirty="0">
                <a:solidFill>
                  <a:srgbClr val="000000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35" name="Freeform 201"/>
            <p:cNvSpPr>
              <a:spLocks noEditPoints="1"/>
            </p:cNvSpPr>
            <p:nvPr/>
          </p:nvSpPr>
          <p:spPr bwMode="auto">
            <a:xfrm>
              <a:off x="2205531" y="6016881"/>
              <a:ext cx="82090" cy="87903"/>
            </a:xfrm>
            <a:custGeom>
              <a:avLst/>
              <a:gdLst>
                <a:gd name="T0" fmla="*/ 2147483647 w 52"/>
                <a:gd name="T1" fmla="*/ 2147483647 h 56"/>
                <a:gd name="T2" fmla="*/ 2147483647 w 52"/>
                <a:gd name="T3" fmla="*/ 2147483647 h 56"/>
                <a:gd name="T4" fmla="*/ 2147483647 w 52"/>
                <a:gd name="T5" fmla="*/ 2147483647 h 56"/>
                <a:gd name="T6" fmla="*/ 2147483647 w 52"/>
                <a:gd name="T7" fmla="*/ 2147483647 h 56"/>
                <a:gd name="T8" fmla="*/ 2147483647 w 52"/>
                <a:gd name="T9" fmla="*/ 2147483647 h 56"/>
                <a:gd name="T10" fmla="*/ 2147483647 w 52"/>
                <a:gd name="T11" fmla="*/ 2147483647 h 56"/>
                <a:gd name="T12" fmla="*/ 2147483647 w 52"/>
                <a:gd name="T13" fmla="*/ 2147483647 h 56"/>
                <a:gd name="T14" fmla="*/ 2147483647 w 52"/>
                <a:gd name="T15" fmla="*/ 2147483647 h 56"/>
                <a:gd name="T16" fmla="*/ 2147483647 w 52"/>
                <a:gd name="T17" fmla="*/ 2147483647 h 56"/>
                <a:gd name="T18" fmla="*/ 2147483647 w 52"/>
                <a:gd name="T19" fmla="*/ 2147483647 h 56"/>
                <a:gd name="T20" fmla="*/ 2147483647 w 52"/>
                <a:gd name="T21" fmla="*/ 2147483647 h 56"/>
                <a:gd name="T22" fmla="*/ 2147483647 w 52"/>
                <a:gd name="T23" fmla="*/ 2147483647 h 56"/>
                <a:gd name="T24" fmla="*/ 2147483647 w 52"/>
                <a:gd name="T25" fmla="*/ 2147483647 h 56"/>
                <a:gd name="T26" fmla="*/ 2147483647 w 52"/>
                <a:gd name="T27" fmla="*/ 2147483647 h 56"/>
                <a:gd name="T28" fmla="*/ 2147483647 w 52"/>
                <a:gd name="T29" fmla="*/ 2147483647 h 56"/>
                <a:gd name="T30" fmla="*/ 2147483647 w 52"/>
                <a:gd name="T31" fmla="*/ 2147483647 h 56"/>
                <a:gd name="T32" fmla="*/ 2147483647 w 52"/>
                <a:gd name="T33" fmla="*/ 2147483647 h 56"/>
                <a:gd name="T34" fmla="*/ 2147483647 w 52"/>
                <a:gd name="T35" fmla="*/ 0 h 56"/>
                <a:gd name="T36" fmla="*/ 2147483647 w 52"/>
                <a:gd name="T37" fmla="*/ 2147483647 h 56"/>
                <a:gd name="T38" fmla="*/ 2147483647 w 52"/>
                <a:gd name="T39" fmla="*/ 2147483647 h 56"/>
                <a:gd name="T40" fmla="*/ 2147483647 w 52"/>
                <a:gd name="T41" fmla="*/ 2147483647 h 56"/>
                <a:gd name="T42" fmla="*/ 2147483647 w 52"/>
                <a:gd name="T43" fmla="*/ 2147483647 h 56"/>
                <a:gd name="T44" fmla="*/ 2147483647 w 52"/>
                <a:gd name="T45" fmla="*/ 2147483647 h 56"/>
                <a:gd name="T46" fmla="*/ 2147483647 w 52"/>
                <a:gd name="T47" fmla="*/ 2147483647 h 56"/>
                <a:gd name="T48" fmla="*/ 2147483647 w 52"/>
                <a:gd name="T49" fmla="*/ 2147483647 h 56"/>
                <a:gd name="T50" fmla="*/ 2147483647 w 52"/>
                <a:gd name="T51" fmla="*/ 2147483647 h 56"/>
                <a:gd name="T52" fmla="*/ 2147483647 w 52"/>
                <a:gd name="T53" fmla="*/ 2147483647 h 56"/>
                <a:gd name="T54" fmla="*/ 2147483647 w 52"/>
                <a:gd name="T55" fmla="*/ 2147483647 h 56"/>
                <a:gd name="T56" fmla="*/ 2147483647 w 52"/>
                <a:gd name="T57" fmla="*/ 2147483647 h 56"/>
                <a:gd name="T58" fmla="*/ 2147483647 w 52"/>
                <a:gd name="T59" fmla="*/ 2147483647 h 56"/>
                <a:gd name="T60" fmla="*/ 2147483647 w 52"/>
                <a:gd name="T61" fmla="*/ 2147483647 h 56"/>
                <a:gd name="T62" fmla="*/ 2147483647 w 52"/>
                <a:gd name="T63" fmla="*/ 2147483647 h 56"/>
                <a:gd name="T64" fmla="*/ 2147483647 w 52"/>
                <a:gd name="T65" fmla="*/ 2147483647 h 56"/>
                <a:gd name="T66" fmla="*/ 2147483647 w 52"/>
                <a:gd name="T67" fmla="*/ 2147483647 h 56"/>
                <a:gd name="T68" fmla="*/ 2147483647 w 52"/>
                <a:gd name="T69" fmla="*/ 2147483647 h 5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2"/>
                <a:gd name="T106" fmla="*/ 0 h 56"/>
                <a:gd name="T107" fmla="*/ 52 w 52"/>
                <a:gd name="T108" fmla="*/ 56 h 5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2" h="56">
                  <a:moveTo>
                    <a:pt x="26" y="53"/>
                  </a:moveTo>
                  <a:lnTo>
                    <a:pt x="23" y="52"/>
                  </a:lnTo>
                  <a:lnTo>
                    <a:pt x="20" y="51"/>
                  </a:lnTo>
                  <a:lnTo>
                    <a:pt x="17" y="48"/>
                  </a:lnTo>
                  <a:lnTo>
                    <a:pt x="15" y="45"/>
                  </a:lnTo>
                  <a:lnTo>
                    <a:pt x="13" y="41"/>
                  </a:lnTo>
                  <a:lnTo>
                    <a:pt x="11" y="37"/>
                  </a:lnTo>
                  <a:lnTo>
                    <a:pt x="11" y="33"/>
                  </a:lnTo>
                  <a:lnTo>
                    <a:pt x="10" y="29"/>
                  </a:lnTo>
                  <a:lnTo>
                    <a:pt x="11" y="23"/>
                  </a:lnTo>
                  <a:lnTo>
                    <a:pt x="11" y="19"/>
                  </a:lnTo>
                  <a:lnTo>
                    <a:pt x="13" y="14"/>
                  </a:lnTo>
                  <a:lnTo>
                    <a:pt x="15" y="10"/>
                  </a:lnTo>
                  <a:lnTo>
                    <a:pt x="17" y="7"/>
                  </a:lnTo>
                  <a:lnTo>
                    <a:pt x="18" y="6"/>
                  </a:lnTo>
                  <a:lnTo>
                    <a:pt x="20" y="5"/>
                  </a:lnTo>
                  <a:lnTo>
                    <a:pt x="23" y="4"/>
                  </a:lnTo>
                  <a:lnTo>
                    <a:pt x="26" y="3"/>
                  </a:lnTo>
                  <a:lnTo>
                    <a:pt x="30" y="4"/>
                  </a:lnTo>
                  <a:lnTo>
                    <a:pt x="33" y="5"/>
                  </a:lnTo>
                  <a:lnTo>
                    <a:pt x="36" y="8"/>
                  </a:lnTo>
                  <a:lnTo>
                    <a:pt x="38" y="11"/>
                  </a:lnTo>
                  <a:lnTo>
                    <a:pt x="41" y="19"/>
                  </a:lnTo>
                  <a:lnTo>
                    <a:pt x="42" y="23"/>
                  </a:lnTo>
                  <a:lnTo>
                    <a:pt x="42" y="28"/>
                  </a:lnTo>
                  <a:lnTo>
                    <a:pt x="42" y="33"/>
                  </a:lnTo>
                  <a:lnTo>
                    <a:pt x="41" y="38"/>
                  </a:lnTo>
                  <a:lnTo>
                    <a:pt x="40" y="42"/>
                  </a:lnTo>
                  <a:lnTo>
                    <a:pt x="38" y="46"/>
                  </a:lnTo>
                  <a:lnTo>
                    <a:pt x="35" y="49"/>
                  </a:lnTo>
                  <a:lnTo>
                    <a:pt x="34" y="50"/>
                  </a:lnTo>
                  <a:lnTo>
                    <a:pt x="33" y="51"/>
                  </a:lnTo>
                  <a:lnTo>
                    <a:pt x="30" y="53"/>
                  </a:lnTo>
                  <a:lnTo>
                    <a:pt x="26" y="53"/>
                  </a:lnTo>
                  <a:close/>
                  <a:moveTo>
                    <a:pt x="26" y="0"/>
                  </a:moveTo>
                  <a:lnTo>
                    <a:pt x="23" y="0"/>
                  </a:lnTo>
                  <a:lnTo>
                    <a:pt x="20" y="1"/>
                  </a:lnTo>
                  <a:lnTo>
                    <a:pt x="15" y="2"/>
                  </a:lnTo>
                  <a:lnTo>
                    <a:pt x="10" y="5"/>
                  </a:lnTo>
                  <a:lnTo>
                    <a:pt x="8" y="7"/>
                  </a:lnTo>
                  <a:lnTo>
                    <a:pt x="7" y="9"/>
                  </a:lnTo>
                  <a:lnTo>
                    <a:pt x="4" y="13"/>
                  </a:lnTo>
                  <a:lnTo>
                    <a:pt x="2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1" y="34"/>
                  </a:lnTo>
                  <a:lnTo>
                    <a:pt x="2" y="39"/>
                  </a:lnTo>
                  <a:lnTo>
                    <a:pt x="4" y="43"/>
                  </a:lnTo>
                  <a:lnTo>
                    <a:pt x="7" y="48"/>
                  </a:lnTo>
                  <a:lnTo>
                    <a:pt x="8" y="50"/>
                  </a:lnTo>
                  <a:lnTo>
                    <a:pt x="10" y="51"/>
                  </a:lnTo>
                  <a:lnTo>
                    <a:pt x="14" y="54"/>
                  </a:lnTo>
                  <a:lnTo>
                    <a:pt x="20" y="56"/>
                  </a:lnTo>
                  <a:lnTo>
                    <a:pt x="26" y="56"/>
                  </a:lnTo>
                  <a:lnTo>
                    <a:pt x="32" y="55"/>
                  </a:lnTo>
                  <a:lnTo>
                    <a:pt x="38" y="54"/>
                  </a:lnTo>
                  <a:lnTo>
                    <a:pt x="42" y="51"/>
                  </a:lnTo>
                  <a:lnTo>
                    <a:pt x="46" y="47"/>
                  </a:lnTo>
                  <a:lnTo>
                    <a:pt x="48" y="43"/>
                  </a:lnTo>
                  <a:lnTo>
                    <a:pt x="50" y="38"/>
                  </a:lnTo>
                  <a:lnTo>
                    <a:pt x="51" y="33"/>
                  </a:lnTo>
                  <a:lnTo>
                    <a:pt x="52" y="28"/>
                  </a:lnTo>
                  <a:lnTo>
                    <a:pt x="51" y="22"/>
                  </a:lnTo>
                  <a:lnTo>
                    <a:pt x="50" y="17"/>
                  </a:lnTo>
                  <a:lnTo>
                    <a:pt x="48" y="13"/>
                  </a:lnTo>
                  <a:lnTo>
                    <a:pt x="45" y="9"/>
                  </a:lnTo>
                  <a:lnTo>
                    <a:pt x="41" y="5"/>
                  </a:lnTo>
                  <a:lnTo>
                    <a:pt x="39" y="3"/>
                  </a:lnTo>
                  <a:lnTo>
                    <a:pt x="37" y="2"/>
                  </a:lnTo>
                  <a:lnTo>
                    <a:pt x="32" y="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2D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06687" eaLnBrk="0" hangingPunct="0">
                <a:spcBef>
                  <a:spcPct val="50000"/>
                </a:spcBef>
                <a:defRPr/>
              </a:pPr>
              <a:endParaRPr lang="es-CL" sz="1200" dirty="0">
                <a:solidFill>
                  <a:srgbClr val="000000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36" name="Freeform 202"/>
            <p:cNvSpPr>
              <a:spLocks/>
            </p:cNvSpPr>
            <p:nvPr/>
          </p:nvSpPr>
          <p:spPr bwMode="auto">
            <a:xfrm>
              <a:off x="2298101" y="6013293"/>
              <a:ext cx="94316" cy="89697"/>
            </a:xfrm>
            <a:custGeom>
              <a:avLst/>
              <a:gdLst>
                <a:gd name="T0" fmla="*/ 2147483647 w 59"/>
                <a:gd name="T1" fmla="*/ 2147483647 h 56"/>
                <a:gd name="T2" fmla="*/ 2147483647 w 59"/>
                <a:gd name="T3" fmla="*/ 2147483647 h 56"/>
                <a:gd name="T4" fmla="*/ 2147483647 w 59"/>
                <a:gd name="T5" fmla="*/ 2147483647 h 56"/>
                <a:gd name="T6" fmla="*/ 2147483647 w 59"/>
                <a:gd name="T7" fmla="*/ 2147483647 h 56"/>
                <a:gd name="T8" fmla="*/ 2147483647 w 59"/>
                <a:gd name="T9" fmla="*/ 2147483647 h 56"/>
                <a:gd name="T10" fmla="*/ 2147483647 w 59"/>
                <a:gd name="T11" fmla="*/ 2147483647 h 56"/>
                <a:gd name="T12" fmla="*/ 2147483647 w 59"/>
                <a:gd name="T13" fmla="*/ 2147483647 h 56"/>
                <a:gd name="T14" fmla="*/ 2147483647 w 59"/>
                <a:gd name="T15" fmla="*/ 2147483647 h 56"/>
                <a:gd name="T16" fmla="*/ 2147483647 w 59"/>
                <a:gd name="T17" fmla="*/ 2147483647 h 56"/>
                <a:gd name="T18" fmla="*/ 2147483647 w 59"/>
                <a:gd name="T19" fmla="*/ 2147483647 h 56"/>
                <a:gd name="T20" fmla="*/ 2147483647 w 59"/>
                <a:gd name="T21" fmla="*/ 2147483647 h 56"/>
                <a:gd name="T22" fmla="*/ 2147483647 w 59"/>
                <a:gd name="T23" fmla="*/ 2147483647 h 56"/>
                <a:gd name="T24" fmla="*/ 2147483647 w 59"/>
                <a:gd name="T25" fmla="*/ 2147483647 h 56"/>
                <a:gd name="T26" fmla="*/ 2147483647 w 59"/>
                <a:gd name="T27" fmla="*/ 2147483647 h 56"/>
                <a:gd name="T28" fmla="*/ 2147483647 w 59"/>
                <a:gd name="T29" fmla="*/ 2147483647 h 56"/>
                <a:gd name="T30" fmla="*/ 2147483647 w 59"/>
                <a:gd name="T31" fmla="*/ 2147483647 h 56"/>
                <a:gd name="T32" fmla="*/ 2147483647 w 59"/>
                <a:gd name="T33" fmla="*/ 2147483647 h 56"/>
                <a:gd name="T34" fmla="*/ 2147483647 w 59"/>
                <a:gd name="T35" fmla="*/ 2147483647 h 56"/>
                <a:gd name="T36" fmla="*/ 2147483647 w 59"/>
                <a:gd name="T37" fmla="*/ 2147483647 h 56"/>
                <a:gd name="T38" fmla="*/ 2147483647 w 59"/>
                <a:gd name="T39" fmla="*/ 2147483647 h 56"/>
                <a:gd name="T40" fmla="*/ 2147483647 w 59"/>
                <a:gd name="T41" fmla="*/ 2147483647 h 56"/>
                <a:gd name="T42" fmla="*/ 2147483647 w 59"/>
                <a:gd name="T43" fmla="*/ 2147483647 h 56"/>
                <a:gd name="T44" fmla="*/ 2147483647 w 59"/>
                <a:gd name="T45" fmla="*/ 2147483647 h 56"/>
                <a:gd name="T46" fmla="*/ 2147483647 w 59"/>
                <a:gd name="T47" fmla="*/ 2147483647 h 56"/>
                <a:gd name="T48" fmla="*/ 2147483647 w 59"/>
                <a:gd name="T49" fmla="*/ 2147483647 h 56"/>
                <a:gd name="T50" fmla="*/ 2147483647 w 59"/>
                <a:gd name="T51" fmla="*/ 2147483647 h 56"/>
                <a:gd name="T52" fmla="*/ 2147483647 w 59"/>
                <a:gd name="T53" fmla="*/ 2147483647 h 56"/>
                <a:gd name="T54" fmla="*/ 2147483647 w 59"/>
                <a:gd name="T55" fmla="*/ 2147483647 h 56"/>
                <a:gd name="T56" fmla="*/ 2147483647 w 59"/>
                <a:gd name="T57" fmla="*/ 2147483647 h 56"/>
                <a:gd name="T58" fmla="*/ 2147483647 w 59"/>
                <a:gd name="T59" fmla="*/ 2147483647 h 56"/>
                <a:gd name="T60" fmla="*/ 2147483647 w 59"/>
                <a:gd name="T61" fmla="*/ 2147483647 h 56"/>
                <a:gd name="T62" fmla="*/ 2147483647 w 59"/>
                <a:gd name="T63" fmla="*/ 2147483647 h 56"/>
                <a:gd name="T64" fmla="*/ 2147483647 w 59"/>
                <a:gd name="T65" fmla="*/ 2147483647 h 56"/>
                <a:gd name="T66" fmla="*/ 2147483647 w 59"/>
                <a:gd name="T67" fmla="*/ 2147483647 h 56"/>
                <a:gd name="T68" fmla="*/ 2147483647 w 59"/>
                <a:gd name="T69" fmla="*/ 2147483647 h 56"/>
                <a:gd name="T70" fmla="*/ 2147483647 w 59"/>
                <a:gd name="T71" fmla="*/ 2147483647 h 56"/>
                <a:gd name="T72" fmla="*/ 2147483647 w 59"/>
                <a:gd name="T73" fmla="*/ 2147483647 h 56"/>
                <a:gd name="T74" fmla="*/ 2147483647 w 59"/>
                <a:gd name="T75" fmla="*/ 2147483647 h 56"/>
                <a:gd name="T76" fmla="*/ 2147483647 w 59"/>
                <a:gd name="T77" fmla="*/ 2147483647 h 56"/>
                <a:gd name="T78" fmla="*/ 2147483647 w 59"/>
                <a:gd name="T79" fmla="*/ 2147483647 h 56"/>
                <a:gd name="T80" fmla="*/ 2147483647 w 59"/>
                <a:gd name="T81" fmla="*/ 2147483647 h 56"/>
                <a:gd name="T82" fmla="*/ 2147483647 w 59"/>
                <a:gd name="T83" fmla="*/ 2147483647 h 56"/>
                <a:gd name="T84" fmla="*/ 2147483647 w 59"/>
                <a:gd name="T85" fmla="*/ 2147483647 h 56"/>
                <a:gd name="T86" fmla="*/ 2147483647 w 59"/>
                <a:gd name="T87" fmla="*/ 2147483647 h 56"/>
                <a:gd name="T88" fmla="*/ 2147483647 w 59"/>
                <a:gd name="T89" fmla="*/ 2147483647 h 5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9"/>
                <a:gd name="T136" fmla="*/ 0 h 56"/>
                <a:gd name="T137" fmla="*/ 59 w 59"/>
                <a:gd name="T138" fmla="*/ 56 h 5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9" h="56">
                  <a:moveTo>
                    <a:pt x="7" y="43"/>
                  </a:moveTo>
                  <a:lnTo>
                    <a:pt x="7" y="47"/>
                  </a:lnTo>
                  <a:lnTo>
                    <a:pt x="6" y="50"/>
                  </a:lnTo>
                  <a:lnTo>
                    <a:pt x="5" y="52"/>
                  </a:lnTo>
                  <a:lnTo>
                    <a:pt x="2" y="53"/>
                  </a:lnTo>
                  <a:lnTo>
                    <a:pt x="1" y="54"/>
                  </a:lnTo>
                  <a:lnTo>
                    <a:pt x="0" y="55"/>
                  </a:lnTo>
                  <a:lnTo>
                    <a:pt x="1" y="56"/>
                  </a:lnTo>
                  <a:lnTo>
                    <a:pt x="2" y="56"/>
                  </a:lnTo>
                  <a:lnTo>
                    <a:pt x="5" y="56"/>
                  </a:lnTo>
                  <a:lnTo>
                    <a:pt x="14" y="56"/>
                  </a:lnTo>
                  <a:lnTo>
                    <a:pt x="23" y="56"/>
                  </a:lnTo>
                  <a:lnTo>
                    <a:pt x="25" y="56"/>
                  </a:lnTo>
                  <a:lnTo>
                    <a:pt x="26" y="56"/>
                  </a:lnTo>
                  <a:lnTo>
                    <a:pt x="26" y="55"/>
                  </a:lnTo>
                  <a:lnTo>
                    <a:pt x="26" y="54"/>
                  </a:lnTo>
                  <a:lnTo>
                    <a:pt x="25" y="53"/>
                  </a:lnTo>
                  <a:lnTo>
                    <a:pt x="22" y="53"/>
                  </a:lnTo>
                  <a:lnTo>
                    <a:pt x="19" y="52"/>
                  </a:lnTo>
                  <a:lnTo>
                    <a:pt x="18" y="51"/>
                  </a:lnTo>
                  <a:lnTo>
                    <a:pt x="17" y="50"/>
                  </a:lnTo>
                  <a:lnTo>
                    <a:pt x="17" y="49"/>
                  </a:lnTo>
                  <a:lnTo>
                    <a:pt x="16" y="48"/>
                  </a:lnTo>
                  <a:lnTo>
                    <a:pt x="16" y="45"/>
                  </a:lnTo>
                  <a:lnTo>
                    <a:pt x="16" y="24"/>
                  </a:lnTo>
                  <a:lnTo>
                    <a:pt x="17" y="14"/>
                  </a:lnTo>
                  <a:lnTo>
                    <a:pt x="17" y="13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3" y="9"/>
                  </a:lnTo>
                  <a:lnTo>
                    <a:pt x="25" y="9"/>
                  </a:lnTo>
                  <a:lnTo>
                    <a:pt x="28" y="8"/>
                  </a:lnTo>
                  <a:lnTo>
                    <a:pt x="31" y="8"/>
                  </a:lnTo>
                  <a:lnTo>
                    <a:pt x="35" y="8"/>
                  </a:lnTo>
                  <a:lnTo>
                    <a:pt x="37" y="9"/>
                  </a:lnTo>
                  <a:lnTo>
                    <a:pt x="39" y="11"/>
                  </a:lnTo>
                  <a:lnTo>
                    <a:pt x="41" y="13"/>
                  </a:lnTo>
                  <a:lnTo>
                    <a:pt x="42" y="18"/>
                  </a:lnTo>
                  <a:lnTo>
                    <a:pt x="42" y="22"/>
                  </a:lnTo>
                  <a:lnTo>
                    <a:pt x="42" y="45"/>
                  </a:lnTo>
                  <a:lnTo>
                    <a:pt x="42" y="49"/>
                  </a:lnTo>
                  <a:lnTo>
                    <a:pt x="40" y="51"/>
                  </a:lnTo>
                  <a:lnTo>
                    <a:pt x="38" y="52"/>
                  </a:lnTo>
                  <a:lnTo>
                    <a:pt x="36" y="53"/>
                  </a:lnTo>
                  <a:lnTo>
                    <a:pt x="34" y="54"/>
                  </a:lnTo>
                  <a:lnTo>
                    <a:pt x="34" y="55"/>
                  </a:lnTo>
                  <a:lnTo>
                    <a:pt x="34" y="56"/>
                  </a:lnTo>
                  <a:lnTo>
                    <a:pt x="35" y="56"/>
                  </a:lnTo>
                  <a:lnTo>
                    <a:pt x="37" y="56"/>
                  </a:lnTo>
                  <a:lnTo>
                    <a:pt x="46" y="56"/>
                  </a:lnTo>
                  <a:lnTo>
                    <a:pt x="56" y="56"/>
                  </a:lnTo>
                  <a:lnTo>
                    <a:pt x="59" y="56"/>
                  </a:lnTo>
                  <a:lnTo>
                    <a:pt x="59" y="55"/>
                  </a:lnTo>
                  <a:lnTo>
                    <a:pt x="59" y="54"/>
                  </a:lnTo>
                  <a:lnTo>
                    <a:pt x="58" y="54"/>
                  </a:lnTo>
                  <a:lnTo>
                    <a:pt x="55" y="53"/>
                  </a:lnTo>
                  <a:lnTo>
                    <a:pt x="53" y="52"/>
                  </a:lnTo>
                  <a:lnTo>
                    <a:pt x="52" y="51"/>
                  </a:lnTo>
                  <a:lnTo>
                    <a:pt x="51" y="49"/>
                  </a:lnTo>
                  <a:lnTo>
                    <a:pt x="51" y="47"/>
                  </a:lnTo>
                  <a:lnTo>
                    <a:pt x="51" y="22"/>
                  </a:lnTo>
                  <a:lnTo>
                    <a:pt x="51" y="19"/>
                  </a:lnTo>
                  <a:lnTo>
                    <a:pt x="51" y="16"/>
                  </a:lnTo>
                  <a:lnTo>
                    <a:pt x="50" y="13"/>
                  </a:lnTo>
                  <a:lnTo>
                    <a:pt x="49" y="10"/>
                  </a:lnTo>
                  <a:lnTo>
                    <a:pt x="47" y="7"/>
                  </a:lnTo>
                  <a:lnTo>
                    <a:pt x="43" y="4"/>
                  </a:lnTo>
                  <a:lnTo>
                    <a:pt x="39" y="3"/>
                  </a:lnTo>
                  <a:lnTo>
                    <a:pt x="33" y="2"/>
                  </a:lnTo>
                  <a:lnTo>
                    <a:pt x="28" y="3"/>
                  </a:lnTo>
                  <a:lnTo>
                    <a:pt x="26" y="3"/>
                  </a:lnTo>
                  <a:lnTo>
                    <a:pt x="24" y="4"/>
                  </a:lnTo>
                  <a:lnTo>
                    <a:pt x="20" y="6"/>
                  </a:lnTo>
                  <a:lnTo>
                    <a:pt x="16" y="9"/>
                  </a:lnTo>
                  <a:lnTo>
                    <a:pt x="16" y="2"/>
                  </a:lnTo>
                  <a:lnTo>
                    <a:pt x="16" y="1"/>
                  </a:lnTo>
                  <a:lnTo>
                    <a:pt x="15" y="0"/>
                  </a:lnTo>
                  <a:lnTo>
                    <a:pt x="14" y="1"/>
                  </a:lnTo>
                  <a:lnTo>
                    <a:pt x="12" y="3"/>
                  </a:lnTo>
                  <a:lnTo>
                    <a:pt x="7" y="8"/>
                  </a:lnTo>
                  <a:lnTo>
                    <a:pt x="3" y="10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5" y="14"/>
                  </a:lnTo>
                  <a:lnTo>
                    <a:pt x="6" y="14"/>
                  </a:lnTo>
                  <a:lnTo>
                    <a:pt x="7" y="15"/>
                  </a:lnTo>
                  <a:lnTo>
                    <a:pt x="7" y="17"/>
                  </a:lnTo>
                  <a:lnTo>
                    <a:pt x="7" y="20"/>
                  </a:lnTo>
                  <a:lnTo>
                    <a:pt x="7" y="43"/>
                  </a:lnTo>
                  <a:close/>
                </a:path>
              </a:pathLst>
            </a:custGeom>
            <a:solidFill>
              <a:srgbClr val="002D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06687" eaLnBrk="0" hangingPunct="0">
                <a:spcBef>
                  <a:spcPct val="50000"/>
                </a:spcBef>
                <a:defRPr/>
              </a:pPr>
              <a:endParaRPr lang="es-CL" sz="1200" dirty="0">
                <a:solidFill>
                  <a:srgbClr val="000000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37" name="Freeform 203"/>
            <p:cNvSpPr>
              <a:spLocks/>
            </p:cNvSpPr>
            <p:nvPr/>
          </p:nvSpPr>
          <p:spPr bwMode="auto">
            <a:xfrm>
              <a:off x="2402896" y="6016881"/>
              <a:ext cx="55891" cy="87903"/>
            </a:xfrm>
            <a:custGeom>
              <a:avLst/>
              <a:gdLst>
                <a:gd name="T0" fmla="*/ 0 w 35"/>
                <a:gd name="T1" fmla="*/ 2147483647 h 56"/>
                <a:gd name="T2" fmla="*/ 2147483647 w 35"/>
                <a:gd name="T3" fmla="*/ 2147483647 h 56"/>
                <a:gd name="T4" fmla="*/ 2147483647 w 35"/>
                <a:gd name="T5" fmla="*/ 2147483647 h 56"/>
                <a:gd name="T6" fmla="*/ 2147483647 w 35"/>
                <a:gd name="T7" fmla="*/ 2147483647 h 56"/>
                <a:gd name="T8" fmla="*/ 2147483647 w 35"/>
                <a:gd name="T9" fmla="*/ 2147483647 h 56"/>
                <a:gd name="T10" fmla="*/ 2147483647 w 35"/>
                <a:gd name="T11" fmla="*/ 2147483647 h 56"/>
                <a:gd name="T12" fmla="*/ 2147483647 w 35"/>
                <a:gd name="T13" fmla="*/ 2147483647 h 56"/>
                <a:gd name="T14" fmla="*/ 2147483647 w 35"/>
                <a:gd name="T15" fmla="*/ 2147483647 h 56"/>
                <a:gd name="T16" fmla="*/ 2147483647 w 35"/>
                <a:gd name="T17" fmla="*/ 2147483647 h 56"/>
                <a:gd name="T18" fmla="*/ 2147483647 w 35"/>
                <a:gd name="T19" fmla="*/ 2147483647 h 56"/>
                <a:gd name="T20" fmla="*/ 2147483647 w 35"/>
                <a:gd name="T21" fmla="*/ 2147483647 h 56"/>
                <a:gd name="T22" fmla="*/ 2147483647 w 35"/>
                <a:gd name="T23" fmla="*/ 2147483647 h 56"/>
                <a:gd name="T24" fmla="*/ 2147483647 w 35"/>
                <a:gd name="T25" fmla="*/ 2147483647 h 56"/>
                <a:gd name="T26" fmla="*/ 2147483647 w 35"/>
                <a:gd name="T27" fmla="*/ 2147483647 h 56"/>
                <a:gd name="T28" fmla="*/ 2147483647 w 35"/>
                <a:gd name="T29" fmla="*/ 2147483647 h 56"/>
                <a:gd name="T30" fmla="*/ 2147483647 w 35"/>
                <a:gd name="T31" fmla="*/ 2147483647 h 56"/>
                <a:gd name="T32" fmla="*/ 2147483647 w 35"/>
                <a:gd name="T33" fmla="*/ 2147483647 h 56"/>
                <a:gd name="T34" fmla="*/ 2147483647 w 35"/>
                <a:gd name="T35" fmla="*/ 2147483647 h 56"/>
                <a:gd name="T36" fmla="*/ 2147483647 w 35"/>
                <a:gd name="T37" fmla="*/ 2147483647 h 56"/>
                <a:gd name="T38" fmla="*/ 2147483647 w 35"/>
                <a:gd name="T39" fmla="*/ 2147483647 h 56"/>
                <a:gd name="T40" fmla="*/ 2147483647 w 35"/>
                <a:gd name="T41" fmla="*/ 2147483647 h 56"/>
                <a:gd name="T42" fmla="*/ 2147483647 w 35"/>
                <a:gd name="T43" fmla="*/ 2147483647 h 56"/>
                <a:gd name="T44" fmla="*/ 2147483647 w 35"/>
                <a:gd name="T45" fmla="*/ 0 h 56"/>
                <a:gd name="T46" fmla="*/ 2147483647 w 35"/>
                <a:gd name="T47" fmla="*/ 2147483647 h 56"/>
                <a:gd name="T48" fmla="*/ 2147483647 w 35"/>
                <a:gd name="T49" fmla="*/ 2147483647 h 56"/>
                <a:gd name="T50" fmla="*/ 2147483647 w 35"/>
                <a:gd name="T51" fmla="*/ 2147483647 h 56"/>
                <a:gd name="T52" fmla="*/ 2147483647 w 35"/>
                <a:gd name="T53" fmla="*/ 2147483647 h 56"/>
                <a:gd name="T54" fmla="*/ 2147483647 w 35"/>
                <a:gd name="T55" fmla="*/ 2147483647 h 56"/>
                <a:gd name="T56" fmla="*/ 2147483647 w 35"/>
                <a:gd name="T57" fmla="*/ 2147483647 h 56"/>
                <a:gd name="T58" fmla="*/ 2147483647 w 35"/>
                <a:gd name="T59" fmla="*/ 2147483647 h 56"/>
                <a:gd name="T60" fmla="*/ 2147483647 w 35"/>
                <a:gd name="T61" fmla="*/ 2147483647 h 56"/>
                <a:gd name="T62" fmla="*/ 2147483647 w 35"/>
                <a:gd name="T63" fmla="*/ 2147483647 h 56"/>
                <a:gd name="T64" fmla="*/ 2147483647 w 35"/>
                <a:gd name="T65" fmla="*/ 2147483647 h 56"/>
                <a:gd name="T66" fmla="*/ 2147483647 w 35"/>
                <a:gd name="T67" fmla="*/ 2147483647 h 56"/>
                <a:gd name="T68" fmla="*/ 2147483647 w 35"/>
                <a:gd name="T69" fmla="*/ 2147483647 h 56"/>
                <a:gd name="T70" fmla="*/ 2147483647 w 35"/>
                <a:gd name="T71" fmla="*/ 2147483647 h 56"/>
                <a:gd name="T72" fmla="*/ 2147483647 w 35"/>
                <a:gd name="T73" fmla="*/ 2147483647 h 56"/>
                <a:gd name="T74" fmla="*/ 2147483647 w 35"/>
                <a:gd name="T75" fmla="*/ 2147483647 h 56"/>
                <a:gd name="T76" fmla="*/ 2147483647 w 35"/>
                <a:gd name="T77" fmla="*/ 2147483647 h 56"/>
                <a:gd name="T78" fmla="*/ 0 w 35"/>
                <a:gd name="T79" fmla="*/ 2147483647 h 56"/>
                <a:gd name="T80" fmla="*/ 0 w 35"/>
                <a:gd name="T81" fmla="*/ 2147483647 h 5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5"/>
                <a:gd name="T124" fmla="*/ 0 h 56"/>
                <a:gd name="T125" fmla="*/ 35 w 35"/>
                <a:gd name="T126" fmla="*/ 56 h 5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5" h="56">
                  <a:moveTo>
                    <a:pt x="0" y="51"/>
                  </a:moveTo>
                  <a:lnTo>
                    <a:pt x="0" y="52"/>
                  </a:lnTo>
                  <a:lnTo>
                    <a:pt x="2" y="54"/>
                  </a:lnTo>
                  <a:lnTo>
                    <a:pt x="4" y="54"/>
                  </a:lnTo>
                  <a:lnTo>
                    <a:pt x="6" y="55"/>
                  </a:lnTo>
                  <a:lnTo>
                    <a:pt x="16" y="56"/>
                  </a:lnTo>
                  <a:lnTo>
                    <a:pt x="21" y="56"/>
                  </a:lnTo>
                  <a:lnTo>
                    <a:pt x="25" y="54"/>
                  </a:lnTo>
                  <a:lnTo>
                    <a:pt x="28" y="53"/>
                  </a:lnTo>
                  <a:lnTo>
                    <a:pt x="32" y="51"/>
                  </a:lnTo>
                  <a:lnTo>
                    <a:pt x="33" y="48"/>
                  </a:lnTo>
                  <a:lnTo>
                    <a:pt x="35" y="45"/>
                  </a:lnTo>
                  <a:lnTo>
                    <a:pt x="35" y="40"/>
                  </a:lnTo>
                  <a:lnTo>
                    <a:pt x="35" y="38"/>
                  </a:lnTo>
                  <a:lnTo>
                    <a:pt x="34" y="35"/>
                  </a:lnTo>
                  <a:lnTo>
                    <a:pt x="33" y="33"/>
                  </a:lnTo>
                  <a:lnTo>
                    <a:pt x="30" y="31"/>
                  </a:lnTo>
                  <a:lnTo>
                    <a:pt x="26" y="28"/>
                  </a:lnTo>
                  <a:lnTo>
                    <a:pt x="21" y="25"/>
                  </a:lnTo>
                  <a:lnTo>
                    <a:pt x="12" y="19"/>
                  </a:lnTo>
                  <a:lnTo>
                    <a:pt x="10" y="15"/>
                  </a:lnTo>
                  <a:lnTo>
                    <a:pt x="9" y="14"/>
                  </a:lnTo>
                  <a:lnTo>
                    <a:pt x="8" y="12"/>
                  </a:lnTo>
                  <a:lnTo>
                    <a:pt x="8" y="10"/>
                  </a:lnTo>
                  <a:lnTo>
                    <a:pt x="9" y="9"/>
                  </a:lnTo>
                  <a:lnTo>
                    <a:pt x="10" y="7"/>
                  </a:lnTo>
                  <a:lnTo>
                    <a:pt x="11" y="6"/>
                  </a:lnTo>
                  <a:lnTo>
                    <a:pt x="12" y="5"/>
                  </a:lnTo>
                  <a:lnTo>
                    <a:pt x="13" y="4"/>
                  </a:lnTo>
                  <a:lnTo>
                    <a:pt x="17" y="4"/>
                  </a:lnTo>
                  <a:lnTo>
                    <a:pt x="20" y="4"/>
                  </a:lnTo>
                  <a:lnTo>
                    <a:pt x="23" y="5"/>
                  </a:lnTo>
                  <a:lnTo>
                    <a:pt x="25" y="7"/>
                  </a:lnTo>
                  <a:lnTo>
                    <a:pt x="26" y="9"/>
                  </a:lnTo>
                  <a:lnTo>
                    <a:pt x="28" y="13"/>
                  </a:lnTo>
                  <a:lnTo>
                    <a:pt x="29" y="14"/>
                  </a:lnTo>
                  <a:lnTo>
                    <a:pt x="30" y="15"/>
                  </a:lnTo>
                  <a:lnTo>
                    <a:pt x="30" y="14"/>
                  </a:lnTo>
                  <a:lnTo>
                    <a:pt x="32" y="13"/>
                  </a:lnTo>
                  <a:lnTo>
                    <a:pt x="32" y="8"/>
                  </a:lnTo>
                  <a:lnTo>
                    <a:pt x="32" y="4"/>
                  </a:lnTo>
                  <a:lnTo>
                    <a:pt x="29" y="2"/>
                  </a:lnTo>
                  <a:lnTo>
                    <a:pt x="28" y="1"/>
                  </a:lnTo>
                  <a:lnTo>
                    <a:pt x="25" y="1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9" y="1"/>
                  </a:lnTo>
                  <a:lnTo>
                    <a:pt x="7" y="3"/>
                  </a:lnTo>
                  <a:lnTo>
                    <a:pt x="4" y="5"/>
                  </a:lnTo>
                  <a:lnTo>
                    <a:pt x="3" y="7"/>
                  </a:lnTo>
                  <a:lnTo>
                    <a:pt x="2" y="10"/>
                  </a:lnTo>
                  <a:lnTo>
                    <a:pt x="1" y="13"/>
                  </a:lnTo>
                  <a:lnTo>
                    <a:pt x="1" y="16"/>
                  </a:lnTo>
                  <a:lnTo>
                    <a:pt x="1" y="18"/>
                  </a:lnTo>
                  <a:lnTo>
                    <a:pt x="2" y="21"/>
                  </a:lnTo>
                  <a:lnTo>
                    <a:pt x="3" y="23"/>
                  </a:lnTo>
                  <a:lnTo>
                    <a:pt x="5" y="25"/>
                  </a:lnTo>
                  <a:lnTo>
                    <a:pt x="9" y="28"/>
                  </a:lnTo>
                  <a:lnTo>
                    <a:pt x="13" y="31"/>
                  </a:lnTo>
                  <a:lnTo>
                    <a:pt x="18" y="33"/>
                  </a:lnTo>
                  <a:lnTo>
                    <a:pt x="22" y="36"/>
                  </a:lnTo>
                  <a:lnTo>
                    <a:pt x="23" y="38"/>
                  </a:lnTo>
                  <a:lnTo>
                    <a:pt x="25" y="39"/>
                  </a:lnTo>
                  <a:lnTo>
                    <a:pt x="25" y="41"/>
                  </a:lnTo>
                  <a:lnTo>
                    <a:pt x="26" y="43"/>
                  </a:lnTo>
                  <a:lnTo>
                    <a:pt x="25" y="46"/>
                  </a:lnTo>
                  <a:lnTo>
                    <a:pt x="25" y="47"/>
                  </a:lnTo>
                  <a:lnTo>
                    <a:pt x="24" y="49"/>
                  </a:lnTo>
                  <a:lnTo>
                    <a:pt x="22" y="50"/>
                  </a:lnTo>
                  <a:lnTo>
                    <a:pt x="19" y="52"/>
                  </a:lnTo>
                  <a:lnTo>
                    <a:pt x="15" y="52"/>
                  </a:lnTo>
                  <a:lnTo>
                    <a:pt x="12" y="52"/>
                  </a:lnTo>
                  <a:lnTo>
                    <a:pt x="10" y="51"/>
                  </a:lnTo>
                  <a:lnTo>
                    <a:pt x="8" y="50"/>
                  </a:lnTo>
                  <a:lnTo>
                    <a:pt x="7" y="48"/>
                  </a:lnTo>
                  <a:lnTo>
                    <a:pt x="3" y="43"/>
                  </a:lnTo>
                  <a:lnTo>
                    <a:pt x="3" y="41"/>
                  </a:lnTo>
                  <a:lnTo>
                    <a:pt x="2" y="40"/>
                  </a:lnTo>
                  <a:lnTo>
                    <a:pt x="1" y="40"/>
                  </a:lnTo>
                  <a:lnTo>
                    <a:pt x="0" y="40"/>
                  </a:lnTo>
                  <a:lnTo>
                    <a:pt x="0" y="41"/>
                  </a:lnTo>
                  <a:lnTo>
                    <a:pt x="0" y="44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2D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06687" eaLnBrk="0" hangingPunct="0">
                <a:spcBef>
                  <a:spcPct val="50000"/>
                </a:spcBef>
                <a:defRPr/>
              </a:pPr>
              <a:endParaRPr lang="es-CL" sz="1200" dirty="0">
                <a:solidFill>
                  <a:srgbClr val="000000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38" name="Freeform 204"/>
            <p:cNvSpPr>
              <a:spLocks/>
            </p:cNvSpPr>
            <p:nvPr/>
          </p:nvSpPr>
          <p:spPr bwMode="auto">
            <a:xfrm>
              <a:off x="2471012" y="6020469"/>
              <a:ext cx="97809" cy="84315"/>
            </a:xfrm>
            <a:custGeom>
              <a:avLst/>
              <a:gdLst>
                <a:gd name="T0" fmla="*/ 2147483647 w 61"/>
                <a:gd name="T1" fmla="*/ 2147483647 h 54"/>
                <a:gd name="T2" fmla="*/ 2147483647 w 61"/>
                <a:gd name="T3" fmla="*/ 2147483647 h 54"/>
                <a:gd name="T4" fmla="*/ 2147483647 w 61"/>
                <a:gd name="T5" fmla="*/ 2147483647 h 54"/>
                <a:gd name="T6" fmla="*/ 2147483647 w 61"/>
                <a:gd name="T7" fmla="*/ 2147483647 h 54"/>
                <a:gd name="T8" fmla="*/ 2147483647 w 61"/>
                <a:gd name="T9" fmla="*/ 2147483647 h 54"/>
                <a:gd name="T10" fmla="*/ 2147483647 w 61"/>
                <a:gd name="T11" fmla="*/ 2147483647 h 54"/>
                <a:gd name="T12" fmla="*/ 2147483647 w 61"/>
                <a:gd name="T13" fmla="*/ 2147483647 h 54"/>
                <a:gd name="T14" fmla="*/ 2147483647 w 61"/>
                <a:gd name="T15" fmla="*/ 2147483647 h 54"/>
                <a:gd name="T16" fmla="*/ 2147483647 w 61"/>
                <a:gd name="T17" fmla="*/ 2147483647 h 54"/>
                <a:gd name="T18" fmla="*/ 2147483647 w 61"/>
                <a:gd name="T19" fmla="*/ 2147483647 h 54"/>
                <a:gd name="T20" fmla="*/ 2147483647 w 61"/>
                <a:gd name="T21" fmla="*/ 2147483647 h 54"/>
                <a:gd name="T22" fmla="*/ 2147483647 w 61"/>
                <a:gd name="T23" fmla="*/ 2147483647 h 54"/>
                <a:gd name="T24" fmla="*/ 2147483647 w 61"/>
                <a:gd name="T25" fmla="*/ 2147483647 h 54"/>
                <a:gd name="T26" fmla="*/ 2147483647 w 61"/>
                <a:gd name="T27" fmla="*/ 0 h 54"/>
                <a:gd name="T28" fmla="*/ 2147483647 w 61"/>
                <a:gd name="T29" fmla="*/ 2147483647 h 54"/>
                <a:gd name="T30" fmla="*/ 2147483647 w 61"/>
                <a:gd name="T31" fmla="*/ 2147483647 h 54"/>
                <a:gd name="T32" fmla="*/ 2147483647 w 61"/>
                <a:gd name="T33" fmla="*/ 2147483647 h 54"/>
                <a:gd name="T34" fmla="*/ 2147483647 w 61"/>
                <a:gd name="T35" fmla="*/ 2147483647 h 54"/>
                <a:gd name="T36" fmla="*/ 2147483647 w 61"/>
                <a:gd name="T37" fmla="*/ 2147483647 h 54"/>
                <a:gd name="T38" fmla="*/ 2147483647 w 61"/>
                <a:gd name="T39" fmla="*/ 2147483647 h 54"/>
                <a:gd name="T40" fmla="*/ 2147483647 w 61"/>
                <a:gd name="T41" fmla="*/ 2147483647 h 54"/>
                <a:gd name="T42" fmla="*/ 2147483647 w 61"/>
                <a:gd name="T43" fmla="*/ 2147483647 h 54"/>
                <a:gd name="T44" fmla="*/ 2147483647 w 61"/>
                <a:gd name="T45" fmla="*/ 2147483647 h 54"/>
                <a:gd name="T46" fmla="*/ 2147483647 w 61"/>
                <a:gd name="T47" fmla="*/ 2147483647 h 54"/>
                <a:gd name="T48" fmla="*/ 2147483647 w 61"/>
                <a:gd name="T49" fmla="*/ 2147483647 h 54"/>
                <a:gd name="T50" fmla="*/ 2147483647 w 61"/>
                <a:gd name="T51" fmla="*/ 2147483647 h 54"/>
                <a:gd name="T52" fmla="*/ 2147483647 w 61"/>
                <a:gd name="T53" fmla="*/ 2147483647 h 54"/>
                <a:gd name="T54" fmla="*/ 2147483647 w 61"/>
                <a:gd name="T55" fmla="*/ 0 h 54"/>
                <a:gd name="T56" fmla="*/ 2147483647 w 61"/>
                <a:gd name="T57" fmla="*/ 0 h 54"/>
                <a:gd name="T58" fmla="*/ 0 w 61"/>
                <a:gd name="T59" fmla="*/ 2147483647 h 54"/>
                <a:gd name="T60" fmla="*/ 2147483647 w 61"/>
                <a:gd name="T61" fmla="*/ 2147483647 h 54"/>
                <a:gd name="T62" fmla="*/ 2147483647 w 61"/>
                <a:gd name="T63" fmla="*/ 2147483647 h 54"/>
                <a:gd name="T64" fmla="*/ 2147483647 w 61"/>
                <a:gd name="T65" fmla="*/ 2147483647 h 54"/>
                <a:gd name="T66" fmla="*/ 2147483647 w 61"/>
                <a:gd name="T67" fmla="*/ 2147483647 h 54"/>
                <a:gd name="T68" fmla="*/ 2147483647 w 61"/>
                <a:gd name="T69" fmla="*/ 2147483647 h 54"/>
                <a:gd name="T70" fmla="*/ 2147483647 w 61"/>
                <a:gd name="T71" fmla="*/ 2147483647 h 54"/>
                <a:gd name="T72" fmla="*/ 2147483647 w 61"/>
                <a:gd name="T73" fmla="*/ 2147483647 h 5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1"/>
                <a:gd name="T112" fmla="*/ 0 h 54"/>
                <a:gd name="T113" fmla="*/ 61 w 61"/>
                <a:gd name="T114" fmla="*/ 54 h 5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1" h="54">
                  <a:moveTo>
                    <a:pt x="23" y="54"/>
                  </a:moveTo>
                  <a:lnTo>
                    <a:pt x="27" y="54"/>
                  </a:lnTo>
                  <a:lnTo>
                    <a:pt x="30" y="53"/>
                  </a:lnTo>
                  <a:lnTo>
                    <a:pt x="35" y="50"/>
                  </a:lnTo>
                  <a:lnTo>
                    <a:pt x="39" y="47"/>
                  </a:lnTo>
                  <a:lnTo>
                    <a:pt x="40" y="46"/>
                  </a:lnTo>
                  <a:lnTo>
                    <a:pt x="41" y="46"/>
                  </a:lnTo>
                  <a:lnTo>
                    <a:pt x="42" y="47"/>
                  </a:lnTo>
                  <a:lnTo>
                    <a:pt x="42" y="48"/>
                  </a:lnTo>
                  <a:lnTo>
                    <a:pt x="42" y="51"/>
                  </a:lnTo>
                  <a:lnTo>
                    <a:pt x="42" y="52"/>
                  </a:lnTo>
                  <a:lnTo>
                    <a:pt x="43" y="53"/>
                  </a:lnTo>
                  <a:lnTo>
                    <a:pt x="59" y="50"/>
                  </a:lnTo>
                  <a:lnTo>
                    <a:pt x="61" y="50"/>
                  </a:lnTo>
                  <a:lnTo>
                    <a:pt x="61" y="49"/>
                  </a:lnTo>
                  <a:lnTo>
                    <a:pt x="61" y="48"/>
                  </a:lnTo>
                  <a:lnTo>
                    <a:pt x="60" y="48"/>
                  </a:lnTo>
                  <a:lnTo>
                    <a:pt x="55" y="47"/>
                  </a:lnTo>
                  <a:lnTo>
                    <a:pt x="53" y="47"/>
                  </a:lnTo>
                  <a:lnTo>
                    <a:pt x="51" y="46"/>
                  </a:lnTo>
                  <a:lnTo>
                    <a:pt x="51" y="44"/>
                  </a:lnTo>
                  <a:lnTo>
                    <a:pt x="52" y="3"/>
                  </a:lnTo>
                  <a:lnTo>
                    <a:pt x="51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1" y="1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32" y="1"/>
                  </a:lnTo>
                  <a:lnTo>
                    <a:pt x="32" y="2"/>
                  </a:lnTo>
                  <a:lnTo>
                    <a:pt x="33" y="3"/>
                  </a:lnTo>
                  <a:lnTo>
                    <a:pt x="35" y="3"/>
                  </a:lnTo>
                  <a:lnTo>
                    <a:pt x="41" y="5"/>
                  </a:lnTo>
                  <a:lnTo>
                    <a:pt x="42" y="6"/>
                  </a:lnTo>
                  <a:lnTo>
                    <a:pt x="42" y="7"/>
                  </a:lnTo>
                  <a:lnTo>
                    <a:pt x="42" y="36"/>
                  </a:lnTo>
                  <a:lnTo>
                    <a:pt x="42" y="38"/>
                  </a:lnTo>
                  <a:lnTo>
                    <a:pt x="42" y="40"/>
                  </a:lnTo>
                  <a:lnTo>
                    <a:pt x="41" y="42"/>
                  </a:lnTo>
                  <a:lnTo>
                    <a:pt x="40" y="44"/>
                  </a:lnTo>
                  <a:lnTo>
                    <a:pt x="38" y="45"/>
                  </a:lnTo>
                  <a:lnTo>
                    <a:pt x="35" y="47"/>
                  </a:lnTo>
                  <a:lnTo>
                    <a:pt x="31" y="47"/>
                  </a:lnTo>
                  <a:lnTo>
                    <a:pt x="26" y="48"/>
                  </a:lnTo>
                  <a:lnTo>
                    <a:pt x="22" y="47"/>
                  </a:lnTo>
                  <a:lnTo>
                    <a:pt x="20" y="46"/>
                  </a:lnTo>
                  <a:lnTo>
                    <a:pt x="19" y="45"/>
                  </a:lnTo>
                  <a:lnTo>
                    <a:pt x="17" y="44"/>
                  </a:lnTo>
                  <a:lnTo>
                    <a:pt x="17" y="43"/>
                  </a:lnTo>
                  <a:lnTo>
                    <a:pt x="16" y="41"/>
                  </a:lnTo>
                  <a:lnTo>
                    <a:pt x="16" y="39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6" y="1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8" y="1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3" y="3"/>
                  </a:lnTo>
                  <a:lnTo>
                    <a:pt x="6" y="4"/>
                  </a:lnTo>
                  <a:lnTo>
                    <a:pt x="7" y="5"/>
                  </a:lnTo>
                  <a:lnTo>
                    <a:pt x="7" y="6"/>
                  </a:lnTo>
                  <a:lnTo>
                    <a:pt x="7" y="35"/>
                  </a:lnTo>
                  <a:lnTo>
                    <a:pt x="7" y="39"/>
                  </a:lnTo>
                  <a:lnTo>
                    <a:pt x="8" y="43"/>
                  </a:lnTo>
                  <a:lnTo>
                    <a:pt x="9" y="46"/>
                  </a:lnTo>
                  <a:lnTo>
                    <a:pt x="10" y="49"/>
                  </a:lnTo>
                  <a:lnTo>
                    <a:pt x="11" y="50"/>
                  </a:lnTo>
                  <a:lnTo>
                    <a:pt x="12" y="51"/>
                  </a:lnTo>
                  <a:lnTo>
                    <a:pt x="15" y="53"/>
                  </a:lnTo>
                  <a:lnTo>
                    <a:pt x="19" y="54"/>
                  </a:lnTo>
                  <a:lnTo>
                    <a:pt x="23" y="54"/>
                  </a:lnTo>
                  <a:close/>
                </a:path>
              </a:pathLst>
            </a:custGeom>
            <a:solidFill>
              <a:srgbClr val="002D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06687" eaLnBrk="0" hangingPunct="0">
                <a:spcBef>
                  <a:spcPct val="50000"/>
                </a:spcBef>
                <a:defRPr/>
              </a:pPr>
              <a:endParaRPr lang="es-CL" sz="1200" dirty="0">
                <a:solidFill>
                  <a:srgbClr val="000000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39" name="Freeform 205"/>
            <p:cNvSpPr>
              <a:spLocks/>
            </p:cNvSpPr>
            <p:nvPr/>
          </p:nvSpPr>
          <p:spPr bwMode="auto">
            <a:xfrm>
              <a:off x="2575807" y="5964856"/>
              <a:ext cx="47158" cy="138135"/>
            </a:xfrm>
            <a:custGeom>
              <a:avLst/>
              <a:gdLst>
                <a:gd name="T0" fmla="*/ 2147483647 w 29"/>
                <a:gd name="T1" fmla="*/ 2147483647 h 87"/>
                <a:gd name="T2" fmla="*/ 2147483647 w 29"/>
                <a:gd name="T3" fmla="*/ 2147483647 h 87"/>
                <a:gd name="T4" fmla="*/ 2147483647 w 29"/>
                <a:gd name="T5" fmla="*/ 2147483647 h 87"/>
                <a:gd name="T6" fmla="*/ 2147483647 w 29"/>
                <a:gd name="T7" fmla="*/ 0 h 87"/>
                <a:gd name="T8" fmla="*/ 2147483647 w 29"/>
                <a:gd name="T9" fmla="*/ 0 h 87"/>
                <a:gd name="T10" fmla="*/ 2147483647 w 29"/>
                <a:gd name="T11" fmla="*/ 2147483647 h 87"/>
                <a:gd name="T12" fmla="*/ 2147483647 w 29"/>
                <a:gd name="T13" fmla="*/ 2147483647 h 87"/>
                <a:gd name="T14" fmla="*/ 2147483647 w 29"/>
                <a:gd name="T15" fmla="*/ 2147483647 h 87"/>
                <a:gd name="T16" fmla="*/ 2147483647 w 29"/>
                <a:gd name="T17" fmla="*/ 2147483647 h 87"/>
                <a:gd name="T18" fmla="*/ 2147483647 w 29"/>
                <a:gd name="T19" fmla="*/ 2147483647 h 87"/>
                <a:gd name="T20" fmla="*/ 2147483647 w 29"/>
                <a:gd name="T21" fmla="*/ 2147483647 h 87"/>
                <a:gd name="T22" fmla="*/ 2147483647 w 29"/>
                <a:gd name="T23" fmla="*/ 2147483647 h 87"/>
                <a:gd name="T24" fmla="*/ 2147483647 w 29"/>
                <a:gd name="T25" fmla="*/ 2147483647 h 87"/>
                <a:gd name="T26" fmla="*/ 2147483647 w 29"/>
                <a:gd name="T27" fmla="*/ 2147483647 h 87"/>
                <a:gd name="T28" fmla="*/ 2147483647 w 29"/>
                <a:gd name="T29" fmla="*/ 2147483647 h 87"/>
                <a:gd name="T30" fmla="*/ 2147483647 w 29"/>
                <a:gd name="T31" fmla="*/ 2147483647 h 87"/>
                <a:gd name="T32" fmla="*/ 2147483647 w 29"/>
                <a:gd name="T33" fmla="*/ 2147483647 h 87"/>
                <a:gd name="T34" fmla="*/ 2147483647 w 29"/>
                <a:gd name="T35" fmla="*/ 2147483647 h 87"/>
                <a:gd name="T36" fmla="*/ 2147483647 w 29"/>
                <a:gd name="T37" fmla="*/ 2147483647 h 87"/>
                <a:gd name="T38" fmla="*/ 2147483647 w 29"/>
                <a:gd name="T39" fmla="*/ 2147483647 h 87"/>
                <a:gd name="T40" fmla="*/ 0 w 29"/>
                <a:gd name="T41" fmla="*/ 2147483647 h 87"/>
                <a:gd name="T42" fmla="*/ 0 w 29"/>
                <a:gd name="T43" fmla="*/ 2147483647 h 87"/>
                <a:gd name="T44" fmla="*/ 2147483647 w 29"/>
                <a:gd name="T45" fmla="*/ 2147483647 h 87"/>
                <a:gd name="T46" fmla="*/ 2147483647 w 29"/>
                <a:gd name="T47" fmla="*/ 2147483647 h 87"/>
                <a:gd name="T48" fmla="*/ 2147483647 w 29"/>
                <a:gd name="T49" fmla="*/ 2147483647 h 87"/>
                <a:gd name="T50" fmla="*/ 2147483647 w 29"/>
                <a:gd name="T51" fmla="*/ 2147483647 h 87"/>
                <a:gd name="T52" fmla="*/ 2147483647 w 29"/>
                <a:gd name="T53" fmla="*/ 2147483647 h 87"/>
                <a:gd name="T54" fmla="*/ 2147483647 w 29"/>
                <a:gd name="T55" fmla="*/ 2147483647 h 87"/>
                <a:gd name="T56" fmla="*/ 2147483647 w 29"/>
                <a:gd name="T57" fmla="*/ 2147483647 h 87"/>
                <a:gd name="T58" fmla="*/ 2147483647 w 29"/>
                <a:gd name="T59" fmla="*/ 2147483647 h 87"/>
                <a:gd name="T60" fmla="*/ 2147483647 w 29"/>
                <a:gd name="T61" fmla="*/ 2147483647 h 87"/>
                <a:gd name="T62" fmla="*/ 2147483647 w 29"/>
                <a:gd name="T63" fmla="*/ 2147483647 h 87"/>
                <a:gd name="T64" fmla="*/ 2147483647 w 29"/>
                <a:gd name="T65" fmla="*/ 2147483647 h 87"/>
                <a:gd name="T66" fmla="*/ 2147483647 w 29"/>
                <a:gd name="T67" fmla="*/ 2147483647 h 87"/>
                <a:gd name="T68" fmla="*/ 2147483647 w 29"/>
                <a:gd name="T69" fmla="*/ 2147483647 h 8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"/>
                <a:gd name="T106" fmla="*/ 0 h 87"/>
                <a:gd name="T107" fmla="*/ 29 w 29"/>
                <a:gd name="T108" fmla="*/ 87 h 8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" h="87">
                  <a:moveTo>
                    <a:pt x="19" y="12"/>
                  </a:moveTo>
                  <a:lnTo>
                    <a:pt x="19" y="3"/>
                  </a:lnTo>
                  <a:lnTo>
                    <a:pt x="19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5" y="4"/>
                  </a:lnTo>
                  <a:lnTo>
                    <a:pt x="4" y="5"/>
                  </a:lnTo>
                  <a:lnTo>
                    <a:pt x="4" y="6"/>
                  </a:lnTo>
                  <a:lnTo>
                    <a:pt x="7" y="7"/>
                  </a:lnTo>
                  <a:lnTo>
                    <a:pt x="9" y="9"/>
                  </a:lnTo>
                  <a:lnTo>
                    <a:pt x="10" y="10"/>
                  </a:lnTo>
                  <a:lnTo>
                    <a:pt x="10" y="11"/>
                  </a:lnTo>
                  <a:lnTo>
                    <a:pt x="10" y="74"/>
                  </a:lnTo>
                  <a:lnTo>
                    <a:pt x="9" y="79"/>
                  </a:lnTo>
                  <a:lnTo>
                    <a:pt x="8" y="82"/>
                  </a:lnTo>
                  <a:lnTo>
                    <a:pt x="7" y="83"/>
                  </a:lnTo>
                  <a:lnTo>
                    <a:pt x="6" y="84"/>
                  </a:lnTo>
                  <a:lnTo>
                    <a:pt x="4" y="84"/>
                  </a:lnTo>
                  <a:lnTo>
                    <a:pt x="3" y="84"/>
                  </a:lnTo>
                  <a:lnTo>
                    <a:pt x="1" y="84"/>
                  </a:lnTo>
                  <a:lnTo>
                    <a:pt x="0" y="85"/>
                  </a:lnTo>
                  <a:lnTo>
                    <a:pt x="0" y="86"/>
                  </a:lnTo>
                  <a:lnTo>
                    <a:pt x="1" y="87"/>
                  </a:lnTo>
                  <a:lnTo>
                    <a:pt x="2" y="87"/>
                  </a:lnTo>
                  <a:lnTo>
                    <a:pt x="15" y="87"/>
                  </a:lnTo>
                  <a:lnTo>
                    <a:pt x="27" y="87"/>
                  </a:lnTo>
                  <a:lnTo>
                    <a:pt x="28" y="87"/>
                  </a:lnTo>
                  <a:lnTo>
                    <a:pt x="29" y="86"/>
                  </a:lnTo>
                  <a:lnTo>
                    <a:pt x="28" y="85"/>
                  </a:lnTo>
                  <a:lnTo>
                    <a:pt x="27" y="84"/>
                  </a:lnTo>
                  <a:lnTo>
                    <a:pt x="23" y="83"/>
                  </a:lnTo>
                  <a:lnTo>
                    <a:pt x="21" y="82"/>
                  </a:lnTo>
                  <a:lnTo>
                    <a:pt x="19" y="81"/>
                  </a:lnTo>
                  <a:lnTo>
                    <a:pt x="19" y="79"/>
                  </a:lnTo>
                  <a:lnTo>
                    <a:pt x="19" y="12"/>
                  </a:lnTo>
                  <a:close/>
                </a:path>
              </a:pathLst>
            </a:custGeom>
            <a:solidFill>
              <a:srgbClr val="002D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06687" eaLnBrk="0" hangingPunct="0">
                <a:spcBef>
                  <a:spcPct val="50000"/>
                </a:spcBef>
                <a:defRPr/>
              </a:pPr>
              <a:endParaRPr lang="es-CL" sz="1200" dirty="0">
                <a:solidFill>
                  <a:srgbClr val="000000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40" name="Freeform 206"/>
            <p:cNvSpPr>
              <a:spLocks/>
            </p:cNvSpPr>
            <p:nvPr/>
          </p:nvSpPr>
          <p:spPr bwMode="auto">
            <a:xfrm>
              <a:off x="2633445" y="6006118"/>
              <a:ext cx="57637" cy="98667"/>
            </a:xfrm>
            <a:custGeom>
              <a:avLst/>
              <a:gdLst>
                <a:gd name="T0" fmla="*/ 2147483647 w 36"/>
                <a:gd name="T1" fmla="*/ 2147483647 h 62"/>
                <a:gd name="T2" fmla="*/ 2147483647 w 36"/>
                <a:gd name="T3" fmla="*/ 2147483647 h 62"/>
                <a:gd name="T4" fmla="*/ 2147483647 w 36"/>
                <a:gd name="T5" fmla="*/ 2147483647 h 62"/>
                <a:gd name="T6" fmla="*/ 2147483647 w 36"/>
                <a:gd name="T7" fmla="*/ 2147483647 h 62"/>
                <a:gd name="T8" fmla="*/ 2147483647 w 36"/>
                <a:gd name="T9" fmla="*/ 2147483647 h 62"/>
                <a:gd name="T10" fmla="*/ 2147483647 w 36"/>
                <a:gd name="T11" fmla="*/ 2147483647 h 62"/>
                <a:gd name="T12" fmla="*/ 2147483647 w 36"/>
                <a:gd name="T13" fmla="*/ 2147483647 h 62"/>
                <a:gd name="T14" fmla="*/ 2147483647 w 36"/>
                <a:gd name="T15" fmla="*/ 2147483647 h 62"/>
                <a:gd name="T16" fmla="*/ 2147483647 w 36"/>
                <a:gd name="T17" fmla="*/ 2147483647 h 62"/>
                <a:gd name="T18" fmla="*/ 2147483647 w 36"/>
                <a:gd name="T19" fmla="*/ 2147483647 h 62"/>
                <a:gd name="T20" fmla="*/ 2147483647 w 36"/>
                <a:gd name="T21" fmla="*/ 2147483647 h 62"/>
                <a:gd name="T22" fmla="*/ 2147483647 w 36"/>
                <a:gd name="T23" fmla="*/ 0 h 62"/>
                <a:gd name="T24" fmla="*/ 2147483647 w 36"/>
                <a:gd name="T25" fmla="*/ 0 h 62"/>
                <a:gd name="T26" fmla="*/ 2147483647 w 36"/>
                <a:gd name="T27" fmla="*/ 2147483647 h 62"/>
                <a:gd name="T28" fmla="*/ 2147483647 w 36"/>
                <a:gd name="T29" fmla="*/ 2147483647 h 62"/>
                <a:gd name="T30" fmla="*/ 2147483647 w 36"/>
                <a:gd name="T31" fmla="*/ 2147483647 h 62"/>
                <a:gd name="T32" fmla="*/ 2147483647 w 36"/>
                <a:gd name="T33" fmla="*/ 2147483647 h 62"/>
                <a:gd name="T34" fmla="*/ 2147483647 w 36"/>
                <a:gd name="T35" fmla="*/ 2147483647 h 62"/>
                <a:gd name="T36" fmla="*/ 0 w 36"/>
                <a:gd name="T37" fmla="*/ 2147483647 h 62"/>
                <a:gd name="T38" fmla="*/ 0 w 36"/>
                <a:gd name="T39" fmla="*/ 2147483647 h 62"/>
                <a:gd name="T40" fmla="*/ 0 w 36"/>
                <a:gd name="T41" fmla="*/ 2147483647 h 62"/>
                <a:gd name="T42" fmla="*/ 2147483647 w 36"/>
                <a:gd name="T43" fmla="*/ 2147483647 h 62"/>
                <a:gd name="T44" fmla="*/ 2147483647 w 36"/>
                <a:gd name="T45" fmla="*/ 2147483647 h 62"/>
                <a:gd name="T46" fmla="*/ 2147483647 w 36"/>
                <a:gd name="T47" fmla="*/ 2147483647 h 62"/>
                <a:gd name="T48" fmla="*/ 2147483647 w 36"/>
                <a:gd name="T49" fmla="*/ 2147483647 h 62"/>
                <a:gd name="T50" fmla="*/ 2147483647 w 36"/>
                <a:gd name="T51" fmla="*/ 2147483647 h 62"/>
                <a:gd name="T52" fmla="*/ 2147483647 w 36"/>
                <a:gd name="T53" fmla="*/ 2147483647 h 62"/>
                <a:gd name="T54" fmla="*/ 2147483647 w 36"/>
                <a:gd name="T55" fmla="*/ 2147483647 h 62"/>
                <a:gd name="T56" fmla="*/ 2147483647 w 36"/>
                <a:gd name="T57" fmla="*/ 2147483647 h 62"/>
                <a:gd name="T58" fmla="*/ 2147483647 w 36"/>
                <a:gd name="T59" fmla="*/ 2147483647 h 62"/>
                <a:gd name="T60" fmla="*/ 2147483647 w 36"/>
                <a:gd name="T61" fmla="*/ 2147483647 h 62"/>
                <a:gd name="T62" fmla="*/ 2147483647 w 36"/>
                <a:gd name="T63" fmla="*/ 2147483647 h 62"/>
                <a:gd name="T64" fmla="*/ 2147483647 w 36"/>
                <a:gd name="T65" fmla="*/ 2147483647 h 62"/>
                <a:gd name="T66" fmla="*/ 2147483647 w 36"/>
                <a:gd name="T67" fmla="*/ 2147483647 h 62"/>
                <a:gd name="T68" fmla="*/ 2147483647 w 36"/>
                <a:gd name="T69" fmla="*/ 2147483647 h 62"/>
                <a:gd name="T70" fmla="*/ 2147483647 w 36"/>
                <a:gd name="T71" fmla="*/ 2147483647 h 62"/>
                <a:gd name="T72" fmla="*/ 2147483647 w 36"/>
                <a:gd name="T73" fmla="*/ 2147483647 h 62"/>
                <a:gd name="T74" fmla="*/ 2147483647 w 36"/>
                <a:gd name="T75" fmla="*/ 2147483647 h 62"/>
                <a:gd name="T76" fmla="*/ 2147483647 w 36"/>
                <a:gd name="T77" fmla="*/ 2147483647 h 62"/>
                <a:gd name="T78" fmla="*/ 2147483647 w 36"/>
                <a:gd name="T79" fmla="*/ 2147483647 h 62"/>
                <a:gd name="T80" fmla="*/ 2147483647 w 36"/>
                <a:gd name="T81" fmla="*/ 2147483647 h 62"/>
                <a:gd name="T82" fmla="*/ 2147483647 w 36"/>
                <a:gd name="T83" fmla="*/ 2147483647 h 62"/>
                <a:gd name="T84" fmla="*/ 2147483647 w 36"/>
                <a:gd name="T85" fmla="*/ 2147483647 h 62"/>
                <a:gd name="T86" fmla="*/ 2147483647 w 36"/>
                <a:gd name="T87" fmla="*/ 2147483647 h 62"/>
                <a:gd name="T88" fmla="*/ 2147483647 w 36"/>
                <a:gd name="T89" fmla="*/ 2147483647 h 62"/>
                <a:gd name="T90" fmla="*/ 2147483647 w 36"/>
                <a:gd name="T91" fmla="*/ 2147483647 h 62"/>
                <a:gd name="T92" fmla="*/ 2147483647 w 36"/>
                <a:gd name="T93" fmla="*/ 2147483647 h 62"/>
                <a:gd name="T94" fmla="*/ 2147483647 w 36"/>
                <a:gd name="T95" fmla="*/ 2147483647 h 62"/>
                <a:gd name="T96" fmla="*/ 2147483647 w 36"/>
                <a:gd name="T97" fmla="*/ 2147483647 h 62"/>
                <a:gd name="T98" fmla="*/ 2147483647 w 36"/>
                <a:gd name="T99" fmla="*/ 2147483647 h 62"/>
                <a:gd name="T100" fmla="*/ 2147483647 w 36"/>
                <a:gd name="T101" fmla="*/ 2147483647 h 62"/>
                <a:gd name="T102" fmla="*/ 2147483647 w 36"/>
                <a:gd name="T103" fmla="*/ 2147483647 h 62"/>
                <a:gd name="T104" fmla="*/ 2147483647 w 36"/>
                <a:gd name="T105" fmla="*/ 2147483647 h 62"/>
                <a:gd name="T106" fmla="*/ 2147483647 w 36"/>
                <a:gd name="T107" fmla="*/ 2147483647 h 62"/>
                <a:gd name="T108" fmla="*/ 2147483647 w 36"/>
                <a:gd name="T109" fmla="*/ 2147483647 h 62"/>
                <a:gd name="T110" fmla="*/ 2147483647 w 36"/>
                <a:gd name="T111" fmla="*/ 2147483647 h 6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6"/>
                <a:gd name="T169" fmla="*/ 0 h 62"/>
                <a:gd name="T170" fmla="*/ 36 w 36"/>
                <a:gd name="T171" fmla="*/ 62 h 6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6" h="62">
                  <a:moveTo>
                    <a:pt x="33" y="16"/>
                  </a:moveTo>
                  <a:lnTo>
                    <a:pt x="35" y="15"/>
                  </a:lnTo>
                  <a:lnTo>
                    <a:pt x="36" y="13"/>
                  </a:lnTo>
                  <a:lnTo>
                    <a:pt x="35" y="11"/>
                  </a:lnTo>
                  <a:lnTo>
                    <a:pt x="35" y="10"/>
                  </a:lnTo>
                  <a:lnTo>
                    <a:pt x="33" y="10"/>
                  </a:lnTo>
                  <a:lnTo>
                    <a:pt x="19" y="10"/>
                  </a:lnTo>
                  <a:lnTo>
                    <a:pt x="17" y="9"/>
                  </a:lnTo>
                  <a:lnTo>
                    <a:pt x="17" y="8"/>
                  </a:lnTo>
                  <a:lnTo>
                    <a:pt x="17" y="3"/>
                  </a:lnTo>
                  <a:lnTo>
                    <a:pt x="17" y="1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2"/>
                  </a:lnTo>
                  <a:lnTo>
                    <a:pt x="10" y="8"/>
                  </a:lnTo>
                  <a:lnTo>
                    <a:pt x="7" y="11"/>
                  </a:lnTo>
                  <a:lnTo>
                    <a:pt x="4" y="12"/>
                  </a:lnTo>
                  <a:lnTo>
                    <a:pt x="1" y="14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1" y="16"/>
                  </a:lnTo>
                  <a:lnTo>
                    <a:pt x="4" y="16"/>
                  </a:lnTo>
                  <a:lnTo>
                    <a:pt x="6" y="17"/>
                  </a:lnTo>
                  <a:lnTo>
                    <a:pt x="7" y="19"/>
                  </a:lnTo>
                  <a:lnTo>
                    <a:pt x="7" y="48"/>
                  </a:lnTo>
                  <a:lnTo>
                    <a:pt x="7" y="51"/>
                  </a:lnTo>
                  <a:lnTo>
                    <a:pt x="7" y="53"/>
                  </a:lnTo>
                  <a:lnTo>
                    <a:pt x="8" y="54"/>
                  </a:lnTo>
                  <a:lnTo>
                    <a:pt x="9" y="56"/>
                  </a:lnTo>
                  <a:lnTo>
                    <a:pt x="10" y="58"/>
                  </a:lnTo>
                  <a:lnTo>
                    <a:pt x="12" y="60"/>
                  </a:lnTo>
                  <a:lnTo>
                    <a:pt x="15" y="61"/>
                  </a:lnTo>
                  <a:lnTo>
                    <a:pt x="18" y="62"/>
                  </a:lnTo>
                  <a:lnTo>
                    <a:pt x="21" y="62"/>
                  </a:lnTo>
                  <a:lnTo>
                    <a:pt x="24" y="61"/>
                  </a:lnTo>
                  <a:lnTo>
                    <a:pt x="27" y="61"/>
                  </a:lnTo>
                  <a:lnTo>
                    <a:pt x="31" y="59"/>
                  </a:lnTo>
                  <a:lnTo>
                    <a:pt x="34" y="57"/>
                  </a:lnTo>
                  <a:lnTo>
                    <a:pt x="34" y="56"/>
                  </a:lnTo>
                  <a:lnTo>
                    <a:pt x="34" y="55"/>
                  </a:lnTo>
                  <a:lnTo>
                    <a:pt x="33" y="54"/>
                  </a:lnTo>
                  <a:lnTo>
                    <a:pt x="30" y="55"/>
                  </a:lnTo>
                  <a:lnTo>
                    <a:pt x="28" y="56"/>
                  </a:lnTo>
                  <a:lnTo>
                    <a:pt x="25" y="56"/>
                  </a:lnTo>
                  <a:lnTo>
                    <a:pt x="21" y="55"/>
                  </a:lnTo>
                  <a:lnTo>
                    <a:pt x="18" y="53"/>
                  </a:lnTo>
                  <a:lnTo>
                    <a:pt x="17" y="52"/>
                  </a:lnTo>
                  <a:lnTo>
                    <a:pt x="16" y="51"/>
                  </a:lnTo>
                  <a:lnTo>
                    <a:pt x="16" y="47"/>
                  </a:lnTo>
                  <a:lnTo>
                    <a:pt x="16" y="21"/>
                  </a:lnTo>
                  <a:lnTo>
                    <a:pt x="16" y="18"/>
                  </a:lnTo>
                  <a:lnTo>
                    <a:pt x="17" y="17"/>
                  </a:lnTo>
                  <a:lnTo>
                    <a:pt x="18" y="16"/>
                  </a:lnTo>
                  <a:lnTo>
                    <a:pt x="20" y="16"/>
                  </a:lnTo>
                  <a:lnTo>
                    <a:pt x="33" y="16"/>
                  </a:lnTo>
                  <a:close/>
                </a:path>
              </a:pathLst>
            </a:custGeom>
            <a:solidFill>
              <a:srgbClr val="002D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06687" eaLnBrk="0" hangingPunct="0">
                <a:spcBef>
                  <a:spcPct val="50000"/>
                </a:spcBef>
                <a:defRPr/>
              </a:pPr>
              <a:endParaRPr lang="es-CL" sz="1200" dirty="0">
                <a:solidFill>
                  <a:srgbClr val="000000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41" name="Freeform 207"/>
            <p:cNvSpPr>
              <a:spLocks noEditPoints="1"/>
            </p:cNvSpPr>
            <p:nvPr/>
          </p:nvSpPr>
          <p:spPr bwMode="auto">
            <a:xfrm>
              <a:off x="2703308" y="5968444"/>
              <a:ext cx="41918" cy="134547"/>
            </a:xfrm>
            <a:custGeom>
              <a:avLst/>
              <a:gdLst>
                <a:gd name="T0" fmla="*/ 2147483647 w 26"/>
                <a:gd name="T1" fmla="*/ 2147483647 h 84"/>
                <a:gd name="T2" fmla="*/ 2147483647 w 26"/>
                <a:gd name="T3" fmla="*/ 2147483647 h 84"/>
                <a:gd name="T4" fmla="*/ 2147483647 w 26"/>
                <a:gd name="T5" fmla="*/ 2147483647 h 84"/>
                <a:gd name="T6" fmla="*/ 2147483647 w 26"/>
                <a:gd name="T7" fmla="*/ 2147483647 h 84"/>
                <a:gd name="T8" fmla="*/ 2147483647 w 26"/>
                <a:gd name="T9" fmla="*/ 2147483647 h 84"/>
                <a:gd name="T10" fmla="*/ 2147483647 w 26"/>
                <a:gd name="T11" fmla="*/ 2147483647 h 84"/>
                <a:gd name="T12" fmla="*/ 2147483647 w 26"/>
                <a:gd name="T13" fmla="*/ 2147483647 h 84"/>
                <a:gd name="T14" fmla="*/ 2147483647 w 26"/>
                <a:gd name="T15" fmla="*/ 2147483647 h 84"/>
                <a:gd name="T16" fmla="*/ 2147483647 w 26"/>
                <a:gd name="T17" fmla="*/ 2147483647 h 84"/>
                <a:gd name="T18" fmla="*/ 2147483647 w 26"/>
                <a:gd name="T19" fmla="*/ 2147483647 h 84"/>
                <a:gd name="T20" fmla="*/ 2147483647 w 26"/>
                <a:gd name="T21" fmla="*/ 2147483647 h 84"/>
                <a:gd name="T22" fmla="*/ 2147483647 w 26"/>
                <a:gd name="T23" fmla="*/ 2147483647 h 84"/>
                <a:gd name="T24" fmla="*/ 2147483647 w 26"/>
                <a:gd name="T25" fmla="*/ 2147483647 h 84"/>
                <a:gd name="T26" fmla="*/ 2147483647 w 26"/>
                <a:gd name="T27" fmla="*/ 2147483647 h 84"/>
                <a:gd name="T28" fmla="*/ 2147483647 w 26"/>
                <a:gd name="T29" fmla="*/ 2147483647 h 84"/>
                <a:gd name="T30" fmla="*/ 2147483647 w 26"/>
                <a:gd name="T31" fmla="*/ 2147483647 h 84"/>
                <a:gd name="T32" fmla="*/ 2147483647 w 26"/>
                <a:gd name="T33" fmla="*/ 2147483647 h 84"/>
                <a:gd name="T34" fmla="*/ 2147483647 w 26"/>
                <a:gd name="T35" fmla="*/ 2147483647 h 84"/>
                <a:gd name="T36" fmla="*/ 2147483647 w 26"/>
                <a:gd name="T37" fmla="*/ 2147483647 h 84"/>
                <a:gd name="T38" fmla="*/ 2147483647 w 26"/>
                <a:gd name="T39" fmla="*/ 2147483647 h 84"/>
                <a:gd name="T40" fmla="*/ 2147483647 w 26"/>
                <a:gd name="T41" fmla="*/ 2147483647 h 84"/>
                <a:gd name="T42" fmla="*/ 0 w 26"/>
                <a:gd name="T43" fmla="*/ 2147483647 h 84"/>
                <a:gd name="T44" fmla="*/ 0 w 26"/>
                <a:gd name="T45" fmla="*/ 2147483647 h 84"/>
                <a:gd name="T46" fmla="*/ 0 w 26"/>
                <a:gd name="T47" fmla="*/ 2147483647 h 84"/>
                <a:gd name="T48" fmla="*/ 2147483647 w 26"/>
                <a:gd name="T49" fmla="*/ 2147483647 h 84"/>
                <a:gd name="T50" fmla="*/ 2147483647 w 26"/>
                <a:gd name="T51" fmla="*/ 2147483647 h 84"/>
                <a:gd name="T52" fmla="*/ 2147483647 w 26"/>
                <a:gd name="T53" fmla="*/ 2147483647 h 84"/>
                <a:gd name="T54" fmla="*/ 2147483647 w 26"/>
                <a:gd name="T55" fmla="*/ 2147483647 h 84"/>
                <a:gd name="T56" fmla="*/ 2147483647 w 26"/>
                <a:gd name="T57" fmla="*/ 2147483647 h 84"/>
                <a:gd name="T58" fmla="*/ 2147483647 w 26"/>
                <a:gd name="T59" fmla="*/ 2147483647 h 84"/>
                <a:gd name="T60" fmla="*/ 2147483647 w 26"/>
                <a:gd name="T61" fmla="*/ 2147483647 h 84"/>
                <a:gd name="T62" fmla="*/ 2147483647 w 26"/>
                <a:gd name="T63" fmla="*/ 2147483647 h 84"/>
                <a:gd name="T64" fmla="*/ 2147483647 w 26"/>
                <a:gd name="T65" fmla="*/ 2147483647 h 84"/>
                <a:gd name="T66" fmla="*/ 2147483647 w 26"/>
                <a:gd name="T67" fmla="*/ 2147483647 h 84"/>
                <a:gd name="T68" fmla="*/ 2147483647 w 26"/>
                <a:gd name="T69" fmla="*/ 2147483647 h 84"/>
                <a:gd name="T70" fmla="*/ 2147483647 w 26"/>
                <a:gd name="T71" fmla="*/ 2147483647 h 84"/>
                <a:gd name="T72" fmla="*/ 2147483647 w 26"/>
                <a:gd name="T73" fmla="*/ 2147483647 h 84"/>
                <a:gd name="T74" fmla="*/ 2147483647 w 26"/>
                <a:gd name="T75" fmla="*/ 2147483647 h 84"/>
                <a:gd name="T76" fmla="*/ 2147483647 w 26"/>
                <a:gd name="T77" fmla="*/ 0 h 84"/>
                <a:gd name="T78" fmla="*/ 2147483647 w 26"/>
                <a:gd name="T79" fmla="*/ 2147483647 h 84"/>
                <a:gd name="T80" fmla="*/ 2147483647 w 26"/>
                <a:gd name="T81" fmla="*/ 2147483647 h 84"/>
                <a:gd name="T82" fmla="*/ 2147483647 w 26"/>
                <a:gd name="T83" fmla="*/ 2147483647 h 84"/>
                <a:gd name="T84" fmla="*/ 2147483647 w 26"/>
                <a:gd name="T85" fmla="*/ 2147483647 h 84"/>
                <a:gd name="T86" fmla="*/ 2147483647 w 26"/>
                <a:gd name="T87" fmla="*/ 2147483647 h 84"/>
                <a:gd name="T88" fmla="*/ 2147483647 w 26"/>
                <a:gd name="T89" fmla="*/ 2147483647 h 84"/>
                <a:gd name="T90" fmla="*/ 2147483647 w 26"/>
                <a:gd name="T91" fmla="*/ 2147483647 h 84"/>
                <a:gd name="T92" fmla="*/ 2147483647 w 26"/>
                <a:gd name="T93" fmla="*/ 2147483647 h 84"/>
                <a:gd name="T94" fmla="*/ 2147483647 w 26"/>
                <a:gd name="T95" fmla="*/ 2147483647 h 84"/>
                <a:gd name="T96" fmla="*/ 2147483647 w 26"/>
                <a:gd name="T97" fmla="*/ 2147483647 h 84"/>
                <a:gd name="T98" fmla="*/ 2147483647 w 26"/>
                <a:gd name="T99" fmla="*/ 2147483647 h 84"/>
                <a:gd name="T100" fmla="*/ 2147483647 w 26"/>
                <a:gd name="T101" fmla="*/ 2147483647 h 84"/>
                <a:gd name="T102" fmla="*/ 2147483647 w 26"/>
                <a:gd name="T103" fmla="*/ 2147483647 h 84"/>
                <a:gd name="T104" fmla="*/ 2147483647 w 26"/>
                <a:gd name="T105" fmla="*/ 2147483647 h 84"/>
                <a:gd name="T106" fmla="*/ 2147483647 w 26"/>
                <a:gd name="T107" fmla="*/ 2147483647 h 84"/>
                <a:gd name="T108" fmla="*/ 2147483647 w 26"/>
                <a:gd name="T109" fmla="*/ 2147483647 h 84"/>
                <a:gd name="T110" fmla="*/ 2147483647 w 26"/>
                <a:gd name="T111" fmla="*/ 2147483647 h 84"/>
                <a:gd name="T112" fmla="*/ 2147483647 w 26"/>
                <a:gd name="T113" fmla="*/ 0 h 8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6"/>
                <a:gd name="T172" fmla="*/ 0 h 84"/>
                <a:gd name="T173" fmla="*/ 26 w 26"/>
                <a:gd name="T174" fmla="*/ 84 h 8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6" h="84">
                  <a:moveTo>
                    <a:pt x="18" y="38"/>
                  </a:moveTo>
                  <a:lnTo>
                    <a:pt x="19" y="31"/>
                  </a:lnTo>
                  <a:lnTo>
                    <a:pt x="18" y="30"/>
                  </a:lnTo>
                  <a:lnTo>
                    <a:pt x="10" y="36"/>
                  </a:lnTo>
                  <a:lnTo>
                    <a:pt x="7" y="37"/>
                  </a:lnTo>
                  <a:lnTo>
                    <a:pt x="5" y="37"/>
                  </a:lnTo>
                  <a:lnTo>
                    <a:pt x="4" y="38"/>
                  </a:lnTo>
                  <a:lnTo>
                    <a:pt x="3" y="39"/>
                  </a:lnTo>
                  <a:lnTo>
                    <a:pt x="3" y="40"/>
                  </a:lnTo>
                  <a:lnTo>
                    <a:pt x="4" y="40"/>
                  </a:lnTo>
                  <a:lnTo>
                    <a:pt x="6" y="41"/>
                  </a:lnTo>
                  <a:lnTo>
                    <a:pt x="7" y="41"/>
                  </a:lnTo>
                  <a:lnTo>
                    <a:pt x="8" y="42"/>
                  </a:lnTo>
                  <a:lnTo>
                    <a:pt x="9" y="43"/>
                  </a:lnTo>
                  <a:lnTo>
                    <a:pt x="9" y="45"/>
                  </a:lnTo>
                  <a:lnTo>
                    <a:pt x="9" y="74"/>
                  </a:lnTo>
                  <a:lnTo>
                    <a:pt x="9" y="77"/>
                  </a:lnTo>
                  <a:lnTo>
                    <a:pt x="8" y="78"/>
                  </a:lnTo>
                  <a:lnTo>
                    <a:pt x="8" y="79"/>
                  </a:lnTo>
                  <a:lnTo>
                    <a:pt x="5" y="80"/>
                  </a:lnTo>
                  <a:lnTo>
                    <a:pt x="2" y="81"/>
                  </a:lnTo>
                  <a:lnTo>
                    <a:pt x="0" y="82"/>
                  </a:lnTo>
                  <a:lnTo>
                    <a:pt x="0" y="83"/>
                  </a:lnTo>
                  <a:lnTo>
                    <a:pt x="0" y="84"/>
                  </a:lnTo>
                  <a:lnTo>
                    <a:pt x="1" y="84"/>
                  </a:lnTo>
                  <a:lnTo>
                    <a:pt x="2" y="84"/>
                  </a:lnTo>
                  <a:lnTo>
                    <a:pt x="13" y="84"/>
                  </a:lnTo>
                  <a:lnTo>
                    <a:pt x="23" y="84"/>
                  </a:lnTo>
                  <a:lnTo>
                    <a:pt x="25" y="84"/>
                  </a:lnTo>
                  <a:lnTo>
                    <a:pt x="26" y="84"/>
                  </a:lnTo>
                  <a:lnTo>
                    <a:pt x="26" y="83"/>
                  </a:lnTo>
                  <a:lnTo>
                    <a:pt x="26" y="82"/>
                  </a:lnTo>
                  <a:lnTo>
                    <a:pt x="25" y="82"/>
                  </a:lnTo>
                  <a:lnTo>
                    <a:pt x="23" y="81"/>
                  </a:lnTo>
                  <a:lnTo>
                    <a:pt x="19" y="80"/>
                  </a:lnTo>
                  <a:lnTo>
                    <a:pt x="18" y="78"/>
                  </a:lnTo>
                  <a:lnTo>
                    <a:pt x="18" y="76"/>
                  </a:lnTo>
                  <a:lnTo>
                    <a:pt x="18" y="38"/>
                  </a:lnTo>
                  <a:close/>
                  <a:moveTo>
                    <a:pt x="13" y="0"/>
                  </a:moveTo>
                  <a:lnTo>
                    <a:pt x="11" y="1"/>
                  </a:lnTo>
                  <a:lnTo>
                    <a:pt x="9" y="2"/>
                  </a:lnTo>
                  <a:lnTo>
                    <a:pt x="8" y="4"/>
                  </a:lnTo>
                  <a:lnTo>
                    <a:pt x="8" y="6"/>
                  </a:lnTo>
                  <a:lnTo>
                    <a:pt x="8" y="8"/>
                  </a:lnTo>
                  <a:lnTo>
                    <a:pt x="9" y="9"/>
                  </a:lnTo>
                  <a:lnTo>
                    <a:pt x="9" y="10"/>
                  </a:lnTo>
                  <a:lnTo>
                    <a:pt x="11" y="12"/>
                  </a:lnTo>
                  <a:lnTo>
                    <a:pt x="13" y="12"/>
                  </a:lnTo>
                  <a:lnTo>
                    <a:pt x="16" y="12"/>
                  </a:lnTo>
                  <a:lnTo>
                    <a:pt x="17" y="11"/>
                  </a:lnTo>
                  <a:lnTo>
                    <a:pt x="17" y="10"/>
                  </a:lnTo>
                  <a:lnTo>
                    <a:pt x="19" y="8"/>
                  </a:lnTo>
                  <a:lnTo>
                    <a:pt x="19" y="6"/>
                  </a:lnTo>
                  <a:lnTo>
                    <a:pt x="19" y="4"/>
                  </a:lnTo>
                  <a:lnTo>
                    <a:pt x="17" y="2"/>
                  </a:lnTo>
                  <a:lnTo>
                    <a:pt x="16" y="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2D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06687" eaLnBrk="0" hangingPunct="0">
                <a:spcBef>
                  <a:spcPct val="50000"/>
                </a:spcBef>
                <a:defRPr/>
              </a:pPr>
              <a:endParaRPr lang="es-CL" sz="1200" dirty="0">
                <a:solidFill>
                  <a:srgbClr val="000000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42" name="Freeform 208"/>
            <p:cNvSpPr>
              <a:spLocks/>
            </p:cNvSpPr>
            <p:nvPr/>
          </p:nvSpPr>
          <p:spPr bwMode="auto">
            <a:xfrm>
              <a:off x="2759199" y="6013293"/>
              <a:ext cx="92568" cy="89697"/>
            </a:xfrm>
            <a:custGeom>
              <a:avLst/>
              <a:gdLst>
                <a:gd name="T0" fmla="*/ 2147483647 w 59"/>
                <a:gd name="T1" fmla="*/ 2147483647 h 56"/>
                <a:gd name="T2" fmla="*/ 2147483647 w 59"/>
                <a:gd name="T3" fmla="*/ 2147483647 h 56"/>
                <a:gd name="T4" fmla="*/ 2147483647 w 59"/>
                <a:gd name="T5" fmla="*/ 2147483647 h 56"/>
                <a:gd name="T6" fmla="*/ 0 w 59"/>
                <a:gd name="T7" fmla="*/ 2147483647 h 56"/>
                <a:gd name="T8" fmla="*/ 2147483647 w 59"/>
                <a:gd name="T9" fmla="*/ 2147483647 h 56"/>
                <a:gd name="T10" fmla="*/ 2147483647 w 59"/>
                <a:gd name="T11" fmla="*/ 2147483647 h 56"/>
                <a:gd name="T12" fmla="*/ 2147483647 w 59"/>
                <a:gd name="T13" fmla="*/ 2147483647 h 56"/>
                <a:gd name="T14" fmla="*/ 2147483647 w 59"/>
                <a:gd name="T15" fmla="*/ 2147483647 h 56"/>
                <a:gd name="T16" fmla="*/ 2147483647 w 59"/>
                <a:gd name="T17" fmla="*/ 2147483647 h 56"/>
                <a:gd name="T18" fmla="*/ 2147483647 w 59"/>
                <a:gd name="T19" fmla="*/ 2147483647 h 56"/>
                <a:gd name="T20" fmla="*/ 2147483647 w 59"/>
                <a:gd name="T21" fmla="*/ 2147483647 h 56"/>
                <a:gd name="T22" fmla="*/ 2147483647 w 59"/>
                <a:gd name="T23" fmla="*/ 2147483647 h 56"/>
                <a:gd name="T24" fmla="*/ 2147483647 w 59"/>
                <a:gd name="T25" fmla="*/ 2147483647 h 56"/>
                <a:gd name="T26" fmla="*/ 2147483647 w 59"/>
                <a:gd name="T27" fmla="*/ 2147483647 h 56"/>
                <a:gd name="T28" fmla="*/ 2147483647 w 59"/>
                <a:gd name="T29" fmla="*/ 2147483647 h 56"/>
                <a:gd name="T30" fmla="*/ 2147483647 w 59"/>
                <a:gd name="T31" fmla="*/ 2147483647 h 56"/>
                <a:gd name="T32" fmla="*/ 2147483647 w 59"/>
                <a:gd name="T33" fmla="*/ 2147483647 h 56"/>
                <a:gd name="T34" fmla="*/ 2147483647 w 59"/>
                <a:gd name="T35" fmla="*/ 2147483647 h 56"/>
                <a:gd name="T36" fmla="*/ 2147483647 w 59"/>
                <a:gd name="T37" fmla="*/ 2147483647 h 56"/>
                <a:gd name="T38" fmla="*/ 2147483647 w 59"/>
                <a:gd name="T39" fmla="*/ 2147483647 h 56"/>
                <a:gd name="T40" fmla="*/ 2147483647 w 59"/>
                <a:gd name="T41" fmla="*/ 2147483647 h 56"/>
                <a:gd name="T42" fmla="*/ 2147483647 w 59"/>
                <a:gd name="T43" fmla="*/ 2147483647 h 56"/>
                <a:gd name="T44" fmla="*/ 2147483647 w 59"/>
                <a:gd name="T45" fmla="*/ 2147483647 h 56"/>
                <a:gd name="T46" fmla="*/ 2147483647 w 59"/>
                <a:gd name="T47" fmla="*/ 2147483647 h 56"/>
                <a:gd name="T48" fmla="*/ 2147483647 w 59"/>
                <a:gd name="T49" fmla="*/ 2147483647 h 56"/>
                <a:gd name="T50" fmla="*/ 2147483647 w 59"/>
                <a:gd name="T51" fmla="*/ 2147483647 h 56"/>
                <a:gd name="T52" fmla="*/ 2147483647 w 59"/>
                <a:gd name="T53" fmla="*/ 2147483647 h 56"/>
                <a:gd name="T54" fmla="*/ 2147483647 w 59"/>
                <a:gd name="T55" fmla="*/ 2147483647 h 56"/>
                <a:gd name="T56" fmla="*/ 2147483647 w 59"/>
                <a:gd name="T57" fmla="*/ 2147483647 h 56"/>
                <a:gd name="T58" fmla="*/ 2147483647 w 59"/>
                <a:gd name="T59" fmla="*/ 2147483647 h 56"/>
                <a:gd name="T60" fmla="*/ 2147483647 w 59"/>
                <a:gd name="T61" fmla="*/ 2147483647 h 56"/>
                <a:gd name="T62" fmla="*/ 2147483647 w 59"/>
                <a:gd name="T63" fmla="*/ 2147483647 h 56"/>
                <a:gd name="T64" fmla="*/ 2147483647 w 59"/>
                <a:gd name="T65" fmla="*/ 2147483647 h 56"/>
                <a:gd name="T66" fmla="*/ 2147483647 w 59"/>
                <a:gd name="T67" fmla="*/ 2147483647 h 56"/>
                <a:gd name="T68" fmla="*/ 2147483647 w 59"/>
                <a:gd name="T69" fmla="*/ 2147483647 h 56"/>
                <a:gd name="T70" fmla="*/ 2147483647 w 59"/>
                <a:gd name="T71" fmla="*/ 2147483647 h 56"/>
                <a:gd name="T72" fmla="*/ 2147483647 w 59"/>
                <a:gd name="T73" fmla="*/ 2147483647 h 56"/>
                <a:gd name="T74" fmla="*/ 2147483647 w 59"/>
                <a:gd name="T75" fmla="*/ 2147483647 h 56"/>
                <a:gd name="T76" fmla="*/ 2147483647 w 59"/>
                <a:gd name="T77" fmla="*/ 0 h 56"/>
                <a:gd name="T78" fmla="*/ 2147483647 w 59"/>
                <a:gd name="T79" fmla="*/ 2147483647 h 56"/>
                <a:gd name="T80" fmla="*/ 2147483647 w 59"/>
                <a:gd name="T81" fmla="*/ 2147483647 h 56"/>
                <a:gd name="T82" fmla="*/ 2147483647 w 59"/>
                <a:gd name="T83" fmla="*/ 2147483647 h 56"/>
                <a:gd name="T84" fmla="*/ 2147483647 w 59"/>
                <a:gd name="T85" fmla="*/ 2147483647 h 56"/>
                <a:gd name="T86" fmla="*/ 2147483647 w 59"/>
                <a:gd name="T87" fmla="*/ 2147483647 h 56"/>
                <a:gd name="T88" fmla="*/ 2147483647 w 59"/>
                <a:gd name="T89" fmla="*/ 2147483647 h 5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9"/>
                <a:gd name="T136" fmla="*/ 0 h 56"/>
                <a:gd name="T137" fmla="*/ 59 w 59"/>
                <a:gd name="T138" fmla="*/ 56 h 5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9" h="56">
                  <a:moveTo>
                    <a:pt x="7" y="43"/>
                  </a:moveTo>
                  <a:lnTo>
                    <a:pt x="7" y="47"/>
                  </a:lnTo>
                  <a:lnTo>
                    <a:pt x="6" y="50"/>
                  </a:lnTo>
                  <a:lnTo>
                    <a:pt x="4" y="52"/>
                  </a:lnTo>
                  <a:lnTo>
                    <a:pt x="2" y="53"/>
                  </a:lnTo>
                  <a:lnTo>
                    <a:pt x="1" y="54"/>
                  </a:lnTo>
                  <a:lnTo>
                    <a:pt x="0" y="54"/>
                  </a:lnTo>
                  <a:lnTo>
                    <a:pt x="0" y="55"/>
                  </a:lnTo>
                  <a:lnTo>
                    <a:pt x="1" y="56"/>
                  </a:lnTo>
                  <a:lnTo>
                    <a:pt x="2" y="56"/>
                  </a:lnTo>
                  <a:lnTo>
                    <a:pt x="4" y="56"/>
                  </a:lnTo>
                  <a:lnTo>
                    <a:pt x="14" y="56"/>
                  </a:lnTo>
                  <a:lnTo>
                    <a:pt x="23" y="56"/>
                  </a:lnTo>
                  <a:lnTo>
                    <a:pt x="25" y="56"/>
                  </a:lnTo>
                  <a:lnTo>
                    <a:pt x="26" y="56"/>
                  </a:lnTo>
                  <a:lnTo>
                    <a:pt x="26" y="55"/>
                  </a:lnTo>
                  <a:lnTo>
                    <a:pt x="26" y="54"/>
                  </a:lnTo>
                  <a:lnTo>
                    <a:pt x="25" y="53"/>
                  </a:lnTo>
                  <a:lnTo>
                    <a:pt x="22" y="53"/>
                  </a:lnTo>
                  <a:lnTo>
                    <a:pt x="19" y="52"/>
                  </a:lnTo>
                  <a:lnTo>
                    <a:pt x="18" y="51"/>
                  </a:lnTo>
                  <a:lnTo>
                    <a:pt x="17" y="50"/>
                  </a:lnTo>
                  <a:lnTo>
                    <a:pt x="16" y="49"/>
                  </a:lnTo>
                  <a:lnTo>
                    <a:pt x="16" y="48"/>
                  </a:lnTo>
                  <a:lnTo>
                    <a:pt x="16" y="45"/>
                  </a:lnTo>
                  <a:lnTo>
                    <a:pt x="16" y="24"/>
                  </a:lnTo>
                  <a:lnTo>
                    <a:pt x="16" y="14"/>
                  </a:lnTo>
                  <a:lnTo>
                    <a:pt x="17" y="13"/>
                  </a:lnTo>
                  <a:lnTo>
                    <a:pt x="17" y="12"/>
                  </a:lnTo>
                  <a:lnTo>
                    <a:pt x="21" y="10"/>
                  </a:lnTo>
                  <a:lnTo>
                    <a:pt x="23" y="9"/>
                  </a:lnTo>
                  <a:lnTo>
                    <a:pt x="25" y="9"/>
                  </a:lnTo>
                  <a:lnTo>
                    <a:pt x="28" y="8"/>
                  </a:lnTo>
                  <a:lnTo>
                    <a:pt x="31" y="8"/>
                  </a:lnTo>
                  <a:lnTo>
                    <a:pt x="34" y="8"/>
                  </a:lnTo>
                  <a:lnTo>
                    <a:pt x="37" y="9"/>
                  </a:lnTo>
                  <a:lnTo>
                    <a:pt x="39" y="11"/>
                  </a:lnTo>
                  <a:lnTo>
                    <a:pt x="40" y="13"/>
                  </a:lnTo>
                  <a:lnTo>
                    <a:pt x="42" y="18"/>
                  </a:lnTo>
                  <a:lnTo>
                    <a:pt x="42" y="22"/>
                  </a:lnTo>
                  <a:lnTo>
                    <a:pt x="42" y="45"/>
                  </a:lnTo>
                  <a:lnTo>
                    <a:pt x="42" y="49"/>
                  </a:lnTo>
                  <a:lnTo>
                    <a:pt x="40" y="51"/>
                  </a:lnTo>
                  <a:lnTo>
                    <a:pt x="38" y="52"/>
                  </a:lnTo>
                  <a:lnTo>
                    <a:pt x="35" y="53"/>
                  </a:lnTo>
                  <a:lnTo>
                    <a:pt x="34" y="54"/>
                  </a:lnTo>
                  <a:lnTo>
                    <a:pt x="34" y="55"/>
                  </a:lnTo>
                  <a:lnTo>
                    <a:pt x="34" y="56"/>
                  </a:lnTo>
                  <a:lnTo>
                    <a:pt x="36" y="56"/>
                  </a:lnTo>
                  <a:lnTo>
                    <a:pt x="46" y="56"/>
                  </a:lnTo>
                  <a:lnTo>
                    <a:pt x="56" y="56"/>
                  </a:lnTo>
                  <a:lnTo>
                    <a:pt x="58" y="56"/>
                  </a:lnTo>
                  <a:lnTo>
                    <a:pt x="59" y="56"/>
                  </a:lnTo>
                  <a:lnTo>
                    <a:pt x="59" y="55"/>
                  </a:lnTo>
                  <a:lnTo>
                    <a:pt x="58" y="54"/>
                  </a:lnTo>
                  <a:lnTo>
                    <a:pt x="57" y="54"/>
                  </a:lnTo>
                  <a:lnTo>
                    <a:pt x="54" y="53"/>
                  </a:lnTo>
                  <a:lnTo>
                    <a:pt x="52" y="52"/>
                  </a:lnTo>
                  <a:lnTo>
                    <a:pt x="51" y="51"/>
                  </a:lnTo>
                  <a:lnTo>
                    <a:pt x="51" y="49"/>
                  </a:lnTo>
                  <a:lnTo>
                    <a:pt x="51" y="47"/>
                  </a:lnTo>
                  <a:lnTo>
                    <a:pt x="51" y="22"/>
                  </a:lnTo>
                  <a:lnTo>
                    <a:pt x="51" y="19"/>
                  </a:lnTo>
                  <a:lnTo>
                    <a:pt x="50" y="16"/>
                  </a:lnTo>
                  <a:lnTo>
                    <a:pt x="50" y="13"/>
                  </a:lnTo>
                  <a:lnTo>
                    <a:pt x="48" y="10"/>
                  </a:lnTo>
                  <a:lnTo>
                    <a:pt x="46" y="7"/>
                  </a:lnTo>
                  <a:lnTo>
                    <a:pt x="43" y="4"/>
                  </a:lnTo>
                  <a:lnTo>
                    <a:pt x="39" y="3"/>
                  </a:lnTo>
                  <a:lnTo>
                    <a:pt x="33" y="2"/>
                  </a:lnTo>
                  <a:lnTo>
                    <a:pt x="28" y="3"/>
                  </a:lnTo>
                  <a:lnTo>
                    <a:pt x="26" y="3"/>
                  </a:lnTo>
                  <a:lnTo>
                    <a:pt x="24" y="4"/>
                  </a:lnTo>
                  <a:lnTo>
                    <a:pt x="20" y="6"/>
                  </a:lnTo>
                  <a:lnTo>
                    <a:pt x="16" y="9"/>
                  </a:lnTo>
                  <a:lnTo>
                    <a:pt x="16" y="2"/>
                  </a:lnTo>
                  <a:lnTo>
                    <a:pt x="16" y="1"/>
                  </a:lnTo>
                  <a:lnTo>
                    <a:pt x="15" y="0"/>
                  </a:lnTo>
                  <a:lnTo>
                    <a:pt x="13" y="1"/>
                  </a:lnTo>
                  <a:lnTo>
                    <a:pt x="11" y="3"/>
                  </a:lnTo>
                  <a:lnTo>
                    <a:pt x="7" y="8"/>
                  </a:lnTo>
                  <a:lnTo>
                    <a:pt x="3" y="10"/>
                  </a:lnTo>
                  <a:lnTo>
                    <a:pt x="2" y="11"/>
                  </a:lnTo>
                  <a:lnTo>
                    <a:pt x="1" y="12"/>
                  </a:lnTo>
                  <a:lnTo>
                    <a:pt x="2" y="13"/>
                  </a:lnTo>
                  <a:lnTo>
                    <a:pt x="4" y="14"/>
                  </a:lnTo>
                  <a:lnTo>
                    <a:pt x="5" y="14"/>
                  </a:lnTo>
                  <a:lnTo>
                    <a:pt x="6" y="15"/>
                  </a:lnTo>
                  <a:lnTo>
                    <a:pt x="7" y="17"/>
                  </a:lnTo>
                  <a:lnTo>
                    <a:pt x="7" y="20"/>
                  </a:lnTo>
                  <a:lnTo>
                    <a:pt x="7" y="43"/>
                  </a:lnTo>
                  <a:close/>
                </a:path>
              </a:pathLst>
            </a:custGeom>
            <a:solidFill>
              <a:srgbClr val="002D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06687" eaLnBrk="0" hangingPunct="0">
                <a:spcBef>
                  <a:spcPct val="50000"/>
                </a:spcBef>
                <a:defRPr/>
              </a:pPr>
              <a:endParaRPr lang="es-CL" sz="1200" dirty="0">
                <a:solidFill>
                  <a:srgbClr val="000000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43" name="Freeform 209"/>
            <p:cNvSpPr>
              <a:spLocks noEditPoints="1"/>
            </p:cNvSpPr>
            <p:nvPr/>
          </p:nvSpPr>
          <p:spPr bwMode="auto">
            <a:xfrm>
              <a:off x="2857008" y="6016881"/>
              <a:ext cx="96062" cy="130958"/>
            </a:xfrm>
            <a:custGeom>
              <a:avLst/>
              <a:gdLst>
                <a:gd name="T0" fmla="*/ 2147483647 w 60"/>
                <a:gd name="T1" fmla="*/ 2147483647 h 83"/>
                <a:gd name="T2" fmla="*/ 2147483647 w 60"/>
                <a:gd name="T3" fmla="*/ 2147483647 h 83"/>
                <a:gd name="T4" fmla="*/ 2147483647 w 60"/>
                <a:gd name="T5" fmla="*/ 2147483647 h 83"/>
                <a:gd name="T6" fmla="*/ 2147483647 w 60"/>
                <a:gd name="T7" fmla="*/ 0 h 83"/>
                <a:gd name="T8" fmla="*/ 2147483647 w 60"/>
                <a:gd name="T9" fmla="*/ 2147483647 h 83"/>
                <a:gd name="T10" fmla="*/ 2147483647 w 60"/>
                <a:gd name="T11" fmla="*/ 2147483647 h 83"/>
                <a:gd name="T12" fmla="*/ 2147483647 w 60"/>
                <a:gd name="T13" fmla="*/ 2147483647 h 83"/>
                <a:gd name="T14" fmla="*/ 2147483647 w 60"/>
                <a:gd name="T15" fmla="*/ 2147483647 h 83"/>
                <a:gd name="T16" fmla="*/ 2147483647 w 60"/>
                <a:gd name="T17" fmla="*/ 2147483647 h 83"/>
                <a:gd name="T18" fmla="*/ 2147483647 w 60"/>
                <a:gd name="T19" fmla="*/ 2147483647 h 83"/>
                <a:gd name="T20" fmla="*/ 2147483647 w 60"/>
                <a:gd name="T21" fmla="*/ 2147483647 h 83"/>
                <a:gd name="T22" fmla="*/ 2147483647 w 60"/>
                <a:gd name="T23" fmla="*/ 2147483647 h 83"/>
                <a:gd name="T24" fmla="*/ 2147483647 w 60"/>
                <a:gd name="T25" fmla="*/ 2147483647 h 83"/>
                <a:gd name="T26" fmla="*/ 2147483647 w 60"/>
                <a:gd name="T27" fmla="*/ 2147483647 h 83"/>
                <a:gd name="T28" fmla="*/ 2147483647 w 60"/>
                <a:gd name="T29" fmla="*/ 2147483647 h 83"/>
                <a:gd name="T30" fmla="*/ 2147483647 w 60"/>
                <a:gd name="T31" fmla="*/ 2147483647 h 83"/>
                <a:gd name="T32" fmla="*/ 2147483647 w 60"/>
                <a:gd name="T33" fmla="*/ 2147483647 h 83"/>
                <a:gd name="T34" fmla="*/ 2147483647 w 60"/>
                <a:gd name="T35" fmla="*/ 2147483647 h 83"/>
                <a:gd name="T36" fmla="*/ 2147483647 w 60"/>
                <a:gd name="T37" fmla="*/ 2147483647 h 83"/>
                <a:gd name="T38" fmla="*/ 2147483647 w 60"/>
                <a:gd name="T39" fmla="*/ 2147483647 h 83"/>
                <a:gd name="T40" fmla="*/ 2147483647 w 60"/>
                <a:gd name="T41" fmla="*/ 2147483647 h 83"/>
                <a:gd name="T42" fmla="*/ 2147483647 w 60"/>
                <a:gd name="T43" fmla="*/ 2147483647 h 83"/>
                <a:gd name="T44" fmla="*/ 2147483647 w 60"/>
                <a:gd name="T45" fmla="*/ 2147483647 h 83"/>
                <a:gd name="T46" fmla="*/ 2147483647 w 60"/>
                <a:gd name="T47" fmla="*/ 2147483647 h 83"/>
                <a:gd name="T48" fmla="*/ 2147483647 w 60"/>
                <a:gd name="T49" fmla="*/ 2147483647 h 83"/>
                <a:gd name="T50" fmla="*/ 2147483647 w 60"/>
                <a:gd name="T51" fmla="*/ 2147483647 h 83"/>
                <a:gd name="T52" fmla="*/ 2147483647 w 60"/>
                <a:gd name="T53" fmla="*/ 2147483647 h 83"/>
                <a:gd name="T54" fmla="*/ 2147483647 w 60"/>
                <a:gd name="T55" fmla="*/ 2147483647 h 83"/>
                <a:gd name="T56" fmla="*/ 2147483647 w 60"/>
                <a:gd name="T57" fmla="*/ 2147483647 h 83"/>
                <a:gd name="T58" fmla="*/ 2147483647 w 60"/>
                <a:gd name="T59" fmla="*/ 2147483647 h 83"/>
                <a:gd name="T60" fmla="*/ 2147483647 w 60"/>
                <a:gd name="T61" fmla="*/ 2147483647 h 83"/>
                <a:gd name="T62" fmla="*/ 2147483647 w 60"/>
                <a:gd name="T63" fmla="*/ 2147483647 h 83"/>
                <a:gd name="T64" fmla="*/ 2147483647 w 60"/>
                <a:gd name="T65" fmla="*/ 2147483647 h 83"/>
                <a:gd name="T66" fmla="*/ 2147483647 w 60"/>
                <a:gd name="T67" fmla="*/ 2147483647 h 83"/>
                <a:gd name="T68" fmla="*/ 2147483647 w 60"/>
                <a:gd name="T69" fmla="*/ 2147483647 h 83"/>
                <a:gd name="T70" fmla="*/ 2147483647 w 60"/>
                <a:gd name="T71" fmla="*/ 2147483647 h 83"/>
                <a:gd name="T72" fmla="*/ 2147483647 w 60"/>
                <a:gd name="T73" fmla="*/ 2147483647 h 83"/>
                <a:gd name="T74" fmla="*/ 2147483647 w 60"/>
                <a:gd name="T75" fmla="*/ 2147483647 h 83"/>
                <a:gd name="T76" fmla="*/ 2147483647 w 60"/>
                <a:gd name="T77" fmla="*/ 2147483647 h 83"/>
                <a:gd name="T78" fmla="*/ 2147483647 w 60"/>
                <a:gd name="T79" fmla="*/ 2147483647 h 83"/>
                <a:gd name="T80" fmla="*/ 2147483647 w 60"/>
                <a:gd name="T81" fmla="*/ 2147483647 h 83"/>
                <a:gd name="T82" fmla="*/ 2147483647 w 60"/>
                <a:gd name="T83" fmla="*/ 2147483647 h 83"/>
                <a:gd name="T84" fmla="*/ 2147483647 w 60"/>
                <a:gd name="T85" fmla="*/ 2147483647 h 83"/>
                <a:gd name="T86" fmla="*/ 2147483647 w 60"/>
                <a:gd name="T87" fmla="*/ 2147483647 h 83"/>
                <a:gd name="T88" fmla="*/ 2147483647 w 60"/>
                <a:gd name="T89" fmla="*/ 2147483647 h 83"/>
                <a:gd name="T90" fmla="*/ 2147483647 w 60"/>
                <a:gd name="T91" fmla="*/ 2147483647 h 83"/>
                <a:gd name="T92" fmla="*/ 2147483647 w 60"/>
                <a:gd name="T93" fmla="*/ 2147483647 h 83"/>
                <a:gd name="T94" fmla="*/ 2147483647 w 60"/>
                <a:gd name="T95" fmla="*/ 2147483647 h 83"/>
                <a:gd name="T96" fmla="*/ 2147483647 w 60"/>
                <a:gd name="T97" fmla="*/ 2147483647 h 83"/>
                <a:gd name="T98" fmla="*/ 2147483647 w 60"/>
                <a:gd name="T99" fmla="*/ 2147483647 h 83"/>
                <a:gd name="T100" fmla="*/ 2147483647 w 60"/>
                <a:gd name="T101" fmla="*/ 2147483647 h 8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0"/>
                <a:gd name="T154" fmla="*/ 0 h 83"/>
                <a:gd name="T155" fmla="*/ 60 w 60"/>
                <a:gd name="T156" fmla="*/ 83 h 8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0" h="83">
                  <a:moveTo>
                    <a:pt x="58" y="12"/>
                  </a:moveTo>
                  <a:lnTo>
                    <a:pt x="60" y="12"/>
                  </a:lnTo>
                  <a:lnTo>
                    <a:pt x="60" y="10"/>
                  </a:lnTo>
                  <a:lnTo>
                    <a:pt x="60" y="7"/>
                  </a:lnTo>
                  <a:lnTo>
                    <a:pt x="60" y="6"/>
                  </a:lnTo>
                  <a:lnTo>
                    <a:pt x="59" y="6"/>
                  </a:lnTo>
                  <a:lnTo>
                    <a:pt x="54" y="6"/>
                  </a:lnTo>
                  <a:lnTo>
                    <a:pt x="50" y="6"/>
                  </a:lnTo>
                  <a:lnTo>
                    <a:pt x="47" y="5"/>
                  </a:lnTo>
                  <a:lnTo>
                    <a:pt x="42" y="3"/>
                  </a:lnTo>
                  <a:lnTo>
                    <a:pt x="37" y="1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26" y="1"/>
                  </a:lnTo>
                  <a:lnTo>
                    <a:pt x="23" y="1"/>
                  </a:lnTo>
                  <a:lnTo>
                    <a:pt x="19" y="3"/>
                  </a:lnTo>
                  <a:lnTo>
                    <a:pt x="18" y="4"/>
                  </a:lnTo>
                  <a:lnTo>
                    <a:pt x="17" y="5"/>
                  </a:lnTo>
                  <a:lnTo>
                    <a:pt x="15" y="7"/>
                  </a:lnTo>
                  <a:lnTo>
                    <a:pt x="14" y="8"/>
                  </a:lnTo>
                  <a:lnTo>
                    <a:pt x="13" y="11"/>
                  </a:lnTo>
                  <a:lnTo>
                    <a:pt x="12" y="15"/>
                  </a:lnTo>
                  <a:lnTo>
                    <a:pt x="11" y="19"/>
                  </a:lnTo>
                  <a:lnTo>
                    <a:pt x="11" y="22"/>
                  </a:lnTo>
                  <a:lnTo>
                    <a:pt x="12" y="24"/>
                  </a:lnTo>
                  <a:lnTo>
                    <a:pt x="14" y="29"/>
                  </a:lnTo>
                  <a:lnTo>
                    <a:pt x="17" y="33"/>
                  </a:lnTo>
                  <a:lnTo>
                    <a:pt x="21" y="37"/>
                  </a:lnTo>
                  <a:lnTo>
                    <a:pt x="18" y="37"/>
                  </a:lnTo>
                  <a:lnTo>
                    <a:pt x="14" y="39"/>
                  </a:lnTo>
                  <a:lnTo>
                    <a:pt x="11" y="39"/>
                  </a:lnTo>
                  <a:lnTo>
                    <a:pt x="9" y="41"/>
                  </a:lnTo>
                  <a:lnTo>
                    <a:pt x="8" y="42"/>
                  </a:lnTo>
                  <a:lnTo>
                    <a:pt x="8" y="44"/>
                  </a:lnTo>
                  <a:lnTo>
                    <a:pt x="8" y="45"/>
                  </a:lnTo>
                  <a:lnTo>
                    <a:pt x="9" y="46"/>
                  </a:lnTo>
                  <a:lnTo>
                    <a:pt x="12" y="49"/>
                  </a:lnTo>
                  <a:lnTo>
                    <a:pt x="17" y="54"/>
                  </a:lnTo>
                  <a:lnTo>
                    <a:pt x="12" y="57"/>
                  </a:lnTo>
                  <a:lnTo>
                    <a:pt x="6" y="60"/>
                  </a:lnTo>
                  <a:lnTo>
                    <a:pt x="4" y="62"/>
                  </a:lnTo>
                  <a:lnTo>
                    <a:pt x="2" y="64"/>
                  </a:lnTo>
                  <a:lnTo>
                    <a:pt x="1" y="67"/>
                  </a:lnTo>
                  <a:lnTo>
                    <a:pt x="0" y="70"/>
                  </a:lnTo>
                  <a:lnTo>
                    <a:pt x="1" y="73"/>
                  </a:lnTo>
                  <a:lnTo>
                    <a:pt x="1" y="75"/>
                  </a:lnTo>
                  <a:lnTo>
                    <a:pt x="2" y="76"/>
                  </a:lnTo>
                  <a:lnTo>
                    <a:pt x="3" y="77"/>
                  </a:lnTo>
                  <a:lnTo>
                    <a:pt x="5" y="79"/>
                  </a:lnTo>
                  <a:lnTo>
                    <a:pt x="8" y="81"/>
                  </a:lnTo>
                  <a:lnTo>
                    <a:pt x="11" y="82"/>
                  </a:lnTo>
                  <a:lnTo>
                    <a:pt x="16" y="83"/>
                  </a:lnTo>
                  <a:lnTo>
                    <a:pt x="22" y="83"/>
                  </a:lnTo>
                  <a:lnTo>
                    <a:pt x="26" y="83"/>
                  </a:lnTo>
                  <a:lnTo>
                    <a:pt x="31" y="82"/>
                  </a:lnTo>
                  <a:lnTo>
                    <a:pt x="36" y="81"/>
                  </a:lnTo>
                  <a:lnTo>
                    <a:pt x="42" y="79"/>
                  </a:lnTo>
                  <a:lnTo>
                    <a:pt x="48" y="76"/>
                  </a:lnTo>
                  <a:lnTo>
                    <a:pt x="50" y="74"/>
                  </a:lnTo>
                  <a:lnTo>
                    <a:pt x="52" y="73"/>
                  </a:lnTo>
                  <a:lnTo>
                    <a:pt x="54" y="70"/>
                  </a:lnTo>
                  <a:lnTo>
                    <a:pt x="55" y="68"/>
                  </a:lnTo>
                  <a:lnTo>
                    <a:pt x="56" y="65"/>
                  </a:lnTo>
                  <a:lnTo>
                    <a:pt x="57" y="62"/>
                  </a:lnTo>
                  <a:lnTo>
                    <a:pt x="56" y="58"/>
                  </a:lnTo>
                  <a:lnTo>
                    <a:pt x="55" y="54"/>
                  </a:lnTo>
                  <a:lnTo>
                    <a:pt x="54" y="53"/>
                  </a:lnTo>
                  <a:lnTo>
                    <a:pt x="53" y="52"/>
                  </a:lnTo>
                  <a:lnTo>
                    <a:pt x="50" y="50"/>
                  </a:lnTo>
                  <a:lnTo>
                    <a:pt x="46" y="48"/>
                  </a:lnTo>
                  <a:lnTo>
                    <a:pt x="42" y="47"/>
                  </a:lnTo>
                  <a:lnTo>
                    <a:pt x="32" y="47"/>
                  </a:lnTo>
                  <a:lnTo>
                    <a:pt x="24" y="47"/>
                  </a:lnTo>
                  <a:lnTo>
                    <a:pt x="20" y="46"/>
                  </a:lnTo>
                  <a:lnTo>
                    <a:pt x="19" y="46"/>
                  </a:lnTo>
                  <a:lnTo>
                    <a:pt x="18" y="45"/>
                  </a:lnTo>
                  <a:lnTo>
                    <a:pt x="17" y="43"/>
                  </a:lnTo>
                  <a:lnTo>
                    <a:pt x="18" y="41"/>
                  </a:lnTo>
                  <a:lnTo>
                    <a:pt x="19" y="40"/>
                  </a:lnTo>
                  <a:lnTo>
                    <a:pt x="21" y="39"/>
                  </a:lnTo>
                  <a:lnTo>
                    <a:pt x="23" y="38"/>
                  </a:lnTo>
                  <a:lnTo>
                    <a:pt x="30" y="38"/>
                  </a:lnTo>
                  <a:lnTo>
                    <a:pt x="37" y="36"/>
                  </a:lnTo>
                  <a:lnTo>
                    <a:pt x="40" y="35"/>
                  </a:lnTo>
                  <a:lnTo>
                    <a:pt x="42" y="34"/>
                  </a:lnTo>
                  <a:lnTo>
                    <a:pt x="45" y="31"/>
                  </a:lnTo>
                  <a:lnTo>
                    <a:pt x="47" y="30"/>
                  </a:lnTo>
                  <a:lnTo>
                    <a:pt x="48" y="28"/>
                  </a:lnTo>
                  <a:lnTo>
                    <a:pt x="49" y="25"/>
                  </a:lnTo>
                  <a:lnTo>
                    <a:pt x="50" y="22"/>
                  </a:lnTo>
                  <a:lnTo>
                    <a:pt x="50" y="18"/>
                  </a:lnTo>
                  <a:lnTo>
                    <a:pt x="51" y="13"/>
                  </a:lnTo>
                  <a:lnTo>
                    <a:pt x="51" y="12"/>
                  </a:lnTo>
                  <a:lnTo>
                    <a:pt x="52" y="12"/>
                  </a:lnTo>
                  <a:lnTo>
                    <a:pt x="58" y="12"/>
                  </a:lnTo>
                  <a:close/>
                  <a:moveTo>
                    <a:pt x="9" y="68"/>
                  </a:moveTo>
                  <a:lnTo>
                    <a:pt x="10" y="66"/>
                  </a:lnTo>
                  <a:lnTo>
                    <a:pt x="12" y="62"/>
                  </a:lnTo>
                  <a:lnTo>
                    <a:pt x="16" y="58"/>
                  </a:lnTo>
                  <a:lnTo>
                    <a:pt x="19" y="56"/>
                  </a:lnTo>
                  <a:lnTo>
                    <a:pt x="21" y="55"/>
                  </a:lnTo>
                  <a:lnTo>
                    <a:pt x="27" y="55"/>
                  </a:lnTo>
                  <a:lnTo>
                    <a:pt x="37" y="56"/>
                  </a:lnTo>
                  <a:lnTo>
                    <a:pt x="45" y="57"/>
                  </a:lnTo>
                  <a:lnTo>
                    <a:pt x="47" y="58"/>
                  </a:lnTo>
                  <a:lnTo>
                    <a:pt x="49" y="60"/>
                  </a:lnTo>
                  <a:lnTo>
                    <a:pt x="50" y="62"/>
                  </a:lnTo>
                  <a:lnTo>
                    <a:pt x="51" y="65"/>
                  </a:lnTo>
                  <a:lnTo>
                    <a:pt x="51" y="66"/>
                  </a:lnTo>
                  <a:lnTo>
                    <a:pt x="50" y="68"/>
                  </a:lnTo>
                  <a:lnTo>
                    <a:pt x="48" y="71"/>
                  </a:lnTo>
                  <a:lnTo>
                    <a:pt x="46" y="73"/>
                  </a:lnTo>
                  <a:lnTo>
                    <a:pt x="42" y="75"/>
                  </a:lnTo>
                  <a:lnTo>
                    <a:pt x="38" y="77"/>
                  </a:lnTo>
                  <a:lnTo>
                    <a:pt x="31" y="79"/>
                  </a:lnTo>
                  <a:lnTo>
                    <a:pt x="24" y="79"/>
                  </a:lnTo>
                  <a:lnTo>
                    <a:pt x="18" y="78"/>
                  </a:lnTo>
                  <a:lnTo>
                    <a:pt x="15" y="78"/>
                  </a:lnTo>
                  <a:lnTo>
                    <a:pt x="13" y="76"/>
                  </a:lnTo>
                  <a:lnTo>
                    <a:pt x="11" y="75"/>
                  </a:lnTo>
                  <a:lnTo>
                    <a:pt x="10" y="73"/>
                  </a:lnTo>
                  <a:lnTo>
                    <a:pt x="9" y="71"/>
                  </a:lnTo>
                  <a:lnTo>
                    <a:pt x="9" y="68"/>
                  </a:lnTo>
                  <a:close/>
                  <a:moveTo>
                    <a:pt x="42" y="20"/>
                  </a:moveTo>
                  <a:lnTo>
                    <a:pt x="41" y="26"/>
                  </a:lnTo>
                  <a:lnTo>
                    <a:pt x="41" y="28"/>
                  </a:lnTo>
                  <a:lnTo>
                    <a:pt x="40" y="31"/>
                  </a:lnTo>
                  <a:lnTo>
                    <a:pt x="38" y="32"/>
                  </a:lnTo>
                  <a:lnTo>
                    <a:pt x="36" y="34"/>
                  </a:lnTo>
                  <a:lnTo>
                    <a:pt x="34" y="35"/>
                  </a:lnTo>
                  <a:lnTo>
                    <a:pt x="31" y="35"/>
                  </a:lnTo>
                  <a:lnTo>
                    <a:pt x="27" y="35"/>
                  </a:lnTo>
                  <a:lnTo>
                    <a:pt x="26" y="34"/>
                  </a:lnTo>
                  <a:lnTo>
                    <a:pt x="25" y="33"/>
                  </a:lnTo>
                  <a:lnTo>
                    <a:pt x="23" y="31"/>
                  </a:lnTo>
                  <a:lnTo>
                    <a:pt x="22" y="29"/>
                  </a:lnTo>
                  <a:lnTo>
                    <a:pt x="21" y="23"/>
                  </a:lnTo>
                  <a:lnTo>
                    <a:pt x="20" y="18"/>
                  </a:lnTo>
                  <a:lnTo>
                    <a:pt x="20" y="15"/>
                  </a:lnTo>
                  <a:lnTo>
                    <a:pt x="21" y="12"/>
                  </a:lnTo>
                  <a:lnTo>
                    <a:pt x="22" y="8"/>
                  </a:lnTo>
                  <a:lnTo>
                    <a:pt x="23" y="6"/>
                  </a:lnTo>
                  <a:lnTo>
                    <a:pt x="24" y="5"/>
                  </a:lnTo>
                  <a:lnTo>
                    <a:pt x="25" y="4"/>
                  </a:lnTo>
                  <a:lnTo>
                    <a:pt x="28" y="3"/>
                  </a:lnTo>
                  <a:lnTo>
                    <a:pt x="31" y="3"/>
                  </a:lnTo>
                  <a:lnTo>
                    <a:pt x="34" y="3"/>
                  </a:lnTo>
                  <a:lnTo>
                    <a:pt x="37" y="4"/>
                  </a:lnTo>
                  <a:lnTo>
                    <a:pt x="39" y="6"/>
                  </a:lnTo>
                  <a:lnTo>
                    <a:pt x="40" y="8"/>
                  </a:lnTo>
                  <a:lnTo>
                    <a:pt x="41" y="11"/>
                  </a:lnTo>
                  <a:lnTo>
                    <a:pt x="42" y="14"/>
                  </a:lnTo>
                  <a:lnTo>
                    <a:pt x="42" y="20"/>
                  </a:lnTo>
                  <a:close/>
                </a:path>
              </a:pathLst>
            </a:custGeom>
            <a:solidFill>
              <a:srgbClr val="002D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06687" eaLnBrk="0" hangingPunct="0">
                <a:spcBef>
                  <a:spcPct val="50000"/>
                </a:spcBef>
                <a:defRPr/>
              </a:pPr>
              <a:endParaRPr lang="es-CL" sz="1200" dirty="0">
                <a:solidFill>
                  <a:srgbClr val="000000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44" name="Freeform 210"/>
            <p:cNvSpPr>
              <a:spLocks/>
            </p:cNvSpPr>
            <p:nvPr/>
          </p:nvSpPr>
          <p:spPr bwMode="auto">
            <a:xfrm>
              <a:off x="1059771" y="5966651"/>
              <a:ext cx="120515" cy="136340"/>
            </a:xfrm>
            <a:custGeom>
              <a:avLst/>
              <a:gdLst>
                <a:gd name="T0" fmla="*/ 2147483647 w 76"/>
                <a:gd name="T1" fmla="*/ 2147483647 h 86"/>
                <a:gd name="T2" fmla="*/ 2147483647 w 76"/>
                <a:gd name="T3" fmla="*/ 2147483647 h 86"/>
                <a:gd name="T4" fmla="*/ 2147483647 w 76"/>
                <a:gd name="T5" fmla="*/ 2147483647 h 86"/>
                <a:gd name="T6" fmla="*/ 2147483647 w 76"/>
                <a:gd name="T7" fmla="*/ 0 h 86"/>
                <a:gd name="T8" fmla="*/ 2147483647 w 76"/>
                <a:gd name="T9" fmla="*/ 0 h 86"/>
                <a:gd name="T10" fmla="*/ 2147483647 w 76"/>
                <a:gd name="T11" fmla="*/ 2147483647 h 86"/>
                <a:gd name="T12" fmla="*/ 2147483647 w 76"/>
                <a:gd name="T13" fmla="*/ 2147483647 h 86"/>
                <a:gd name="T14" fmla="*/ 2147483647 w 76"/>
                <a:gd name="T15" fmla="*/ 2147483647 h 86"/>
                <a:gd name="T16" fmla="*/ 2147483647 w 76"/>
                <a:gd name="T17" fmla="*/ 2147483647 h 86"/>
                <a:gd name="T18" fmla="*/ 2147483647 w 76"/>
                <a:gd name="T19" fmla="*/ 2147483647 h 86"/>
                <a:gd name="T20" fmla="*/ 2147483647 w 76"/>
                <a:gd name="T21" fmla="*/ 2147483647 h 86"/>
                <a:gd name="T22" fmla="*/ 2147483647 w 76"/>
                <a:gd name="T23" fmla="*/ 2147483647 h 86"/>
                <a:gd name="T24" fmla="*/ 2147483647 w 76"/>
                <a:gd name="T25" fmla="*/ 2147483647 h 86"/>
                <a:gd name="T26" fmla="*/ 2147483647 w 76"/>
                <a:gd name="T27" fmla="*/ 2147483647 h 86"/>
                <a:gd name="T28" fmla="*/ 2147483647 w 76"/>
                <a:gd name="T29" fmla="*/ 2147483647 h 86"/>
                <a:gd name="T30" fmla="*/ 2147483647 w 76"/>
                <a:gd name="T31" fmla="*/ 2147483647 h 86"/>
                <a:gd name="T32" fmla="*/ 2147483647 w 76"/>
                <a:gd name="T33" fmla="*/ 2147483647 h 86"/>
                <a:gd name="T34" fmla="*/ 2147483647 w 76"/>
                <a:gd name="T35" fmla="*/ 2147483647 h 86"/>
                <a:gd name="T36" fmla="*/ 2147483647 w 76"/>
                <a:gd name="T37" fmla="*/ 2147483647 h 86"/>
                <a:gd name="T38" fmla="*/ 2147483647 w 76"/>
                <a:gd name="T39" fmla="*/ 2147483647 h 86"/>
                <a:gd name="T40" fmla="*/ 2147483647 w 76"/>
                <a:gd name="T41" fmla="*/ 2147483647 h 86"/>
                <a:gd name="T42" fmla="*/ 2147483647 w 76"/>
                <a:gd name="T43" fmla="*/ 2147483647 h 86"/>
                <a:gd name="T44" fmla="*/ 2147483647 w 76"/>
                <a:gd name="T45" fmla="*/ 2147483647 h 86"/>
                <a:gd name="T46" fmla="*/ 2147483647 w 76"/>
                <a:gd name="T47" fmla="*/ 2147483647 h 86"/>
                <a:gd name="T48" fmla="*/ 2147483647 w 76"/>
                <a:gd name="T49" fmla="*/ 2147483647 h 86"/>
                <a:gd name="T50" fmla="*/ 2147483647 w 76"/>
                <a:gd name="T51" fmla="*/ 2147483647 h 86"/>
                <a:gd name="T52" fmla="*/ 2147483647 w 76"/>
                <a:gd name="T53" fmla="*/ 2147483647 h 86"/>
                <a:gd name="T54" fmla="*/ 2147483647 w 76"/>
                <a:gd name="T55" fmla="*/ 2147483647 h 86"/>
                <a:gd name="T56" fmla="*/ 2147483647 w 76"/>
                <a:gd name="T57" fmla="*/ 2147483647 h 86"/>
                <a:gd name="T58" fmla="*/ 2147483647 w 76"/>
                <a:gd name="T59" fmla="*/ 2147483647 h 86"/>
                <a:gd name="T60" fmla="*/ 2147483647 w 76"/>
                <a:gd name="T61" fmla="*/ 2147483647 h 86"/>
                <a:gd name="T62" fmla="*/ 2147483647 w 76"/>
                <a:gd name="T63" fmla="*/ 2147483647 h 86"/>
                <a:gd name="T64" fmla="*/ 2147483647 w 76"/>
                <a:gd name="T65" fmla="*/ 2147483647 h 86"/>
                <a:gd name="T66" fmla="*/ 2147483647 w 76"/>
                <a:gd name="T67" fmla="*/ 2147483647 h 86"/>
                <a:gd name="T68" fmla="*/ 2147483647 w 76"/>
                <a:gd name="T69" fmla="*/ 2147483647 h 86"/>
                <a:gd name="T70" fmla="*/ 2147483647 w 76"/>
                <a:gd name="T71" fmla="*/ 2147483647 h 86"/>
                <a:gd name="T72" fmla="*/ 2147483647 w 76"/>
                <a:gd name="T73" fmla="*/ 0 h 86"/>
                <a:gd name="T74" fmla="*/ 2147483647 w 76"/>
                <a:gd name="T75" fmla="*/ 2147483647 h 86"/>
                <a:gd name="T76" fmla="*/ 2147483647 w 76"/>
                <a:gd name="T77" fmla="*/ 2147483647 h 86"/>
                <a:gd name="T78" fmla="*/ 2147483647 w 76"/>
                <a:gd name="T79" fmla="*/ 2147483647 h 8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76"/>
                <a:gd name="T121" fmla="*/ 0 h 86"/>
                <a:gd name="T122" fmla="*/ 76 w 76"/>
                <a:gd name="T123" fmla="*/ 86 h 8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76" h="86">
                  <a:moveTo>
                    <a:pt x="34" y="6"/>
                  </a:moveTo>
                  <a:lnTo>
                    <a:pt x="24" y="6"/>
                  </a:lnTo>
                  <a:lnTo>
                    <a:pt x="14" y="5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11" y="2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6" y="6"/>
                  </a:lnTo>
                  <a:lnTo>
                    <a:pt x="3" y="15"/>
                  </a:lnTo>
                  <a:lnTo>
                    <a:pt x="1" y="19"/>
                  </a:lnTo>
                  <a:lnTo>
                    <a:pt x="0" y="22"/>
                  </a:lnTo>
                  <a:lnTo>
                    <a:pt x="1" y="23"/>
                  </a:lnTo>
                  <a:lnTo>
                    <a:pt x="2" y="24"/>
                  </a:lnTo>
                  <a:lnTo>
                    <a:pt x="3" y="23"/>
                  </a:lnTo>
                  <a:lnTo>
                    <a:pt x="5" y="22"/>
                  </a:lnTo>
                  <a:lnTo>
                    <a:pt x="8" y="17"/>
                  </a:lnTo>
                  <a:lnTo>
                    <a:pt x="11" y="15"/>
                  </a:lnTo>
                  <a:lnTo>
                    <a:pt x="14" y="13"/>
                  </a:lnTo>
                  <a:lnTo>
                    <a:pt x="16" y="12"/>
                  </a:lnTo>
                  <a:lnTo>
                    <a:pt x="18" y="11"/>
                  </a:lnTo>
                  <a:lnTo>
                    <a:pt x="22" y="10"/>
                  </a:lnTo>
                  <a:lnTo>
                    <a:pt x="28" y="11"/>
                  </a:lnTo>
                  <a:lnTo>
                    <a:pt x="32" y="11"/>
                  </a:lnTo>
                  <a:lnTo>
                    <a:pt x="33" y="13"/>
                  </a:lnTo>
                  <a:lnTo>
                    <a:pt x="33" y="14"/>
                  </a:lnTo>
                  <a:lnTo>
                    <a:pt x="33" y="16"/>
                  </a:lnTo>
                  <a:lnTo>
                    <a:pt x="33" y="71"/>
                  </a:lnTo>
                  <a:lnTo>
                    <a:pt x="33" y="76"/>
                  </a:lnTo>
                  <a:lnTo>
                    <a:pt x="32" y="79"/>
                  </a:lnTo>
                  <a:lnTo>
                    <a:pt x="31" y="80"/>
                  </a:lnTo>
                  <a:lnTo>
                    <a:pt x="30" y="81"/>
                  </a:lnTo>
                  <a:lnTo>
                    <a:pt x="26" y="82"/>
                  </a:lnTo>
                  <a:lnTo>
                    <a:pt x="21" y="83"/>
                  </a:lnTo>
                  <a:lnTo>
                    <a:pt x="19" y="84"/>
                  </a:lnTo>
                  <a:lnTo>
                    <a:pt x="19" y="85"/>
                  </a:lnTo>
                  <a:lnTo>
                    <a:pt x="19" y="86"/>
                  </a:lnTo>
                  <a:lnTo>
                    <a:pt x="21" y="86"/>
                  </a:lnTo>
                  <a:lnTo>
                    <a:pt x="39" y="86"/>
                  </a:lnTo>
                  <a:lnTo>
                    <a:pt x="57" y="86"/>
                  </a:lnTo>
                  <a:lnTo>
                    <a:pt x="58" y="86"/>
                  </a:lnTo>
                  <a:lnTo>
                    <a:pt x="59" y="85"/>
                  </a:lnTo>
                  <a:lnTo>
                    <a:pt x="59" y="83"/>
                  </a:lnTo>
                  <a:lnTo>
                    <a:pt x="57" y="82"/>
                  </a:lnTo>
                  <a:lnTo>
                    <a:pt x="52" y="82"/>
                  </a:lnTo>
                  <a:lnTo>
                    <a:pt x="49" y="81"/>
                  </a:lnTo>
                  <a:lnTo>
                    <a:pt x="47" y="80"/>
                  </a:lnTo>
                  <a:lnTo>
                    <a:pt x="45" y="77"/>
                  </a:lnTo>
                  <a:lnTo>
                    <a:pt x="45" y="74"/>
                  </a:lnTo>
                  <a:lnTo>
                    <a:pt x="45" y="19"/>
                  </a:lnTo>
                  <a:lnTo>
                    <a:pt x="45" y="14"/>
                  </a:lnTo>
                  <a:lnTo>
                    <a:pt x="46" y="12"/>
                  </a:lnTo>
                  <a:lnTo>
                    <a:pt x="48" y="11"/>
                  </a:lnTo>
                  <a:lnTo>
                    <a:pt x="51" y="10"/>
                  </a:lnTo>
                  <a:lnTo>
                    <a:pt x="59" y="11"/>
                  </a:lnTo>
                  <a:lnTo>
                    <a:pt x="65" y="12"/>
                  </a:lnTo>
                  <a:lnTo>
                    <a:pt x="69" y="13"/>
                  </a:lnTo>
                  <a:lnTo>
                    <a:pt x="70" y="14"/>
                  </a:lnTo>
                  <a:lnTo>
                    <a:pt x="71" y="17"/>
                  </a:lnTo>
                  <a:lnTo>
                    <a:pt x="72" y="20"/>
                  </a:lnTo>
                  <a:lnTo>
                    <a:pt x="73" y="22"/>
                  </a:lnTo>
                  <a:lnTo>
                    <a:pt x="73" y="23"/>
                  </a:lnTo>
                  <a:lnTo>
                    <a:pt x="74" y="23"/>
                  </a:lnTo>
                  <a:lnTo>
                    <a:pt x="75" y="23"/>
                  </a:lnTo>
                  <a:lnTo>
                    <a:pt x="75" y="22"/>
                  </a:lnTo>
                  <a:lnTo>
                    <a:pt x="76" y="20"/>
                  </a:lnTo>
                  <a:lnTo>
                    <a:pt x="76" y="19"/>
                  </a:lnTo>
                  <a:lnTo>
                    <a:pt x="76" y="10"/>
                  </a:lnTo>
                  <a:lnTo>
                    <a:pt x="76" y="3"/>
                  </a:lnTo>
                  <a:lnTo>
                    <a:pt x="76" y="0"/>
                  </a:lnTo>
                  <a:lnTo>
                    <a:pt x="74" y="0"/>
                  </a:lnTo>
                  <a:lnTo>
                    <a:pt x="73" y="0"/>
                  </a:lnTo>
                  <a:lnTo>
                    <a:pt x="72" y="2"/>
                  </a:lnTo>
                  <a:lnTo>
                    <a:pt x="71" y="4"/>
                  </a:lnTo>
                  <a:lnTo>
                    <a:pt x="70" y="5"/>
                  </a:lnTo>
                  <a:lnTo>
                    <a:pt x="68" y="6"/>
                  </a:lnTo>
                  <a:lnTo>
                    <a:pt x="63" y="6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002D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06687" eaLnBrk="0" hangingPunct="0">
                <a:spcBef>
                  <a:spcPct val="50000"/>
                </a:spcBef>
                <a:defRPr/>
              </a:pPr>
              <a:endParaRPr lang="es-CL" sz="1200" dirty="0">
                <a:solidFill>
                  <a:srgbClr val="000000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45" name="Freeform 211"/>
            <p:cNvSpPr>
              <a:spLocks noEditPoints="1"/>
            </p:cNvSpPr>
            <p:nvPr/>
          </p:nvSpPr>
          <p:spPr bwMode="auto">
            <a:xfrm>
              <a:off x="1173300" y="6018675"/>
              <a:ext cx="76850" cy="86110"/>
            </a:xfrm>
            <a:custGeom>
              <a:avLst/>
              <a:gdLst>
                <a:gd name="T0" fmla="*/ 2147483647 w 48"/>
                <a:gd name="T1" fmla="*/ 2147483647 h 54"/>
                <a:gd name="T2" fmla="*/ 2147483647 w 48"/>
                <a:gd name="T3" fmla="*/ 2147483647 h 54"/>
                <a:gd name="T4" fmla="*/ 2147483647 w 48"/>
                <a:gd name="T5" fmla="*/ 2147483647 h 54"/>
                <a:gd name="T6" fmla="*/ 2147483647 w 48"/>
                <a:gd name="T7" fmla="*/ 0 h 54"/>
                <a:gd name="T8" fmla="*/ 2147483647 w 48"/>
                <a:gd name="T9" fmla="*/ 2147483647 h 54"/>
                <a:gd name="T10" fmla="*/ 2147483647 w 48"/>
                <a:gd name="T11" fmla="*/ 2147483647 h 54"/>
                <a:gd name="T12" fmla="*/ 2147483647 w 48"/>
                <a:gd name="T13" fmla="*/ 2147483647 h 54"/>
                <a:gd name="T14" fmla="*/ 2147483647 w 48"/>
                <a:gd name="T15" fmla="*/ 2147483647 h 54"/>
                <a:gd name="T16" fmla="*/ 0 w 48"/>
                <a:gd name="T17" fmla="*/ 2147483647 h 54"/>
                <a:gd name="T18" fmla="*/ 2147483647 w 48"/>
                <a:gd name="T19" fmla="*/ 2147483647 h 54"/>
                <a:gd name="T20" fmla="*/ 2147483647 w 48"/>
                <a:gd name="T21" fmla="*/ 2147483647 h 54"/>
                <a:gd name="T22" fmla="*/ 2147483647 w 48"/>
                <a:gd name="T23" fmla="*/ 2147483647 h 54"/>
                <a:gd name="T24" fmla="*/ 2147483647 w 48"/>
                <a:gd name="T25" fmla="*/ 2147483647 h 54"/>
                <a:gd name="T26" fmla="*/ 2147483647 w 48"/>
                <a:gd name="T27" fmla="*/ 2147483647 h 54"/>
                <a:gd name="T28" fmla="*/ 2147483647 w 48"/>
                <a:gd name="T29" fmla="*/ 2147483647 h 54"/>
                <a:gd name="T30" fmla="*/ 2147483647 w 48"/>
                <a:gd name="T31" fmla="*/ 2147483647 h 54"/>
                <a:gd name="T32" fmla="*/ 2147483647 w 48"/>
                <a:gd name="T33" fmla="*/ 2147483647 h 54"/>
                <a:gd name="T34" fmla="*/ 2147483647 w 48"/>
                <a:gd name="T35" fmla="*/ 2147483647 h 54"/>
                <a:gd name="T36" fmla="*/ 2147483647 w 48"/>
                <a:gd name="T37" fmla="*/ 2147483647 h 54"/>
                <a:gd name="T38" fmla="*/ 2147483647 w 48"/>
                <a:gd name="T39" fmla="*/ 2147483647 h 54"/>
                <a:gd name="T40" fmla="*/ 2147483647 w 48"/>
                <a:gd name="T41" fmla="*/ 2147483647 h 54"/>
                <a:gd name="T42" fmla="*/ 2147483647 w 48"/>
                <a:gd name="T43" fmla="*/ 2147483647 h 54"/>
                <a:gd name="T44" fmla="*/ 2147483647 w 48"/>
                <a:gd name="T45" fmla="*/ 2147483647 h 54"/>
                <a:gd name="T46" fmla="*/ 2147483647 w 48"/>
                <a:gd name="T47" fmla="*/ 2147483647 h 54"/>
                <a:gd name="T48" fmla="*/ 2147483647 w 48"/>
                <a:gd name="T49" fmla="*/ 2147483647 h 54"/>
                <a:gd name="T50" fmla="*/ 2147483647 w 48"/>
                <a:gd name="T51" fmla="*/ 2147483647 h 54"/>
                <a:gd name="T52" fmla="*/ 2147483647 w 48"/>
                <a:gd name="T53" fmla="*/ 2147483647 h 54"/>
                <a:gd name="T54" fmla="*/ 2147483647 w 48"/>
                <a:gd name="T55" fmla="*/ 2147483647 h 54"/>
                <a:gd name="T56" fmla="*/ 2147483647 w 48"/>
                <a:gd name="T57" fmla="*/ 2147483647 h 54"/>
                <a:gd name="T58" fmla="*/ 2147483647 w 48"/>
                <a:gd name="T59" fmla="*/ 2147483647 h 54"/>
                <a:gd name="T60" fmla="*/ 2147483647 w 48"/>
                <a:gd name="T61" fmla="*/ 2147483647 h 54"/>
                <a:gd name="T62" fmla="*/ 2147483647 w 48"/>
                <a:gd name="T63" fmla="*/ 2147483647 h 54"/>
                <a:gd name="T64" fmla="*/ 2147483647 w 48"/>
                <a:gd name="T65" fmla="*/ 2147483647 h 54"/>
                <a:gd name="T66" fmla="*/ 2147483647 w 48"/>
                <a:gd name="T67" fmla="*/ 2147483647 h 54"/>
                <a:gd name="T68" fmla="*/ 2147483647 w 48"/>
                <a:gd name="T69" fmla="*/ 2147483647 h 54"/>
                <a:gd name="T70" fmla="*/ 2147483647 w 48"/>
                <a:gd name="T71" fmla="*/ 2147483647 h 54"/>
                <a:gd name="T72" fmla="*/ 2147483647 w 48"/>
                <a:gd name="T73" fmla="*/ 2147483647 h 54"/>
                <a:gd name="T74" fmla="*/ 2147483647 w 48"/>
                <a:gd name="T75" fmla="*/ 2147483647 h 54"/>
                <a:gd name="T76" fmla="*/ 2147483647 w 48"/>
                <a:gd name="T77" fmla="*/ 2147483647 h 54"/>
                <a:gd name="T78" fmla="*/ 2147483647 w 48"/>
                <a:gd name="T79" fmla="*/ 2147483647 h 54"/>
                <a:gd name="T80" fmla="*/ 2147483647 w 48"/>
                <a:gd name="T81" fmla="*/ 2147483647 h 54"/>
                <a:gd name="T82" fmla="*/ 2147483647 w 48"/>
                <a:gd name="T83" fmla="*/ 2147483647 h 54"/>
                <a:gd name="T84" fmla="*/ 2147483647 w 48"/>
                <a:gd name="T85" fmla="*/ 2147483647 h 54"/>
                <a:gd name="T86" fmla="*/ 2147483647 w 48"/>
                <a:gd name="T87" fmla="*/ 2147483647 h 54"/>
                <a:gd name="T88" fmla="*/ 2147483647 w 48"/>
                <a:gd name="T89" fmla="*/ 2147483647 h 54"/>
                <a:gd name="T90" fmla="*/ 2147483647 w 48"/>
                <a:gd name="T91" fmla="*/ 2147483647 h 54"/>
                <a:gd name="T92" fmla="*/ 2147483647 w 48"/>
                <a:gd name="T93" fmla="*/ 2147483647 h 54"/>
                <a:gd name="T94" fmla="*/ 2147483647 w 48"/>
                <a:gd name="T95" fmla="*/ 2147483647 h 54"/>
                <a:gd name="T96" fmla="*/ 2147483647 w 48"/>
                <a:gd name="T97" fmla="*/ 2147483647 h 54"/>
                <a:gd name="T98" fmla="*/ 2147483647 w 48"/>
                <a:gd name="T99" fmla="*/ 2147483647 h 54"/>
                <a:gd name="T100" fmla="*/ 2147483647 w 48"/>
                <a:gd name="T101" fmla="*/ 2147483647 h 5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8"/>
                <a:gd name="T154" fmla="*/ 0 h 54"/>
                <a:gd name="T155" fmla="*/ 48 w 48"/>
                <a:gd name="T156" fmla="*/ 54 h 5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8" h="54">
                  <a:moveTo>
                    <a:pt x="37" y="12"/>
                  </a:moveTo>
                  <a:lnTo>
                    <a:pt x="37" y="8"/>
                  </a:lnTo>
                  <a:lnTo>
                    <a:pt x="36" y="6"/>
                  </a:lnTo>
                  <a:lnTo>
                    <a:pt x="35" y="5"/>
                  </a:lnTo>
                  <a:lnTo>
                    <a:pt x="34" y="3"/>
                  </a:lnTo>
                  <a:lnTo>
                    <a:pt x="32" y="1"/>
                  </a:lnTo>
                  <a:lnTo>
                    <a:pt x="29" y="0"/>
                  </a:lnTo>
                  <a:lnTo>
                    <a:pt x="25" y="0"/>
                  </a:lnTo>
                  <a:lnTo>
                    <a:pt x="19" y="1"/>
                  </a:lnTo>
                  <a:lnTo>
                    <a:pt x="16" y="1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7" y="7"/>
                  </a:lnTo>
                  <a:lnTo>
                    <a:pt x="4" y="10"/>
                  </a:lnTo>
                  <a:lnTo>
                    <a:pt x="2" y="13"/>
                  </a:lnTo>
                  <a:lnTo>
                    <a:pt x="1" y="15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1" y="19"/>
                  </a:lnTo>
                  <a:lnTo>
                    <a:pt x="3" y="20"/>
                  </a:lnTo>
                  <a:lnTo>
                    <a:pt x="6" y="19"/>
                  </a:lnTo>
                  <a:lnTo>
                    <a:pt x="7" y="18"/>
                  </a:lnTo>
                  <a:lnTo>
                    <a:pt x="8" y="17"/>
                  </a:lnTo>
                  <a:lnTo>
                    <a:pt x="10" y="12"/>
                  </a:lnTo>
                  <a:lnTo>
                    <a:pt x="11" y="9"/>
                  </a:lnTo>
                  <a:lnTo>
                    <a:pt x="13" y="6"/>
                  </a:lnTo>
                  <a:lnTo>
                    <a:pt x="16" y="5"/>
                  </a:lnTo>
                  <a:lnTo>
                    <a:pt x="20" y="4"/>
                  </a:lnTo>
                  <a:lnTo>
                    <a:pt x="23" y="4"/>
                  </a:lnTo>
                  <a:lnTo>
                    <a:pt x="25" y="5"/>
                  </a:lnTo>
                  <a:lnTo>
                    <a:pt x="27" y="6"/>
                  </a:lnTo>
                  <a:lnTo>
                    <a:pt x="28" y="7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8"/>
                  </a:lnTo>
                  <a:lnTo>
                    <a:pt x="29" y="20"/>
                  </a:lnTo>
                  <a:lnTo>
                    <a:pt x="28" y="22"/>
                  </a:lnTo>
                  <a:lnTo>
                    <a:pt x="24" y="23"/>
                  </a:lnTo>
                  <a:lnTo>
                    <a:pt x="19" y="25"/>
                  </a:lnTo>
                  <a:lnTo>
                    <a:pt x="15" y="26"/>
                  </a:lnTo>
                  <a:lnTo>
                    <a:pt x="9" y="29"/>
                  </a:lnTo>
                  <a:lnTo>
                    <a:pt x="6" y="32"/>
                  </a:lnTo>
                  <a:lnTo>
                    <a:pt x="4" y="35"/>
                  </a:lnTo>
                  <a:lnTo>
                    <a:pt x="2" y="37"/>
                  </a:lnTo>
                  <a:lnTo>
                    <a:pt x="1" y="39"/>
                  </a:lnTo>
                  <a:lnTo>
                    <a:pt x="1" y="42"/>
                  </a:lnTo>
                  <a:lnTo>
                    <a:pt x="1" y="44"/>
                  </a:lnTo>
                  <a:lnTo>
                    <a:pt x="1" y="46"/>
                  </a:lnTo>
                  <a:lnTo>
                    <a:pt x="1" y="48"/>
                  </a:lnTo>
                  <a:lnTo>
                    <a:pt x="2" y="50"/>
                  </a:lnTo>
                  <a:lnTo>
                    <a:pt x="4" y="52"/>
                  </a:lnTo>
                  <a:lnTo>
                    <a:pt x="7" y="53"/>
                  </a:lnTo>
                  <a:lnTo>
                    <a:pt x="11" y="54"/>
                  </a:lnTo>
                  <a:lnTo>
                    <a:pt x="14" y="54"/>
                  </a:lnTo>
                  <a:lnTo>
                    <a:pt x="16" y="53"/>
                  </a:lnTo>
                  <a:lnTo>
                    <a:pt x="20" y="52"/>
                  </a:lnTo>
                  <a:lnTo>
                    <a:pt x="24" y="49"/>
                  </a:lnTo>
                  <a:lnTo>
                    <a:pt x="27" y="46"/>
                  </a:lnTo>
                  <a:lnTo>
                    <a:pt x="31" y="50"/>
                  </a:lnTo>
                  <a:lnTo>
                    <a:pt x="34" y="52"/>
                  </a:lnTo>
                  <a:lnTo>
                    <a:pt x="35" y="52"/>
                  </a:lnTo>
                  <a:lnTo>
                    <a:pt x="37" y="53"/>
                  </a:lnTo>
                  <a:lnTo>
                    <a:pt x="40" y="52"/>
                  </a:lnTo>
                  <a:lnTo>
                    <a:pt x="42" y="52"/>
                  </a:lnTo>
                  <a:lnTo>
                    <a:pt x="44" y="51"/>
                  </a:lnTo>
                  <a:lnTo>
                    <a:pt x="46" y="49"/>
                  </a:lnTo>
                  <a:lnTo>
                    <a:pt x="48" y="46"/>
                  </a:lnTo>
                  <a:lnTo>
                    <a:pt x="48" y="45"/>
                  </a:lnTo>
                  <a:lnTo>
                    <a:pt x="48" y="44"/>
                  </a:lnTo>
                  <a:lnTo>
                    <a:pt x="47" y="43"/>
                  </a:lnTo>
                  <a:lnTo>
                    <a:pt x="46" y="44"/>
                  </a:lnTo>
                  <a:lnTo>
                    <a:pt x="45" y="45"/>
                  </a:lnTo>
                  <a:lnTo>
                    <a:pt x="43" y="45"/>
                  </a:lnTo>
                  <a:lnTo>
                    <a:pt x="42" y="46"/>
                  </a:lnTo>
                  <a:lnTo>
                    <a:pt x="41" y="46"/>
                  </a:lnTo>
                  <a:lnTo>
                    <a:pt x="39" y="46"/>
                  </a:lnTo>
                  <a:lnTo>
                    <a:pt x="38" y="44"/>
                  </a:lnTo>
                  <a:lnTo>
                    <a:pt x="37" y="43"/>
                  </a:lnTo>
                  <a:lnTo>
                    <a:pt x="37" y="42"/>
                  </a:lnTo>
                  <a:lnTo>
                    <a:pt x="37" y="12"/>
                  </a:lnTo>
                  <a:close/>
                  <a:moveTo>
                    <a:pt x="28" y="36"/>
                  </a:moveTo>
                  <a:lnTo>
                    <a:pt x="28" y="40"/>
                  </a:lnTo>
                  <a:lnTo>
                    <a:pt x="26" y="44"/>
                  </a:lnTo>
                  <a:lnTo>
                    <a:pt x="25" y="45"/>
                  </a:lnTo>
                  <a:lnTo>
                    <a:pt x="23" y="47"/>
                  </a:lnTo>
                  <a:lnTo>
                    <a:pt x="20" y="48"/>
                  </a:lnTo>
                  <a:lnTo>
                    <a:pt x="17" y="48"/>
                  </a:lnTo>
                  <a:lnTo>
                    <a:pt x="16" y="48"/>
                  </a:lnTo>
                  <a:lnTo>
                    <a:pt x="14" y="47"/>
                  </a:lnTo>
                  <a:lnTo>
                    <a:pt x="12" y="45"/>
                  </a:lnTo>
                  <a:lnTo>
                    <a:pt x="11" y="43"/>
                  </a:lnTo>
                  <a:lnTo>
                    <a:pt x="10" y="41"/>
                  </a:lnTo>
                  <a:lnTo>
                    <a:pt x="10" y="38"/>
                  </a:lnTo>
                  <a:lnTo>
                    <a:pt x="11" y="36"/>
                  </a:lnTo>
                  <a:lnTo>
                    <a:pt x="12" y="35"/>
                  </a:lnTo>
                  <a:lnTo>
                    <a:pt x="13" y="33"/>
                  </a:lnTo>
                  <a:lnTo>
                    <a:pt x="15" y="30"/>
                  </a:lnTo>
                  <a:lnTo>
                    <a:pt x="18" y="28"/>
                  </a:lnTo>
                  <a:lnTo>
                    <a:pt x="24" y="26"/>
                  </a:lnTo>
                  <a:lnTo>
                    <a:pt x="27" y="25"/>
                  </a:lnTo>
                  <a:lnTo>
                    <a:pt x="28" y="26"/>
                  </a:lnTo>
                  <a:lnTo>
                    <a:pt x="28" y="30"/>
                  </a:lnTo>
                  <a:lnTo>
                    <a:pt x="28" y="36"/>
                  </a:lnTo>
                  <a:close/>
                </a:path>
              </a:pathLst>
            </a:custGeom>
            <a:solidFill>
              <a:srgbClr val="002D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06687" eaLnBrk="0" hangingPunct="0">
                <a:spcBef>
                  <a:spcPct val="50000"/>
                </a:spcBef>
                <a:defRPr/>
              </a:pPr>
              <a:endParaRPr lang="es-CL" sz="1200" dirty="0">
                <a:solidFill>
                  <a:srgbClr val="000000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46" name="Freeform 212"/>
            <p:cNvSpPr>
              <a:spLocks/>
            </p:cNvSpPr>
            <p:nvPr/>
          </p:nvSpPr>
          <p:spPr bwMode="auto">
            <a:xfrm>
              <a:off x="1253643" y="6020469"/>
              <a:ext cx="90822" cy="82522"/>
            </a:xfrm>
            <a:custGeom>
              <a:avLst/>
              <a:gdLst>
                <a:gd name="T0" fmla="*/ 2147483647 w 57"/>
                <a:gd name="T1" fmla="*/ 2147483647 h 52"/>
                <a:gd name="T2" fmla="*/ 2147483647 w 57"/>
                <a:gd name="T3" fmla="*/ 2147483647 h 52"/>
                <a:gd name="T4" fmla="*/ 2147483647 w 57"/>
                <a:gd name="T5" fmla="*/ 2147483647 h 52"/>
                <a:gd name="T6" fmla="*/ 2147483647 w 57"/>
                <a:gd name="T7" fmla="*/ 2147483647 h 52"/>
                <a:gd name="T8" fmla="*/ 2147483647 w 57"/>
                <a:gd name="T9" fmla="*/ 2147483647 h 52"/>
                <a:gd name="T10" fmla="*/ 0 w 57"/>
                <a:gd name="T11" fmla="*/ 2147483647 h 52"/>
                <a:gd name="T12" fmla="*/ 2147483647 w 57"/>
                <a:gd name="T13" fmla="*/ 2147483647 h 52"/>
                <a:gd name="T14" fmla="*/ 2147483647 w 57"/>
                <a:gd name="T15" fmla="*/ 2147483647 h 52"/>
                <a:gd name="T16" fmla="*/ 2147483647 w 57"/>
                <a:gd name="T17" fmla="*/ 2147483647 h 52"/>
                <a:gd name="T18" fmla="*/ 2147483647 w 57"/>
                <a:gd name="T19" fmla="*/ 2147483647 h 52"/>
                <a:gd name="T20" fmla="*/ 2147483647 w 57"/>
                <a:gd name="T21" fmla="*/ 2147483647 h 52"/>
                <a:gd name="T22" fmla="*/ 2147483647 w 57"/>
                <a:gd name="T23" fmla="*/ 2147483647 h 52"/>
                <a:gd name="T24" fmla="*/ 2147483647 w 57"/>
                <a:gd name="T25" fmla="*/ 2147483647 h 52"/>
                <a:gd name="T26" fmla="*/ 2147483647 w 57"/>
                <a:gd name="T27" fmla="*/ 2147483647 h 52"/>
                <a:gd name="T28" fmla="*/ 2147483647 w 57"/>
                <a:gd name="T29" fmla="*/ 2147483647 h 52"/>
                <a:gd name="T30" fmla="*/ 2147483647 w 57"/>
                <a:gd name="T31" fmla="*/ 2147483647 h 52"/>
                <a:gd name="T32" fmla="*/ 2147483647 w 57"/>
                <a:gd name="T33" fmla="*/ 2147483647 h 52"/>
                <a:gd name="T34" fmla="*/ 2147483647 w 57"/>
                <a:gd name="T35" fmla="*/ 2147483647 h 52"/>
                <a:gd name="T36" fmla="*/ 2147483647 w 57"/>
                <a:gd name="T37" fmla="*/ 2147483647 h 52"/>
                <a:gd name="T38" fmla="*/ 2147483647 w 57"/>
                <a:gd name="T39" fmla="*/ 2147483647 h 52"/>
                <a:gd name="T40" fmla="*/ 2147483647 w 57"/>
                <a:gd name="T41" fmla="*/ 2147483647 h 52"/>
                <a:gd name="T42" fmla="*/ 2147483647 w 57"/>
                <a:gd name="T43" fmla="*/ 2147483647 h 52"/>
                <a:gd name="T44" fmla="*/ 2147483647 w 57"/>
                <a:gd name="T45" fmla="*/ 2147483647 h 52"/>
                <a:gd name="T46" fmla="*/ 2147483647 w 57"/>
                <a:gd name="T47" fmla="*/ 2147483647 h 52"/>
                <a:gd name="T48" fmla="*/ 2147483647 w 57"/>
                <a:gd name="T49" fmla="*/ 2147483647 h 52"/>
                <a:gd name="T50" fmla="*/ 2147483647 w 57"/>
                <a:gd name="T51" fmla="*/ 2147483647 h 52"/>
                <a:gd name="T52" fmla="*/ 2147483647 w 57"/>
                <a:gd name="T53" fmla="*/ 2147483647 h 52"/>
                <a:gd name="T54" fmla="*/ 2147483647 w 57"/>
                <a:gd name="T55" fmla="*/ 2147483647 h 52"/>
                <a:gd name="T56" fmla="*/ 2147483647 w 57"/>
                <a:gd name="T57" fmla="*/ 2147483647 h 52"/>
                <a:gd name="T58" fmla="*/ 2147483647 w 57"/>
                <a:gd name="T59" fmla="*/ 2147483647 h 52"/>
                <a:gd name="T60" fmla="*/ 2147483647 w 57"/>
                <a:gd name="T61" fmla="*/ 2147483647 h 52"/>
                <a:gd name="T62" fmla="*/ 2147483647 w 57"/>
                <a:gd name="T63" fmla="*/ 0 h 52"/>
                <a:gd name="T64" fmla="*/ 2147483647 w 57"/>
                <a:gd name="T65" fmla="*/ 2147483647 h 52"/>
                <a:gd name="T66" fmla="*/ 2147483647 w 57"/>
                <a:gd name="T67" fmla="*/ 2147483647 h 52"/>
                <a:gd name="T68" fmla="*/ 2147483647 w 57"/>
                <a:gd name="T69" fmla="*/ 2147483647 h 52"/>
                <a:gd name="T70" fmla="*/ 2147483647 w 57"/>
                <a:gd name="T71" fmla="*/ 2147483647 h 52"/>
                <a:gd name="T72" fmla="*/ 2147483647 w 57"/>
                <a:gd name="T73" fmla="*/ 2147483647 h 52"/>
                <a:gd name="T74" fmla="*/ 2147483647 w 57"/>
                <a:gd name="T75" fmla="*/ 2147483647 h 52"/>
                <a:gd name="T76" fmla="*/ 2147483647 w 57"/>
                <a:gd name="T77" fmla="*/ 2147483647 h 52"/>
                <a:gd name="T78" fmla="*/ 2147483647 w 57"/>
                <a:gd name="T79" fmla="*/ 2147483647 h 52"/>
                <a:gd name="T80" fmla="*/ 2147483647 w 57"/>
                <a:gd name="T81" fmla="*/ 2147483647 h 52"/>
                <a:gd name="T82" fmla="*/ 2147483647 w 57"/>
                <a:gd name="T83" fmla="*/ 2147483647 h 52"/>
                <a:gd name="T84" fmla="*/ 2147483647 w 57"/>
                <a:gd name="T85" fmla="*/ 2147483647 h 52"/>
                <a:gd name="T86" fmla="*/ 2147483647 w 57"/>
                <a:gd name="T87" fmla="*/ 2147483647 h 52"/>
                <a:gd name="T88" fmla="*/ 2147483647 w 57"/>
                <a:gd name="T89" fmla="*/ 2147483647 h 52"/>
                <a:gd name="T90" fmla="*/ 2147483647 w 57"/>
                <a:gd name="T91" fmla="*/ 2147483647 h 52"/>
                <a:gd name="T92" fmla="*/ 2147483647 w 57"/>
                <a:gd name="T93" fmla="*/ 0 h 52"/>
                <a:gd name="T94" fmla="*/ 2147483647 w 57"/>
                <a:gd name="T95" fmla="*/ 0 h 52"/>
                <a:gd name="T96" fmla="*/ 0 w 57"/>
                <a:gd name="T97" fmla="*/ 2147483647 h 52"/>
                <a:gd name="T98" fmla="*/ 0 w 57"/>
                <a:gd name="T99" fmla="*/ 2147483647 h 52"/>
                <a:gd name="T100" fmla="*/ 2147483647 w 57"/>
                <a:gd name="T101" fmla="*/ 2147483647 h 52"/>
                <a:gd name="T102" fmla="*/ 2147483647 w 57"/>
                <a:gd name="T103" fmla="*/ 2147483647 h 5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7"/>
                <a:gd name="T157" fmla="*/ 0 h 52"/>
                <a:gd name="T158" fmla="*/ 57 w 57"/>
                <a:gd name="T159" fmla="*/ 52 h 5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7" h="52">
                  <a:moveTo>
                    <a:pt x="23" y="26"/>
                  </a:moveTo>
                  <a:lnTo>
                    <a:pt x="23" y="27"/>
                  </a:lnTo>
                  <a:lnTo>
                    <a:pt x="24" y="28"/>
                  </a:lnTo>
                  <a:lnTo>
                    <a:pt x="22" y="31"/>
                  </a:lnTo>
                  <a:lnTo>
                    <a:pt x="17" y="37"/>
                  </a:lnTo>
                  <a:lnTo>
                    <a:pt x="12" y="42"/>
                  </a:lnTo>
                  <a:lnTo>
                    <a:pt x="9" y="46"/>
                  </a:lnTo>
                  <a:lnTo>
                    <a:pt x="6" y="48"/>
                  </a:lnTo>
                  <a:lnTo>
                    <a:pt x="2" y="49"/>
                  </a:lnTo>
                  <a:lnTo>
                    <a:pt x="1" y="50"/>
                  </a:lnTo>
                  <a:lnTo>
                    <a:pt x="0" y="50"/>
                  </a:lnTo>
                  <a:lnTo>
                    <a:pt x="0" y="51"/>
                  </a:lnTo>
                  <a:lnTo>
                    <a:pt x="0" y="52"/>
                  </a:lnTo>
                  <a:lnTo>
                    <a:pt x="1" y="52"/>
                  </a:lnTo>
                  <a:lnTo>
                    <a:pt x="4" y="52"/>
                  </a:lnTo>
                  <a:lnTo>
                    <a:pt x="13" y="52"/>
                  </a:lnTo>
                  <a:lnTo>
                    <a:pt x="22" y="52"/>
                  </a:lnTo>
                  <a:lnTo>
                    <a:pt x="24" y="52"/>
                  </a:lnTo>
                  <a:lnTo>
                    <a:pt x="24" y="51"/>
                  </a:lnTo>
                  <a:lnTo>
                    <a:pt x="24" y="50"/>
                  </a:lnTo>
                  <a:lnTo>
                    <a:pt x="21" y="49"/>
                  </a:lnTo>
                  <a:lnTo>
                    <a:pt x="20" y="48"/>
                  </a:lnTo>
                  <a:lnTo>
                    <a:pt x="19" y="47"/>
                  </a:lnTo>
                  <a:lnTo>
                    <a:pt x="18" y="45"/>
                  </a:lnTo>
                  <a:lnTo>
                    <a:pt x="19" y="41"/>
                  </a:lnTo>
                  <a:lnTo>
                    <a:pt x="22" y="37"/>
                  </a:lnTo>
                  <a:lnTo>
                    <a:pt x="25" y="33"/>
                  </a:lnTo>
                  <a:lnTo>
                    <a:pt x="27" y="32"/>
                  </a:lnTo>
                  <a:lnTo>
                    <a:pt x="28" y="32"/>
                  </a:lnTo>
                  <a:lnTo>
                    <a:pt x="34" y="41"/>
                  </a:lnTo>
                  <a:lnTo>
                    <a:pt x="36" y="44"/>
                  </a:lnTo>
                  <a:lnTo>
                    <a:pt x="38" y="46"/>
                  </a:lnTo>
                  <a:lnTo>
                    <a:pt x="37" y="47"/>
                  </a:lnTo>
                  <a:lnTo>
                    <a:pt x="37" y="48"/>
                  </a:lnTo>
                  <a:lnTo>
                    <a:pt x="34" y="49"/>
                  </a:lnTo>
                  <a:lnTo>
                    <a:pt x="33" y="50"/>
                  </a:lnTo>
                  <a:lnTo>
                    <a:pt x="32" y="50"/>
                  </a:lnTo>
                  <a:lnTo>
                    <a:pt x="32" y="51"/>
                  </a:lnTo>
                  <a:lnTo>
                    <a:pt x="32" y="52"/>
                  </a:lnTo>
                  <a:lnTo>
                    <a:pt x="33" y="52"/>
                  </a:lnTo>
                  <a:lnTo>
                    <a:pt x="35" y="52"/>
                  </a:lnTo>
                  <a:lnTo>
                    <a:pt x="43" y="52"/>
                  </a:lnTo>
                  <a:lnTo>
                    <a:pt x="50" y="52"/>
                  </a:lnTo>
                  <a:lnTo>
                    <a:pt x="54" y="52"/>
                  </a:lnTo>
                  <a:lnTo>
                    <a:pt x="57" y="52"/>
                  </a:lnTo>
                  <a:lnTo>
                    <a:pt x="57" y="51"/>
                  </a:lnTo>
                  <a:lnTo>
                    <a:pt x="57" y="50"/>
                  </a:lnTo>
                  <a:lnTo>
                    <a:pt x="54" y="49"/>
                  </a:lnTo>
                  <a:lnTo>
                    <a:pt x="52" y="47"/>
                  </a:lnTo>
                  <a:lnTo>
                    <a:pt x="49" y="46"/>
                  </a:lnTo>
                  <a:lnTo>
                    <a:pt x="45" y="41"/>
                  </a:lnTo>
                  <a:lnTo>
                    <a:pt x="39" y="32"/>
                  </a:lnTo>
                  <a:lnTo>
                    <a:pt x="35" y="27"/>
                  </a:lnTo>
                  <a:lnTo>
                    <a:pt x="33" y="24"/>
                  </a:lnTo>
                  <a:lnTo>
                    <a:pt x="33" y="22"/>
                  </a:lnTo>
                  <a:lnTo>
                    <a:pt x="44" y="9"/>
                  </a:lnTo>
                  <a:lnTo>
                    <a:pt x="46" y="6"/>
                  </a:lnTo>
                  <a:lnTo>
                    <a:pt x="49" y="5"/>
                  </a:lnTo>
                  <a:lnTo>
                    <a:pt x="54" y="3"/>
                  </a:lnTo>
                  <a:lnTo>
                    <a:pt x="56" y="3"/>
                  </a:lnTo>
                  <a:lnTo>
                    <a:pt x="57" y="3"/>
                  </a:lnTo>
                  <a:lnTo>
                    <a:pt x="57" y="2"/>
                  </a:lnTo>
                  <a:lnTo>
                    <a:pt x="57" y="1"/>
                  </a:lnTo>
                  <a:lnTo>
                    <a:pt x="56" y="0"/>
                  </a:lnTo>
                  <a:lnTo>
                    <a:pt x="53" y="0"/>
                  </a:lnTo>
                  <a:lnTo>
                    <a:pt x="45" y="1"/>
                  </a:lnTo>
                  <a:lnTo>
                    <a:pt x="36" y="0"/>
                  </a:lnTo>
                  <a:lnTo>
                    <a:pt x="34" y="1"/>
                  </a:lnTo>
                  <a:lnTo>
                    <a:pt x="33" y="1"/>
                  </a:lnTo>
                  <a:lnTo>
                    <a:pt x="33" y="2"/>
                  </a:lnTo>
                  <a:lnTo>
                    <a:pt x="34" y="3"/>
                  </a:lnTo>
                  <a:lnTo>
                    <a:pt x="36" y="3"/>
                  </a:lnTo>
                  <a:lnTo>
                    <a:pt x="38" y="4"/>
                  </a:lnTo>
                  <a:lnTo>
                    <a:pt x="39" y="4"/>
                  </a:lnTo>
                  <a:lnTo>
                    <a:pt x="39" y="5"/>
                  </a:lnTo>
                  <a:lnTo>
                    <a:pt x="38" y="8"/>
                  </a:lnTo>
                  <a:lnTo>
                    <a:pt x="37" y="10"/>
                  </a:lnTo>
                  <a:lnTo>
                    <a:pt x="33" y="17"/>
                  </a:lnTo>
                  <a:lnTo>
                    <a:pt x="31" y="19"/>
                  </a:lnTo>
                  <a:lnTo>
                    <a:pt x="31" y="20"/>
                  </a:lnTo>
                  <a:lnTo>
                    <a:pt x="30" y="20"/>
                  </a:lnTo>
                  <a:lnTo>
                    <a:pt x="29" y="20"/>
                  </a:lnTo>
                  <a:lnTo>
                    <a:pt x="28" y="18"/>
                  </a:lnTo>
                  <a:lnTo>
                    <a:pt x="24" y="14"/>
                  </a:lnTo>
                  <a:lnTo>
                    <a:pt x="21" y="9"/>
                  </a:lnTo>
                  <a:lnTo>
                    <a:pt x="19" y="6"/>
                  </a:lnTo>
                  <a:lnTo>
                    <a:pt x="19" y="5"/>
                  </a:lnTo>
                  <a:lnTo>
                    <a:pt x="20" y="4"/>
                  </a:lnTo>
                  <a:lnTo>
                    <a:pt x="22" y="3"/>
                  </a:lnTo>
                  <a:lnTo>
                    <a:pt x="24" y="3"/>
                  </a:lnTo>
                  <a:lnTo>
                    <a:pt x="25" y="2"/>
                  </a:lnTo>
                  <a:lnTo>
                    <a:pt x="25" y="1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3" y="1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3"/>
                  </a:lnTo>
                  <a:lnTo>
                    <a:pt x="4" y="4"/>
                  </a:lnTo>
                  <a:lnTo>
                    <a:pt x="6" y="6"/>
                  </a:lnTo>
                  <a:lnTo>
                    <a:pt x="23" y="26"/>
                  </a:lnTo>
                  <a:close/>
                </a:path>
              </a:pathLst>
            </a:custGeom>
            <a:solidFill>
              <a:srgbClr val="002D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06687" eaLnBrk="0" hangingPunct="0">
                <a:spcBef>
                  <a:spcPct val="50000"/>
                </a:spcBef>
                <a:defRPr/>
              </a:pPr>
              <a:endParaRPr lang="es-CL" sz="1200" dirty="0">
                <a:solidFill>
                  <a:srgbClr val="000000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47" name="Freeform 213"/>
            <p:cNvSpPr>
              <a:spLocks noEditPoints="1"/>
            </p:cNvSpPr>
            <p:nvPr/>
          </p:nvSpPr>
          <p:spPr bwMode="auto">
            <a:xfrm>
              <a:off x="1379397" y="5989972"/>
              <a:ext cx="129247" cy="114813"/>
            </a:xfrm>
            <a:custGeom>
              <a:avLst/>
              <a:gdLst>
                <a:gd name="T0" fmla="*/ 2147483647 w 82"/>
                <a:gd name="T1" fmla="*/ 2147483647 h 73"/>
                <a:gd name="T2" fmla="*/ 2147483647 w 82"/>
                <a:gd name="T3" fmla="*/ 2147483647 h 73"/>
                <a:gd name="T4" fmla="*/ 2147483647 w 82"/>
                <a:gd name="T5" fmla="*/ 2147483647 h 73"/>
                <a:gd name="T6" fmla="*/ 2147483647 w 82"/>
                <a:gd name="T7" fmla="*/ 2147483647 h 73"/>
                <a:gd name="T8" fmla="*/ 2147483647 w 82"/>
                <a:gd name="T9" fmla="*/ 2147483647 h 73"/>
                <a:gd name="T10" fmla="*/ 2147483647 w 82"/>
                <a:gd name="T11" fmla="*/ 2147483647 h 73"/>
                <a:gd name="T12" fmla="*/ 2147483647 w 82"/>
                <a:gd name="T13" fmla="*/ 2147483647 h 73"/>
                <a:gd name="T14" fmla="*/ 2147483647 w 82"/>
                <a:gd name="T15" fmla="*/ 2147483647 h 73"/>
                <a:gd name="T16" fmla="*/ 2147483647 w 82"/>
                <a:gd name="T17" fmla="*/ 2147483647 h 73"/>
                <a:gd name="T18" fmla="*/ 2147483647 w 82"/>
                <a:gd name="T19" fmla="*/ 2147483647 h 73"/>
                <a:gd name="T20" fmla="*/ 2147483647 w 82"/>
                <a:gd name="T21" fmla="*/ 2147483647 h 73"/>
                <a:gd name="T22" fmla="*/ 2147483647 w 82"/>
                <a:gd name="T23" fmla="*/ 2147483647 h 73"/>
                <a:gd name="T24" fmla="*/ 2147483647 w 82"/>
                <a:gd name="T25" fmla="*/ 2147483647 h 73"/>
                <a:gd name="T26" fmla="*/ 2147483647 w 82"/>
                <a:gd name="T27" fmla="*/ 2147483647 h 73"/>
                <a:gd name="T28" fmla="*/ 2147483647 w 82"/>
                <a:gd name="T29" fmla="*/ 0 h 73"/>
                <a:gd name="T30" fmla="*/ 2147483647 w 82"/>
                <a:gd name="T31" fmla="*/ 2147483647 h 73"/>
                <a:gd name="T32" fmla="*/ 2147483647 w 82"/>
                <a:gd name="T33" fmla="*/ 2147483647 h 73"/>
                <a:gd name="T34" fmla="*/ 2147483647 w 82"/>
                <a:gd name="T35" fmla="*/ 2147483647 h 73"/>
                <a:gd name="T36" fmla="*/ 2147483647 w 82"/>
                <a:gd name="T37" fmla="*/ 2147483647 h 73"/>
                <a:gd name="T38" fmla="*/ 2147483647 w 82"/>
                <a:gd name="T39" fmla="*/ 2147483647 h 73"/>
                <a:gd name="T40" fmla="*/ 2147483647 w 82"/>
                <a:gd name="T41" fmla="*/ 2147483647 h 73"/>
                <a:gd name="T42" fmla="*/ 2147483647 w 82"/>
                <a:gd name="T43" fmla="*/ 2147483647 h 73"/>
                <a:gd name="T44" fmla="*/ 0 w 82"/>
                <a:gd name="T45" fmla="*/ 2147483647 h 73"/>
                <a:gd name="T46" fmla="*/ 2147483647 w 82"/>
                <a:gd name="T47" fmla="*/ 2147483647 h 73"/>
                <a:gd name="T48" fmla="*/ 2147483647 w 82"/>
                <a:gd name="T49" fmla="*/ 2147483647 h 73"/>
                <a:gd name="T50" fmla="*/ 2147483647 w 82"/>
                <a:gd name="T51" fmla="*/ 2147483647 h 73"/>
                <a:gd name="T52" fmla="*/ 2147483647 w 82"/>
                <a:gd name="T53" fmla="*/ 2147483647 h 73"/>
                <a:gd name="T54" fmla="*/ 2147483647 w 82"/>
                <a:gd name="T55" fmla="*/ 2147483647 h 73"/>
                <a:gd name="T56" fmla="*/ 2147483647 w 82"/>
                <a:gd name="T57" fmla="*/ 2147483647 h 73"/>
                <a:gd name="T58" fmla="*/ 2147483647 w 82"/>
                <a:gd name="T59" fmla="*/ 2147483647 h 73"/>
                <a:gd name="T60" fmla="*/ 2147483647 w 82"/>
                <a:gd name="T61" fmla="*/ 2147483647 h 73"/>
                <a:gd name="T62" fmla="*/ 2147483647 w 82"/>
                <a:gd name="T63" fmla="*/ 2147483647 h 73"/>
                <a:gd name="T64" fmla="*/ 2147483647 w 82"/>
                <a:gd name="T65" fmla="*/ 2147483647 h 73"/>
                <a:gd name="T66" fmla="*/ 2147483647 w 82"/>
                <a:gd name="T67" fmla="*/ 2147483647 h 73"/>
                <a:gd name="T68" fmla="*/ 2147483647 w 82"/>
                <a:gd name="T69" fmla="*/ 2147483647 h 73"/>
                <a:gd name="T70" fmla="*/ 2147483647 w 82"/>
                <a:gd name="T71" fmla="*/ 2147483647 h 73"/>
                <a:gd name="T72" fmla="*/ 2147483647 w 82"/>
                <a:gd name="T73" fmla="*/ 2147483647 h 73"/>
                <a:gd name="T74" fmla="*/ 2147483647 w 82"/>
                <a:gd name="T75" fmla="*/ 2147483647 h 73"/>
                <a:gd name="T76" fmla="*/ 2147483647 w 82"/>
                <a:gd name="T77" fmla="*/ 2147483647 h 73"/>
                <a:gd name="T78" fmla="*/ 2147483647 w 82"/>
                <a:gd name="T79" fmla="*/ 2147483647 h 73"/>
                <a:gd name="T80" fmla="*/ 2147483647 w 82"/>
                <a:gd name="T81" fmla="*/ 2147483647 h 73"/>
                <a:gd name="T82" fmla="*/ 2147483647 w 82"/>
                <a:gd name="T83" fmla="*/ 2147483647 h 73"/>
                <a:gd name="T84" fmla="*/ 2147483647 w 82"/>
                <a:gd name="T85" fmla="*/ 2147483647 h 73"/>
                <a:gd name="T86" fmla="*/ 2147483647 w 82"/>
                <a:gd name="T87" fmla="*/ 2147483647 h 73"/>
                <a:gd name="T88" fmla="*/ 2147483647 w 82"/>
                <a:gd name="T89" fmla="*/ 2147483647 h 73"/>
                <a:gd name="T90" fmla="*/ 2147483647 w 82"/>
                <a:gd name="T91" fmla="*/ 2147483647 h 73"/>
                <a:gd name="T92" fmla="*/ 2147483647 w 82"/>
                <a:gd name="T93" fmla="*/ 2147483647 h 73"/>
                <a:gd name="T94" fmla="*/ 2147483647 w 82"/>
                <a:gd name="T95" fmla="*/ 2147483647 h 73"/>
                <a:gd name="T96" fmla="*/ 2147483647 w 82"/>
                <a:gd name="T97" fmla="*/ 2147483647 h 73"/>
                <a:gd name="T98" fmla="*/ 2147483647 w 82"/>
                <a:gd name="T99" fmla="*/ 2147483647 h 7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2"/>
                <a:gd name="T151" fmla="*/ 0 h 73"/>
                <a:gd name="T152" fmla="*/ 82 w 82"/>
                <a:gd name="T153" fmla="*/ 73 h 7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2" h="73">
                  <a:moveTo>
                    <a:pt x="22" y="11"/>
                  </a:moveTo>
                  <a:lnTo>
                    <a:pt x="23" y="9"/>
                  </a:lnTo>
                  <a:lnTo>
                    <a:pt x="23" y="7"/>
                  </a:lnTo>
                  <a:lnTo>
                    <a:pt x="24" y="5"/>
                  </a:lnTo>
                  <a:lnTo>
                    <a:pt x="25" y="4"/>
                  </a:lnTo>
                  <a:lnTo>
                    <a:pt x="28" y="3"/>
                  </a:lnTo>
                  <a:lnTo>
                    <a:pt x="32" y="3"/>
                  </a:lnTo>
                  <a:lnTo>
                    <a:pt x="34" y="3"/>
                  </a:lnTo>
                  <a:lnTo>
                    <a:pt x="36" y="4"/>
                  </a:lnTo>
                  <a:lnTo>
                    <a:pt x="38" y="4"/>
                  </a:lnTo>
                  <a:lnTo>
                    <a:pt x="39" y="6"/>
                  </a:lnTo>
                  <a:lnTo>
                    <a:pt x="40" y="9"/>
                  </a:lnTo>
                  <a:lnTo>
                    <a:pt x="41" y="12"/>
                  </a:lnTo>
                  <a:lnTo>
                    <a:pt x="40" y="15"/>
                  </a:lnTo>
                  <a:lnTo>
                    <a:pt x="40" y="18"/>
                  </a:lnTo>
                  <a:lnTo>
                    <a:pt x="37" y="22"/>
                  </a:lnTo>
                  <a:lnTo>
                    <a:pt x="35" y="24"/>
                  </a:lnTo>
                  <a:lnTo>
                    <a:pt x="34" y="25"/>
                  </a:lnTo>
                  <a:lnTo>
                    <a:pt x="32" y="26"/>
                  </a:lnTo>
                  <a:lnTo>
                    <a:pt x="31" y="26"/>
                  </a:lnTo>
                  <a:lnTo>
                    <a:pt x="30" y="25"/>
                  </a:lnTo>
                  <a:lnTo>
                    <a:pt x="28" y="23"/>
                  </a:lnTo>
                  <a:lnTo>
                    <a:pt x="27" y="21"/>
                  </a:lnTo>
                  <a:lnTo>
                    <a:pt x="24" y="17"/>
                  </a:lnTo>
                  <a:lnTo>
                    <a:pt x="23" y="14"/>
                  </a:lnTo>
                  <a:lnTo>
                    <a:pt x="22" y="11"/>
                  </a:lnTo>
                  <a:close/>
                  <a:moveTo>
                    <a:pt x="54" y="46"/>
                  </a:moveTo>
                  <a:lnTo>
                    <a:pt x="53" y="47"/>
                  </a:lnTo>
                  <a:lnTo>
                    <a:pt x="52" y="47"/>
                  </a:lnTo>
                  <a:lnTo>
                    <a:pt x="51" y="46"/>
                  </a:lnTo>
                  <a:lnTo>
                    <a:pt x="35" y="29"/>
                  </a:lnTo>
                  <a:lnTo>
                    <a:pt x="34" y="28"/>
                  </a:lnTo>
                  <a:lnTo>
                    <a:pt x="36" y="26"/>
                  </a:lnTo>
                  <a:lnTo>
                    <a:pt x="41" y="24"/>
                  </a:lnTo>
                  <a:lnTo>
                    <a:pt x="43" y="22"/>
                  </a:lnTo>
                  <a:lnTo>
                    <a:pt x="46" y="19"/>
                  </a:lnTo>
                  <a:lnTo>
                    <a:pt x="47" y="16"/>
                  </a:lnTo>
                  <a:lnTo>
                    <a:pt x="47" y="13"/>
                  </a:lnTo>
                  <a:lnTo>
                    <a:pt x="47" y="10"/>
                  </a:lnTo>
                  <a:lnTo>
                    <a:pt x="46" y="7"/>
                  </a:lnTo>
                  <a:lnTo>
                    <a:pt x="45" y="5"/>
                  </a:lnTo>
                  <a:lnTo>
                    <a:pt x="43" y="3"/>
                  </a:lnTo>
                  <a:lnTo>
                    <a:pt x="41" y="2"/>
                  </a:lnTo>
                  <a:lnTo>
                    <a:pt x="38" y="1"/>
                  </a:lnTo>
                  <a:lnTo>
                    <a:pt x="35" y="0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4" y="1"/>
                  </a:lnTo>
                  <a:lnTo>
                    <a:pt x="21" y="3"/>
                  </a:lnTo>
                  <a:lnTo>
                    <a:pt x="20" y="4"/>
                  </a:lnTo>
                  <a:lnTo>
                    <a:pt x="19" y="5"/>
                  </a:lnTo>
                  <a:lnTo>
                    <a:pt x="17" y="7"/>
                  </a:lnTo>
                  <a:lnTo>
                    <a:pt x="16" y="10"/>
                  </a:lnTo>
                  <a:lnTo>
                    <a:pt x="15" y="13"/>
                  </a:lnTo>
                  <a:lnTo>
                    <a:pt x="15" y="16"/>
                  </a:lnTo>
                  <a:lnTo>
                    <a:pt x="15" y="19"/>
                  </a:lnTo>
                  <a:lnTo>
                    <a:pt x="16" y="22"/>
                  </a:lnTo>
                  <a:lnTo>
                    <a:pt x="17" y="24"/>
                  </a:lnTo>
                  <a:lnTo>
                    <a:pt x="18" y="26"/>
                  </a:lnTo>
                  <a:lnTo>
                    <a:pt x="21" y="30"/>
                  </a:lnTo>
                  <a:lnTo>
                    <a:pt x="20" y="31"/>
                  </a:lnTo>
                  <a:lnTo>
                    <a:pt x="18" y="32"/>
                  </a:lnTo>
                  <a:lnTo>
                    <a:pt x="10" y="36"/>
                  </a:lnTo>
                  <a:lnTo>
                    <a:pt x="6" y="39"/>
                  </a:lnTo>
                  <a:lnTo>
                    <a:pt x="3" y="43"/>
                  </a:lnTo>
                  <a:lnTo>
                    <a:pt x="1" y="45"/>
                  </a:lnTo>
                  <a:lnTo>
                    <a:pt x="0" y="48"/>
                  </a:lnTo>
                  <a:lnTo>
                    <a:pt x="0" y="51"/>
                  </a:lnTo>
                  <a:lnTo>
                    <a:pt x="0" y="54"/>
                  </a:lnTo>
                  <a:lnTo>
                    <a:pt x="0" y="59"/>
                  </a:lnTo>
                  <a:lnTo>
                    <a:pt x="2" y="64"/>
                  </a:lnTo>
                  <a:lnTo>
                    <a:pt x="4" y="67"/>
                  </a:lnTo>
                  <a:lnTo>
                    <a:pt x="8" y="70"/>
                  </a:lnTo>
                  <a:lnTo>
                    <a:pt x="11" y="71"/>
                  </a:lnTo>
                  <a:lnTo>
                    <a:pt x="15" y="72"/>
                  </a:lnTo>
                  <a:lnTo>
                    <a:pt x="21" y="73"/>
                  </a:lnTo>
                  <a:lnTo>
                    <a:pt x="28" y="73"/>
                  </a:lnTo>
                  <a:lnTo>
                    <a:pt x="31" y="72"/>
                  </a:lnTo>
                  <a:lnTo>
                    <a:pt x="33" y="71"/>
                  </a:lnTo>
                  <a:lnTo>
                    <a:pt x="38" y="69"/>
                  </a:lnTo>
                  <a:lnTo>
                    <a:pt x="41" y="67"/>
                  </a:lnTo>
                  <a:lnTo>
                    <a:pt x="47" y="60"/>
                  </a:lnTo>
                  <a:lnTo>
                    <a:pt x="50" y="63"/>
                  </a:lnTo>
                  <a:lnTo>
                    <a:pt x="56" y="69"/>
                  </a:lnTo>
                  <a:lnTo>
                    <a:pt x="61" y="72"/>
                  </a:lnTo>
                  <a:lnTo>
                    <a:pt x="64" y="73"/>
                  </a:lnTo>
                  <a:lnTo>
                    <a:pt x="67" y="73"/>
                  </a:lnTo>
                  <a:lnTo>
                    <a:pt x="72" y="72"/>
                  </a:lnTo>
                  <a:lnTo>
                    <a:pt x="77" y="71"/>
                  </a:lnTo>
                  <a:lnTo>
                    <a:pt x="80" y="68"/>
                  </a:lnTo>
                  <a:lnTo>
                    <a:pt x="81" y="67"/>
                  </a:lnTo>
                  <a:lnTo>
                    <a:pt x="81" y="65"/>
                  </a:lnTo>
                  <a:lnTo>
                    <a:pt x="81" y="64"/>
                  </a:lnTo>
                  <a:lnTo>
                    <a:pt x="79" y="64"/>
                  </a:lnTo>
                  <a:lnTo>
                    <a:pt x="76" y="65"/>
                  </a:lnTo>
                  <a:lnTo>
                    <a:pt x="71" y="65"/>
                  </a:lnTo>
                  <a:lnTo>
                    <a:pt x="69" y="65"/>
                  </a:lnTo>
                  <a:lnTo>
                    <a:pt x="67" y="63"/>
                  </a:lnTo>
                  <a:lnTo>
                    <a:pt x="61" y="59"/>
                  </a:lnTo>
                  <a:lnTo>
                    <a:pt x="57" y="54"/>
                  </a:lnTo>
                  <a:lnTo>
                    <a:pt x="55" y="52"/>
                  </a:lnTo>
                  <a:lnTo>
                    <a:pt x="55" y="50"/>
                  </a:lnTo>
                  <a:lnTo>
                    <a:pt x="74" y="27"/>
                  </a:lnTo>
                  <a:lnTo>
                    <a:pt x="75" y="25"/>
                  </a:lnTo>
                  <a:lnTo>
                    <a:pt x="77" y="24"/>
                  </a:lnTo>
                  <a:lnTo>
                    <a:pt x="78" y="24"/>
                  </a:lnTo>
                  <a:lnTo>
                    <a:pt x="79" y="24"/>
                  </a:lnTo>
                  <a:lnTo>
                    <a:pt x="82" y="23"/>
                  </a:lnTo>
                  <a:lnTo>
                    <a:pt x="82" y="22"/>
                  </a:lnTo>
                  <a:lnTo>
                    <a:pt x="82" y="21"/>
                  </a:lnTo>
                  <a:lnTo>
                    <a:pt x="80" y="21"/>
                  </a:lnTo>
                  <a:lnTo>
                    <a:pt x="70" y="21"/>
                  </a:lnTo>
                  <a:lnTo>
                    <a:pt x="60" y="21"/>
                  </a:lnTo>
                  <a:lnTo>
                    <a:pt x="58" y="21"/>
                  </a:lnTo>
                  <a:lnTo>
                    <a:pt x="58" y="22"/>
                  </a:lnTo>
                  <a:lnTo>
                    <a:pt x="58" y="23"/>
                  </a:lnTo>
                  <a:lnTo>
                    <a:pt x="59" y="23"/>
                  </a:lnTo>
                  <a:lnTo>
                    <a:pt x="62" y="24"/>
                  </a:lnTo>
                  <a:lnTo>
                    <a:pt x="66" y="24"/>
                  </a:lnTo>
                  <a:lnTo>
                    <a:pt x="67" y="25"/>
                  </a:lnTo>
                  <a:lnTo>
                    <a:pt x="67" y="26"/>
                  </a:lnTo>
                  <a:lnTo>
                    <a:pt x="66" y="29"/>
                  </a:lnTo>
                  <a:lnTo>
                    <a:pt x="65" y="32"/>
                  </a:lnTo>
                  <a:lnTo>
                    <a:pt x="63" y="34"/>
                  </a:lnTo>
                  <a:lnTo>
                    <a:pt x="54" y="46"/>
                  </a:lnTo>
                  <a:close/>
                  <a:moveTo>
                    <a:pt x="24" y="33"/>
                  </a:moveTo>
                  <a:lnTo>
                    <a:pt x="45" y="55"/>
                  </a:lnTo>
                  <a:lnTo>
                    <a:pt x="45" y="56"/>
                  </a:lnTo>
                  <a:lnTo>
                    <a:pt x="46" y="56"/>
                  </a:lnTo>
                  <a:lnTo>
                    <a:pt x="44" y="59"/>
                  </a:lnTo>
                  <a:lnTo>
                    <a:pt x="40" y="62"/>
                  </a:lnTo>
                  <a:lnTo>
                    <a:pt x="38" y="64"/>
                  </a:lnTo>
                  <a:lnTo>
                    <a:pt x="34" y="65"/>
                  </a:lnTo>
                  <a:lnTo>
                    <a:pt x="31" y="66"/>
                  </a:lnTo>
                  <a:lnTo>
                    <a:pt x="26" y="67"/>
                  </a:lnTo>
                  <a:lnTo>
                    <a:pt x="23" y="66"/>
                  </a:lnTo>
                  <a:lnTo>
                    <a:pt x="19" y="65"/>
                  </a:lnTo>
                  <a:lnTo>
                    <a:pt x="17" y="64"/>
                  </a:lnTo>
                  <a:lnTo>
                    <a:pt x="15" y="63"/>
                  </a:lnTo>
                  <a:lnTo>
                    <a:pt x="14" y="62"/>
                  </a:lnTo>
                  <a:lnTo>
                    <a:pt x="12" y="59"/>
                  </a:lnTo>
                  <a:lnTo>
                    <a:pt x="11" y="56"/>
                  </a:lnTo>
                  <a:lnTo>
                    <a:pt x="10" y="53"/>
                  </a:lnTo>
                  <a:lnTo>
                    <a:pt x="10" y="50"/>
                  </a:lnTo>
                  <a:lnTo>
                    <a:pt x="10" y="46"/>
                  </a:lnTo>
                  <a:lnTo>
                    <a:pt x="11" y="43"/>
                  </a:lnTo>
                  <a:lnTo>
                    <a:pt x="13" y="40"/>
                  </a:lnTo>
                  <a:lnTo>
                    <a:pt x="15" y="38"/>
                  </a:lnTo>
                  <a:lnTo>
                    <a:pt x="20" y="35"/>
                  </a:lnTo>
                  <a:lnTo>
                    <a:pt x="24" y="33"/>
                  </a:lnTo>
                  <a:close/>
                </a:path>
              </a:pathLst>
            </a:custGeom>
            <a:solidFill>
              <a:srgbClr val="002D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06687" eaLnBrk="0" hangingPunct="0">
                <a:spcBef>
                  <a:spcPct val="50000"/>
                </a:spcBef>
                <a:defRPr/>
              </a:pPr>
              <a:endParaRPr lang="es-CL" sz="1200" dirty="0">
                <a:solidFill>
                  <a:srgbClr val="000000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48" name="Freeform 214"/>
            <p:cNvSpPr>
              <a:spLocks/>
            </p:cNvSpPr>
            <p:nvPr/>
          </p:nvSpPr>
          <p:spPr bwMode="auto">
            <a:xfrm>
              <a:off x="1538336" y="5970239"/>
              <a:ext cx="99556" cy="132752"/>
            </a:xfrm>
            <a:custGeom>
              <a:avLst/>
              <a:gdLst>
                <a:gd name="T0" fmla="*/ 2147483647 w 62"/>
                <a:gd name="T1" fmla="*/ 2147483647 h 83"/>
                <a:gd name="T2" fmla="*/ 2147483647 w 62"/>
                <a:gd name="T3" fmla="*/ 2147483647 h 83"/>
                <a:gd name="T4" fmla="*/ 2147483647 w 62"/>
                <a:gd name="T5" fmla="*/ 2147483647 h 83"/>
                <a:gd name="T6" fmla="*/ 2147483647 w 62"/>
                <a:gd name="T7" fmla="*/ 2147483647 h 83"/>
                <a:gd name="T8" fmla="*/ 0 w 62"/>
                <a:gd name="T9" fmla="*/ 2147483647 h 83"/>
                <a:gd name="T10" fmla="*/ 2147483647 w 62"/>
                <a:gd name="T11" fmla="*/ 2147483647 h 83"/>
                <a:gd name="T12" fmla="*/ 2147483647 w 62"/>
                <a:gd name="T13" fmla="*/ 2147483647 h 83"/>
                <a:gd name="T14" fmla="*/ 2147483647 w 62"/>
                <a:gd name="T15" fmla="*/ 2147483647 h 83"/>
                <a:gd name="T16" fmla="*/ 2147483647 w 62"/>
                <a:gd name="T17" fmla="*/ 2147483647 h 83"/>
                <a:gd name="T18" fmla="*/ 2147483647 w 62"/>
                <a:gd name="T19" fmla="*/ 2147483647 h 83"/>
                <a:gd name="T20" fmla="*/ 2147483647 w 62"/>
                <a:gd name="T21" fmla="*/ 2147483647 h 83"/>
                <a:gd name="T22" fmla="*/ 2147483647 w 62"/>
                <a:gd name="T23" fmla="*/ 2147483647 h 83"/>
                <a:gd name="T24" fmla="*/ 2147483647 w 62"/>
                <a:gd name="T25" fmla="*/ 2147483647 h 83"/>
                <a:gd name="T26" fmla="*/ 2147483647 w 62"/>
                <a:gd name="T27" fmla="*/ 2147483647 h 83"/>
                <a:gd name="T28" fmla="*/ 2147483647 w 62"/>
                <a:gd name="T29" fmla="*/ 2147483647 h 83"/>
                <a:gd name="T30" fmla="*/ 2147483647 w 62"/>
                <a:gd name="T31" fmla="*/ 2147483647 h 83"/>
                <a:gd name="T32" fmla="*/ 2147483647 w 62"/>
                <a:gd name="T33" fmla="*/ 2147483647 h 83"/>
                <a:gd name="T34" fmla="*/ 2147483647 w 62"/>
                <a:gd name="T35" fmla="*/ 2147483647 h 83"/>
                <a:gd name="T36" fmla="*/ 2147483647 w 62"/>
                <a:gd name="T37" fmla="*/ 2147483647 h 83"/>
                <a:gd name="T38" fmla="*/ 2147483647 w 62"/>
                <a:gd name="T39" fmla="*/ 2147483647 h 83"/>
                <a:gd name="T40" fmla="*/ 2147483647 w 62"/>
                <a:gd name="T41" fmla="*/ 2147483647 h 83"/>
                <a:gd name="T42" fmla="*/ 2147483647 w 62"/>
                <a:gd name="T43" fmla="*/ 2147483647 h 83"/>
                <a:gd name="T44" fmla="*/ 2147483647 w 62"/>
                <a:gd name="T45" fmla="*/ 2147483647 h 83"/>
                <a:gd name="T46" fmla="*/ 2147483647 w 62"/>
                <a:gd name="T47" fmla="*/ 0 h 83"/>
                <a:gd name="T48" fmla="*/ 2147483647 w 62"/>
                <a:gd name="T49" fmla="*/ 0 h 83"/>
                <a:gd name="T50" fmla="*/ 2147483647 w 62"/>
                <a:gd name="T51" fmla="*/ 0 h 83"/>
                <a:gd name="T52" fmla="*/ 0 w 62"/>
                <a:gd name="T53" fmla="*/ 2147483647 h 83"/>
                <a:gd name="T54" fmla="*/ 2147483647 w 62"/>
                <a:gd name="T55" fmla="*/ 2147483647 h 83"/>
                <a:gd name="T56" fmla="*/ 2147483647 w 62"/>
                <a:gd name="T57" fmla="*/ 2147483647 h 83"/>
                <a:gd name="T58" fmla="*/ 2147483647 w 62"/>
                <a:gd name="T59" fmla="*/ 2147483647 h 83"/>
                <a:gd name="T60" fmla="*/ 2147483647 w 62"/>
                <a:gd name="T61" fmla="*/ 2147483647 h 83"/>
                <a:gd name="T62" fmla="*/ 2147483647 w 62"/>
                <a:gd name="T63" fmla="*/ 2147483647 h 8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2"/>
                <a:gd name="T97" fmla="*/ 0 h 83"/>
                <a:gd name="T98" fmla="*/ 62 w 62"/>
                <a:gd name="T99" fmla="*/ 83 h 8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2" h="83">
                  <a:moveTo>
                    <a:pt x="14" y="70"/>
                  </a:moveTo>
                  <a:lnTo>
                    <a:pt x="13" y="74"/>
                  </a:lnTo>
                  <a:lnTo>
                    <a:pt x="12" y="76"/>
                  </a:lnTo>
                  <a:lnTo>
                    <a:pt x="12" y="77"/>
                  </a:lnTo>
                  <a:lnTo>
                    <a:pt x="10" y="78"/>
                  </a:lnTo>
                  <a:lnTo>
                    <a:pt x="8" y="78"/>
                  </a:lnTo>
                  <a:lnTo>
                    <a:pt x="3" y="79"/>
                  </a:lnTo>
                  <a:lnTo>
                    <a:pt x="1" y="79"/>
                  </a:lnTo>
                  <a:lnTo>
                    <a:pt x="1" y="80"/>
                  </a:lnTo>
                  <a:lnTo>
                    <a:pt x="0" y="81"/>
                  </a:lnTo>
                  <a:lnTo>
                    <a:pt x="1" y="82"/>
                  </a:lnTo>
                  <a:lnTo>
                    <a:pt x="1" y="83"/>
                  </a:lnTo>
                  <a:lnTo>
                    <a:pt x="2" y="83"/>
                  </a:lnTo>
                  <a:lnTo>
                    <a:pt x="4" y="83"/>
                  </a:lnTo>
                  <a:lnTo>
                    <a:pt x="23" y="83"/>
                  </a:lnTo>
                  <a:lnTo>
                    <a:pt x="58" y="83"/>
                  </a:lnTo>
                  <a:lnTo>
                    <a:pt x="59" y="83"/>
                  </a:lnTo>
                  <a:lnTo>
                    <a:pt x="60" y="82"/>
                  </a:lnTo>
                  <a:lnTo>
                    <a:pt x="60" y="81"/>
                  </a:lnTo>
                  <a:lnTo>
                    <a:pt x="62" y="72"/>
                  </a:lnTo>
                  <a:lnTo>
                    <a:pt x="62" y="67"/>
                  </a:lnTo>
                  <a:lnTo>
                    <a:pt x="62" y="65"/>
                  </a:lnTo>
                  <a:lnTo>
                    <a:pt x="61" y="65"/>
                  </a:lnTo>
                  <a:lnTo>
                    <a:pt x="60" y="65"/>
                  </a:lnTo>
                  <a:lnTo>
                    <a:pt x="59" y="66"/>
                  </a:lnTo>
                  <a:lnTo>
                    <a:pt x="56" y="70"/>
                  </a:lnTo>
                  <a:lnTo>
                    <a:pt x="54" y="72"/>
                  </a:lnTo>
                  <a:lnTo>
                    <a:pt x="51" y="74"/>
                  </a:lnTo>
                  <a:lnTo>
                    <a:pt x="48" y="76"/>
                  </a:lnTo>
                  <a:lnTo>
                    <a:pt x="45" y="77"/>
                  </a:lnTo>
                  <a:lnTo>
                    <a:pt x="37" y="78"/>
                  </a:lnTo>
                  <a:lnTo>
                    <a:pt x="30" y="78"/>
                  </a:lnTo>
                  <a:lnTo>
                    <a:pt x="28" y="78"/>
                  </a:lnTo>
                  <a:lnTo>
                    <a:pt x="27" y="77"/>
                  </a:lnTo>
                  <a:lnTo>
                    <a:pt x="26" y="76"/>
                  </a:lnTo>
                  <a:lnTo>
                    <a:pt x="25" y="73"/>
                  </a:lnTo>
                  <a:lnTo>
                    <a:pt x="25" y="12"/>
                  </a:lnTo>
                  <a:lnTo>
                    <a:pt x="26" y="8"/>
                  </a:lnTo>
                  <a:lnTo>
                    <a:pt x="26" y="7"/>
                  </a:lnTo>
                  <a:lnTo>
                    <a:pt x="27" y="6"/>
                  </a:lnTo>
                  <a:lnTo>
                    <a:pt x="29" y="5"/>
                  </a:lnTo>
                  <a:lnTo>
                    <a:pt x="32" y="4"/>
                  </a:lnTo>
                  <a:lnTo>
                    <a:pt x="36" y="4"/>
                  </a:lnTo>
                  <a:lnTo>
                    <a:pt x="38" y="3"/>
                  </a:lnTo>
                  <a:lnTo>
                    <a:pt x="38" y="2"/>
                  </a:lnTo>
                  <a:lnTo>
                    <a:pt x="38" y="1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19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5" y="4"/>
                  </a:lnTo>
                  <a:lnTo>
                    <a:pt x="8" y="5"/>
                  </a:lnTo>
                  <a:lnTo>
                    <a:pt x="11" y="5"/>
                  </a:lnTo>
                  <a:lnTo>
                    <a:pt x="12" y="6"/>
                  </a:lnTo>
                  <a:lnTo>
                    <a:pt x="13" y="7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4" y="70"/>
                  </a:lnTo>
                  <a:close/>
                </a:path>
              </a:pathLst>
            </a:custGeom>
            <a:solidFill>
              <a:srgbClr val="002D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06687" eaLnBrk="0" hangingPunct="0">
                <a:spcBef>
                  <a:spcPct val="50000"/>
                </a:spcBef>
                <a:defRPr/>
              </a:pPr>
              <a:endParaRPr lang="es-CL" sz="1200" dirty="0">
                <a:solidFill>
                  <a:srgbClr val="000000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49" name="Freeform 215"/>
            <p:cNvSpPr>
              <a:spLocks noEditPoints="1"/>
            </p:cNvSpPr>
            <p:nvPr/>
          </p:nvSpPr>
          <p:spPr bwMode="auto">
            <a:xfrm>
              <a:off x="1639637" y="6016881"/>
              <a:ext cx="69863" cy="87903"/>
            </a:xfrm>
            <a:custGeom>
              <a:avLst/>
              <a:gdLst>
                <a:gd name="T0" fmla="*/ 2147483647 w 44"/>
                <a:gd name="T1" fmla="*/ 2147483647 h 56"/>
                <a:gd name="T2" fmla="*/ 2147483647 w 44"/>
                <a:gd name="T3" fmla="*/ 2147483647 h 56"/>
                <a:gd name="T4" fmla="*/ 2147483647 w 44"/>
                <a:gd name="T5" fmla="*/ 2147483647 h 56"/>
                <a:gd name="T6" fmla="*/ 2147483647 w 44"/>
                <a:gd name="T7" fmla="*/ 2147483647 h 56"/>
                <a:gd name="T8" fmla="*/ 2147483647 w 44"/>
                <a:gd name="T9" fmla="*/ 2147483647 h 56"/>
                <a:gd name="T10" fmla="*/ 2147483647 w 44"/>
                <a:gd name="T11" fmla="*/ 2147483647 h 56"/>
                <a:gd name="T12" fmla="*/ 2147483647 w 44"/>
                <a:gd name="T13" fmla="*/ 2147483647 h 56"/>
                <a:gd name="T14" fmla="*/ 2147483647 w 44"/>
                <a:gd name="T15" fmla="*/ 2147483647 h 56"/>
                <a:gd name="T16" fmla="*/ 2147483647 w 44"/>
                <a:gd name="T17" fmla="*/ 2147483647 h 56"/>
                <a:gd name="T18" fmla="*/ 2147483647 w 44"/>
                <a:gd name="T19" fmla="*/ 2147483647 h 56"/>
                <a:gd name="T20" fmla="*/ 0 w 44"/>
                <a:gd name="T21" fmla="*/ 2147483647 h 56"/>
                <a:gd name="T22" fmla="*/ 2147483647 w 44"/>
                <a:gd name="T23" fmla="*/ 2147483647 h 56"/>
                <a:gd name="T24" fmla="*/ 2147483647 w 44"/>
                <a:gd name="T25" fmla="*/ 2147483647 h 56"/>
                <a:gd name="T26" fmla="*/ 2147483647 w 44"/>
                <a:gd name="T27" fmla="*/ 2147483647 h 56"/>
                <a:gd name="T28" fmla="*/ 2147483647 w 44"/>
                <a:gd name="T29" fmla="*/ 2147483647 h 56"/>
                <a:gd name="T30" fmla="*/ 2147483647 w 44"/>
                <a:gd name="T31" fmla="*/ 2147483647 h 56"/>
                <a:gd name="T32" fmla="*/ 2147483647 w 44"/>
                <a:gd name="T33" fmla="*/ 2147483647 h 56"/>
                <a:gd name="T34" fmla="*/ 2147483647 w 44"/>
                <a:gd name="T35" fmla="*/ 2147483647 h 56"/>
                <a:gd name="T36" fmla="*/ 2147483647 w 44"/>
                <a:gd name="T37" fmla="*/ 2147483647 h 56"/>
                <a:gd name="T38" fmla="*/ 2147483647 w 44"/>
                <a:gd name="T39" fmla="*/ 2147483647 h 56"/>
                <a:gd name="T40" fmla="*/ 2147483647 w 44"/>
                <a:gd name="T41" fmla="*/ 2147483647 h 56"/>
                <a:gd name="T42" fmla="*/ 2147483647 w 44"/>
                <a:gd name="T43" fmla="*/ 2147483647 h 56"/>
                <a:gd name="T44" fmla="*/ 2147483647 w 44"/>
                <a:gd name="T45" fmla="*/ 2147483647 h 56"/>
                <a:gd name="T46" fmla="*/ 2147483647 w 44"/>
                <a:gd name="T47" fmla="*/ 2147483647 h 56"/>
                <a:gd name="T48" fmla="*/ 2147483647 w 44"/>
                <a:gd name="T49" fmla="*/ 2147483647 h 56"/>
                <a:gd name="T50" fmla="*/ 2147483647 w 44"/>
                <a:gd name="T51" fmla="*/ 2147483647 h 56"/>
                <a:gd name="T52" fmla="*/ 2147483647 w 44"/>
                <a:gd name="T53" fmla="*/ 2147483647 h 56"/>
                <a:gd name="T54" fmla="*/ 2147483647 w 44"/>
                <a:gd name="T55" fmla="*/ 2147483647 h 56"/>
                <a:gd name="T56" fmla="*/ 2147483647 w 44"/>
                <a:gd name="T57" fmla="*/ 2147483647 h 56"/>
                <a:gd name="T58" fmla="*/ 2147483647 w 44"/>
                <a:gd name="T59" fmla="*/ 2147483647 h 56"/>
                <a:gd name="T60" fmla="*/ 2147483647 w 44"/>
                <a:gd name="T61" fmla="*/ 2147483647 h 56"/>
                <a:gd name="T62" fmla="*/ 2147483647 w 44"/>
                <a:gd name="T63" fmla="*/ 2147483647 h 56"/>
                <a:gd name="T64" fmla="*/ 2147483647 w 44"/>
                <a:gd name="T65" fmla="*/ 2147483647 h 56"/>
                <a:gd name="T66" fmla="*/ 2147483647 w 44"/>
                <a:gd name="T67" fmla="*/ 2147483647 h 56"/>
                <a:gd name="T68" fmla="*/ 2147483647 w 44"/>
                <a:gd name="T69" fmla="*/ 2147483647 h 56"/>
                <a:gd name="T70" fmla="*/ 2147483647 w 44"/>
                <a:gd name="T71" fmla="*/ 2147483647 h 56"/>
                <a:gd name="T72" fmla="*/ 2147483647 w 44"/>
                <a:gd name="T73" fmla="*/ 2147483647 h 56"/>
                <a:gd name="T74" fmla="*/ 2147483647 w 44"/>
                <a:gd name="T75" fmla="*/ 2147483647 h 56"/>
                <a:gd name="T76" fmla="*/ 2147483647 w 44"/>
                <a:gd name="T77" fmla="*/ 2147483647 h 56"/>
                <a:gd name="T78" fmla="*/ 2147483647 w 44"/>
                <a:gd name="T79" fmla="*/ 2147483647 h 56"/>
                <a:gd name="T80" fmla="*/ 2147483647 w 44"/>
                <a:gd name="T81" fmla="*/ 2147483647 h 5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4"/>
                <a:gd name="T124" fmla="*/ 0 h 56"/>
                <a:gd name="T125" fmla="*/ 44 w 44"/>
                <a:gd name="T126" fmla="*/ 56 h 5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4" h="56">
                  <a:moveTo>
                    <a:pt x="42" y="22"/>
                  </a:moveTo>
                  <a:lnTo>
                    <a:pt x="43" y="22"/>
                  </a:lnTo>
                  <a:lnTo>
                    <a:pt x="44" y="21"/>
                  </a:lnTo>
                  <a:lnTo>
                    <a:pt x="44" y="19"/>
                  </a:lnTo>
                  <a:lnTo>
                    <a:pt x="44" y="16"/>
                  </a:lnTo>
                  <a:lnTo>
                    <a:pt x="43" y="14"/>
                  </a:lnTo>
                  <a:lnTo>
                    <a:pt x="42" y="11"/>
                  </a:lnTo>
                  <a:lnTo>
                    <a:pt x="40" y="7"/>
                  </a:lnTo>
                  <a:lnTo>
                    <a:pt x="37" y="5"/>
                  </a:lnTo>
                  <a:lnTo>
                    <a:pt x="34" y="2"/>
                  </a:lnTo>
                  <a:lnTo>
                    <a:pt x="32" y="1"/>
                  </a:lnTo>
                  <a:lnTo>
                    <a:pt x="29" y="1"/>
                  </a:lnTo>
                  <a:lnTo>
                    <a:pt x="24" y="0"/>
                  </a:lnTo>
                  <a:lnTo>
                    <a:pt x="19" y="1"/>
                  </a:lnTo>
                  <a:lnTo>
                    <a:pt x="14" y="3"/>
                  </a:lnTo>
                  <a:lnTo>
                    <a:pt x="12" y="4"/>
                  </a:lnTo>
                  <a:lnTo>
                    <a:pt x="10" y="6"/>
                  </a:lnTo>
                  <a:lnTo>
                    <a:pt x="6" y="10"/>
                  </a:lnTo>
                  <a:lnTo>
                    <a:pt x="4" y="14"/>
                  </a:lnTo>
                  <a:lnTo>
                    <a:pt x="2" y="19"/>
                  </a:lnTo>
                  <a:lnTo>
                    <a:pt x="1" y="24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4" y="45"/>
                  </a:lnTo>
                  <a:lnTo>
                    <a:pt x="6" y="49"/>
                  </a:lnTo>
                  <a:lnTo>
                    <a:pt x="8" y="51"/>
                  </a:lnTo>
                  <a:lnTo>
                    <a:pt x="9" y="52"/>
                  </a:lnTo>
                  <a:lnTo>
                    <a:pt x="13" y="54"/>
                  </a:lnTo>
                  <a:lnTo>
                    <a:pt x="18" y="56"/>
                  </a:lnTo>
                  <a:lnTo>
                    <a:pt x="23" y="56"/>
                  </a:lnTo>
                  <a:lnTo>
                    <a:pt x="28" y="56"/>
                  </a:lnTo>
                  <a:lnTo>
                    <a:pt x="32" y="54"/>
                  </a:lnTo>
                  <a:lnTo>
                    <a:pt x="35" y="53"/>
                  </a:lnTo>
                  <a:lnTo>
                    <a:pt x="38" y="51"/>
                  </a:lnTo>
                  <a:lnTo>
                    <a:pt x="41" y="47"/>
                  </a:lnTo>
                  <a:lnTo>
                    <a:pt x="42" y="45"/>
                  </a:lnTo>
                  <a:lnTo>
                    <a:pt x="42" y="44"/>
                  </a:lnTo>
                  <a:lnTo>
                    <a:pt x="41" y="44"/>
                  </a:lnTo>
                  <a:lnTo>
                    <a:pt x="39" y="45"/>
                  </a:lnTo>
                  <a:lnTo>
                    <a:pt x="38" y="47"/>
                  </a:lnTo>
                  <a:lnTo>
                    <a:pt x="36" y="48"/>
                  </a:lnTo>
                  <a:lnTo>
                    <a:pt x="34" y="49"/>
                  </a:lnTo>
                  <a:lnTo>
                    <a:pt x="32" y="49"/>
                  </a:lnTo>
                  <a:lnTo>
                    <a:pt x="28" y="50"/>
                  </a:lnTo>
                  <a:lnTo>
                    <a:pt x="23" y="49"/>
                  </a:lnTo>
                  <a:lnTo>
                    <a:pt x="21" y="48"/>
                  </a:lnTo>
                  <a:lnTo>
                    <a:pt x="19" y="48"/>
                  </a:lnTo>
                  <a:lnTo>
                    <a:pt x="15" y="45"/>
                  </a:lnTo>
                  <a:lnTo>
                    <a:pt x="14" y="44"/>
                  </a:lnTo>
                  <a:lnTo>
                    <a:pt x="13" y="42"/>
                  </a:lnTo>
                  <a:lnTo>
                    <a:pt x="11" y="39"/>
                  </a:lnTo>
                  <a:lnTo>
                    <a:pt x="10" y="35"/>
                  </a:lnTo>
                  <a:lnTo>
                    <a:pt x="10" y="31"/>
                  </a:lnTo>
                  <a:lnTo>
                    <a:pt x="9" y="27"/>
                  </a:lnTo>
                  <a:lnTo>
                    <a:pt x="10" y="24"/>
                  </a:lnTo>
                  <a:lnTo>
                    <a:pt x="10" y="22"/>
                  </a:lnTo>
                  <a:lnTo>
                    <a:pt x="42" y="22"/>
                  </a:lnTo>
                  <a:close/>
                  <a:moveTo>
                    <a:pt x="22" y="18"/>
                  </a:moveTo>
                  <a:lnTo>
                    <a:pt x="16" y="18"/>
                  </a:lnTo>
                  <a:lnTo>
                    <a:pt x="12" y="18"/>
                  </a:lnTo>
                  <a:lnTo>
                    <a:pt x="10" y="17"/>
                  </a:lnTo>
                  <a:lnTo>
                    <a:pt x="11" y="15"/>
                  </a:lnTo>
                  <a:lnTo>
                    <a:pt x="12" y="13"/>
                  </a:lnTo>
                  <a:lnTo>
                    <a:pt x="15" y="8"/>
                  </a:lnTo>
                  <a:lnTo>
                    <a:pt x="17" y="6"/>
                  </a:lnTo>
                  <a:lnTo>
                    <a:pt x="20" y="5"/>
                  </a:lnTo>
                  <a:lnTo>
                    <a:pt x="23" y="4"/>
                  </a:lnTo>
                  <a:lnTo>
                    <a:pt x="26" y="3"/>
                  </a:lnTo>
                  <a:lnTo>
                    <a:pt x="30" y="4"/>
                  </a:lnTo>
                  <a:lnTo>
                    <a:pt x="33" y="6"/>
                  </a:lnTo>
                  <a:lnTo>
                    <a:pt x="34" y="7"/>
                  </a:lnTo>
                  <a:lnTo>
                    <a:pt x="35" y="8"/>
                  </a:lnTo>
                  <a:lnTo>
                    <a:pt x="35" y="10"/>
                  </a:lnTo>
                  <a:lnTo>
                    <a:pt x="36" y="12"/>
                  </a:lnTo>
                  <a:lnTo>
                    <a:pt x="36" y="13"/>
                  </a:lnTo>
                  <a:lnTo>
                    <a:pt x="35" y="15"/>
                  </a:lnTo>
                  <a:lnTo>
                    <a:pt x="34" y="16"/>
                  </a:lnTo>
                  <a:lnTo>
                    <a:pt x="33" y="17"/>
                  </a:lnTo>
                  <a:lnTo>
                    <a:pt x="32" y="17"/>
                  </a:lnTo>
                  <a:lnTo>
                    <a:pt x="29" y="18"/>
                  </a:lnTo>
                  <a:lnTo>
                    <a:pt x="22" y="18"/>
                  </a:lnTo>
                  <a:close/>
                </a:path>
              </a:pathLst>
            </a:custGeom>
            <a:solidFill>
              <a:srgbClr val="002D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06687" eaLnBrk="0" hangingPunct="0">
                <a:spcBef>
                  <a:spcPct val="50000"/>
                </a:spcBef>
                <a:defRPr/>
              </a:pPr>
              <a:endParaRPr lang="es-CL" sz="1200" dirty="0">
                <a:solidFill>
                  <a:srgbClr val="000000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50" name="Freeform 216"/>
            <p:cNvSpPr>
              <a:spLocks noEditPoints="1"/>
            </p:cNvSpPr>
            <p:nvPr/>
          </p:nvSpPr>
          <p:spPr bwMode="auto">
            <a:xfrm>
              <a:off x="1709501" y="6016881"/>
              <a:ext cx="94316" cy="130958"/>
            </a:xfrm>
            <a:custGeom>
              <a:avLst/>
              <a:gdLst>
                <a:gd name="T0" fmla="*/ 2147483647 w 60"/>
                <a:gd name="T1" fmla="*/ 2147483647 h 83"/>
                <a:gd name="T2" fmla="*/ 2147483647 w 60"/>
                <a:gd name="T3" fmla="*/ 2147483647 h 83"/>
                <a:gd name="T4" fmla="*/ 2147483647 w 60"/>
                <a:gd name="T5" fmla="*/ 2147483647 h 83"/>
                <a:gd name="T6" fmla="*/ 2147483647 w 60"/>
                <a:gd name="T7" fmla="*/ 0 h 83"/>
                <a:gd name="T8" fmla="*/ 2147483647 w 60"/>
                <a:gd name="T9" fmla="*/ 2147483647 h 83"/>
                <a:gd name="T10" fmla="*/ 2147483647 w 60"/>
                <a:gd name="T11" fmla="*/ 2147483647 h 83"/>
                <a:gd name="T12" fmla="*/ 2147483647 w 60"/>
                <a:gd name="T13" fmla="*/ 2147483647 h 83"/>
                <a:gd name="T14" fmla="*/ 2147483647 w 60"/>
                <a:gd name="T15" fmla="*/ 2147483647 h 83"/>
                <a:gd name="T16" fmla="*/ 2147483647 w 60"/>
                <a:gd name="T17" fmla="*/ 2147483647 h 83"/>
                <a:gd name="T18" fmla="*/ 2147483647 w 60"/>
                <a:gd name="T19" fmla="*/ 2147483647 h 83"/>
                <a:gd name="T20" fmla="*/ 2147483647 w 60"/>
                <a:gd name="T21" fmla="*/ 2147483647 h 83"/>
                <a:gd name="T22" fmla="*/ 2147483647 w 60"/>
                <a:gd name="T23" fmla="*/ 2147483647 h 83"/>
                <a:gd name="T24" fmla="*/ 2147483647 w 60"/>
                <a:gd name="T25" fmla="*/ 2147483647 h 83"/>
                <a:gd name="T26" fmla="*/ 0 w 60"/>
                <a:gd name="T27" fmla="*/ 2147483647 h 83"/>
                <a:gd name="T28" fmla="*/ 2147483647 w 60"/>
                <a:gd name="T29" fmla="*/ 2147483647 h 83"/>
                <a:gd name="T30" fmla="*/ 2147483647 w 60"/>
                <a:gd name="T31" fmla="*/ 2147483647 h 83"/>
                <a:gd name="T32" fmla="*/ 2147483647 w 60"/>
                <a:gd name="T33" fmla="*/ 2147483647 h 83"/>
                <a:gd name="T34" fmla="*/ 2147483647 w 60"/>
                <a:gd name="T35" fmla="*/ 2147483647 h 83"/>
                <a:gd name="T36" fmla="*/ 2147483647 w 60"/>
                <a:gd name="T37" fmla="*/ 2147483647 h 83"/>
                <a:gd name="T38" fmla="*/ 2147483647 w 60"/>
                <a:gd name="T39" fmla="*/ 2147483647 h 83"/>
                <a:gd name="T40" fmla="*/ 2147483647 w 60"/>
                <a:gd name="T41" fmla="*/ 2147483647 h 83"/>
                <a:gd name="T42" fmla="*/ 2147483647 w 60"/>
                <a:gd name="T43" fmla="*/ 2147483647 h 83"/>
                <a:gd name="T44" fmla="*/ 2147483647 w 60"/>
                <a:gd name="T45" fmla="*/ 2147483647 h 83"/>
                <a:gd name="T46" fmla="*/ 2147483647 w 60"/>
                <a:gd name="T47" fmla="*/ 2147483647 h 83"/>
                <a:gd name="T48" fmla="*/ 2147483647 w 60"/>
                <a:gd name="T49" fmla="*/ 2147483647 h 83"/>
                <a:gd name="T50" fmla="*/ 2147483647 w 60"/>
                <a:gd name="T51" fmla="*/ 2147483647 h 83"/>
                <a:gd name="T52" fmla="*/ 2147483647 w 60"/>
                <a:gd name="T53" fmla="*/ 2147483647 h 83"/>
                <a:gd name="T54" fmla="*/ 2147483647 w 60"/>
                <a:gd name="T55" fmla="*/ 2147483647 h 83"/>
                <a:gd name="T56" fmla="*/ 2147483647 w 60"/>
                <a:gd name="T57" fmla="*/ 2147483647 h 83"/>
                <a:gd name="T58" fmla="*/ 2147483647 w 60"/>
                <a:gd name="T59" fmla="*/ 2147483647 h 83"/>
                <a:gd name="T60" fmla="*/ 2147483647 w 60"/>
                <a:gd name="T61" fmla="*/ 2147483647 h 83"/>
                <a:gd name="T62" fmla="*/ 2147483647 w 60"/>
                <a:gd name="T63" fmla="*/ 2147483647 h 83"/>
                <a:gd name="T64" fmla="*/ 2147483647 w 60"/>
                <a:gd name="T65" fmla="*/ 2147483647 h 83"/>
                <a:gd name="T66" fmla="*/ 2147483647 w 60"/>
                <a:gd name="T67" fmla="*/ 2147483647 h 83"/>
                <a:gd name="T68" fmla="*/ 2147483647 w 60"/>
                <a:gd name="T69" fmla="*/ 2147483647 h 83"/>
                <a:gd name="T70" fmla="*/ 2147483647 w 60"/>
                <a:gd name="T71" fmla="*/ 2147483647 h 83"/>
                <a:gd name="T72" fmla="*/ 2147483647 w 60"/>
                <a:gd name="T73" fmla="*/ 2147483647 h 83"/>
                <a:gd name="T74" fmla="*/ 2147483647 w 60"/>
                <a:gd name="T75" fmla="*/ 2147483647 h 83"/>
                <a:gd name="T76" fmla="*/ 2147483647 w 60"/>
                <a:gd name="T77" fmla="*/ 2147483647 h 83"/>
                <a:gd name="T78" fmla="*/ 2147483647 w 60"/>
                <a:gd name="T79" fmla="*/ 2147483647 h 83"/>
                <a:gd name="T80" fmla="*/ 2147483647 w 60"/>
                <a:gd name="T81" fmla="*/ 2147483647 h 83"/>
                <a:gd name="T82" fmla="*/ 2147483647 w 60"/>
                <a:gd name="T83" fmla="*/ 2147483647 h 83"/>
                <a:gd name="T84" fmla="*/ 2147483647 w 60"/>
                <a:gd name="T85" fmla="*/ 2147483647 h 83"/>
                <a:gd name="T86" fmla="*/ 2147483647 w 60"/>
                <a:gd name="T87" fmla="*/ 2147483647 h 83"/>
                <a:gd name="T88" fmla="*/ 2147483647 w 60"/>
                <a:gd name="T89" fmla="*/ 2147483647 h 83"/>
                <a:gd name="T90" fmla="*/ 2147483647 w 60"/>
                <a:gd name="T91" fmla="*/ 2147483647 h 83"/>
                <a:gd name="T92" fmla="*/ 2147483647 w 60"/>
                <a:gd name="T93" fmla="*/ 2147483647 h 83"/>
                <a:gd name="T94" fmla="*/ 2147483647 w 60"/>
                <a:gd name="T95" fmla="*/ 2147483647 h 83"/>
                <a:gd name="T96" fmla="*/ 2147483647 w 60"/>
                <a:gd name="T97" fmla="*/ 2147483647 h 83"/>
                <a:gd name="T98" fmla="*/ 2147483647 w 60"/>
                <a:gd name="T99" fmla="*/ 2147483647 h 8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0"/>
                <a:gd name="T151" fmla="*/ 0 h 83"/>
                <a:gd name="T152" fmla="*/ 60 w 60"/>
                <a:gd name="T153" fmla="*/ 83 h 8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0" h="83">
                  <a:moveTo>
                    <a:pt x="57" y="12"/>
                  </a:moveTo>
                  <a:lnTo>
                    <a:pt x="59" y="12"/>
                  </a:lnTo>
                  <a:lnTo>
                    <a:pt x="60" y="10"/>
                  </a:lnTo>
                  <a:lnTo>
                    <a:pt x="60" y="7"/>
                  </a:lnTo>
                  <a:lnTo>
                    <a:pt x="59" y="6"/>
                  </a:lnTo>
                  <a:lnTo>
                    <a:pt x="53" y="6"/>
                  </a:lnTo>
                  <a:lnTo>
                    <a:pt x="50" y="6"/>
                  </a:lnTo>
                  <a:lnTo>
                    <a:pt x="47" y="5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3" y="0"/>
                  </a:lnTo>
                  <a:lnTo>
                    <a:pt x="30" y="0"/>
                  </a:lnTo>
                  <a:lnTo>
                    <a:pt x="26" y="1"/>
                  </a:lnTo>
                  <a:lnTo>
                    <a:pt x="22" y="1"/>
                  </a:lnTo>
                  <a:lnTo>
                    <a:pt x="19" y="3"/>
                  </a:lnTo>
                  <a:lnTo>
                    <a:pt x="17" y="4"/>
                  </a:lnTo>
                  <a:lnTo>
                    <a:pt x="16" y="5"/>
                  </a:lnTo>
                  <a:lnTo>
                    <a:pt x="15" y="7"/>
                  </a:lnTo>
                  <a:lnTo>
                    <a:pt x="14" y="8"/>
                  </a:lnTo>
                  <a:lnTo>
                    <a:pt x="12" y="11"/>
                  </a:lnTo>
                  <a:lnTo>
                    <a:pt x="11" y="15"/>
                  </a:lnTo>
                  <a:lnTo>
                    <a:pt x="11" y="19"/>
                  </a:lnTo>
                  <a:lnTo>
                    <a:pt x="11" y="22"/>
                  </a:lnTo>
                  <a:lnTo>
                    <a:pt x="11" y="24"/>
                  </a:lnTo>
                  <a:lnTo>
                    <a:pt x="13" y="29"/>
                  </a:lnTo>
                  <a:lnTo>
                    <a:pt x="16" y="33"/>
                  </a:lnTo>
                  <a:lnTo>
                    <a:pt x="21" y="37"/>
                  </a:lnTo>
                  <a:lnTo>
                    <a:pt x="18" y="37"/>
                  </a:lnTo>
                  <a:lnTo>
                    <a:pt x="13" y="39"/>
                  </a:lnTo>
                  <a:lnTo>
                    <a:pt x="11" y="39"/>
                  </a:lnTo>
                  <a:lnTo>
                    <a:pt x="9" y="41"/>
                  </a:lnTo>
                  <a:lnTo>
                    <a:pt x="7" y="42"/>
                  </a:lnTo>
                  <a:lnTo>
                    <a:pt x="7" y="44"/>
                  </a:lnTo>
                  <a:lnTo>
                    <a:pt x="7" y="45"/>
                  </a:lnTo>
                  <a:lnTo>
                    <a:pt x="8" y="46"/>
                  </a:lnTo>
                  <a:lnTo>
                    <a:pt x="11" y="49"/>
                  </a:lnTo>
                  <a:lnTo>
                    <a:pt x="17" y="54"/>
                  </a:lnTo>
                  <a:lnTo>
                    <a:pt x="11" y="57"/>
                  </a:lnTo>
                  <a:lnTo>
                    <a:pt x="6" y="60"/>
                  </a:lnTo>
                  <a:lnTo>
                    <a:pt x="3" y="62"/>
                  </a:lnTo>
                  <a:lnTo>
                    <a:pt x="1" y="64"/>
                  </a:lnTo>
                  <a:lnTo>
                    <a:pt x="0" y="67"/>
                  </a:lnTo>
                  <a:lnTo>
                    <a:pt x="0" y="70"/>
                  </a:lnTo>
                  <a:lnTo>
                    <a:pt x="0" y="73"/>
                  </a:lnTo>
                  <a:lnTo>
                    <a:pt x="1" y="75"/>
                  </a:lnTo>
                  <a:lnTo>
                    <a:pt x="1" y="76"/>
                  </a:lnTo>
                  <a:lnTo>
                    <a:pt x="2" y="77"/>
                  </a:lnTo>
                  <a:lnTo>
                    <a:pt x="4" y="79"/>
                  </a:lnTo>
                  <a:lnTo>
                    <a:pt x="7" y="81"/>
                  </a:lnTo>
                  <a:lnTo>
                    <a:pt x="11" y="82"/>
                  </a:lnTo>
                  <a:lnTo>
                    <a:pt x="15" y="83"/>
                  </a:lnTo>
                  <a:lnTo>
                    <a:pt x="21" y="83"/>
                  </a:lnTo>
                  <a:lnTo>
                    <a:pt x="25" y="83"/>
                  </a:lnTo>
                  <a:lnTo>
                    <a:pt x="30" y="82"/>
                  </a:lnTo>
                  <a:lnTo>
                    <a:pt x="36" y="81"/>
                  </a:lnTo>
                  <a:lnTo>
                    <a:pt x="42" y="79"/>
                  </a:lnTo>
                  <a:lnTo>
                    <a:pt x="47" y="76"/>
                  </a:lnTo>
                  <a:lnTo>
                    <a:pt x="50" y="74"/>
                  </a:lnTo>
                  <a:lnTo>
                    <a:pt x="52" y="73"/>
                  </a:lnTo>
                  <a:lnTo>
                    <a:pt x="54" y="70"/>
                  </a:lnTo>
                  <a:lnTo>
                    <a:pt x="55" y="68"/>
                  </a:lnTo>
                  <a:lnTo>
                    <a:pt x="56" y="65"/>
                  </a:lnTo>
                  <a:lnTo>
                    <a:pt x="56" y="62"/>
                  </a:lnTo>
                  <a:lnTo>
                    <a:pt x="56" y="58"/>
                  </a:lnTo>
                  <a:lnTo>
                    <a:pt x="54" y="54"/>
                  </a:lnTo>
                  <a:lnTo>
                    <a:pt x="53" y="53"/>
                  </a:lnTo>
                  <a:lnTo>
                    <a:pt x="52" y="52"/>
                  </a:lnTo>
                  <a:lnTo>
                    <a:pt x="49" y="50"/>
                  </a:lnTo>
                  <a:lnTo>
                    <a:pt x="45" y="48"/>
                  </a:lnTo>
                  <a:lnTo>
                    <a:pt x="41" y="47"/>
                  </a:lnTo>
                  <a:lnTo>
                    <a:pt x="31" y="47"/>
                  </a:lnTo>
                  <a:lnTo>
                    <a:pt x="24" y="47"/>
                  </a:lnTo>
                  <a:lnTo>
                    <a:pt x="19" y="46"/>
                  </a:lnTo>
                  <a:lnTo>
                    <a:pt x="18" y="46"/>
                  </a:lnTo>
                  <a:lnTo>
                    <a:pt x="17" y="45"/>
                  </a:lnTo>
                  <a:lnTo>
                    <a:pt x="17" y="43"/>
                  </a:lnTo>
                  <a:lnTo>
                    <a:pt x="17" y="41"/>
                  </a:lnTo>
                  <a:lnTo>
                    <a:pt x="18" y="40"/>
                  </a:lnTo>
                  <a:lnTo>
                    <a:pt x="20" y="39"/>
                  </a:lnTo>
                  <a:lnTo>
                    <a:pt x="22" y="38"/>
                  </a:lnTo>
                  <a:lnTo>
                    <a:pt x="30" y="38"/>
                  </a:lnTo>
                  <a:lnTo>
                    <a:pt x="36" y="36"/>
                  </a:lnTo>
                  <a:lnTo>
                    <a:pt x="39" y="35"/>
                  </a:lnTo>
                  <a:lnTo>
                    <a:pt x="41" y="34"/>
                  </a:lnTo>
                  <a:lnTo>
                    <a:pt x="45" y="31"/>
                  </a:lnTo>
                  <a:lnTo>
                    <a:pt x="46" y="30"/>
                  </a:lnTo>
                  <a:lnTo>
                    <a:pt x="47" y="28"/>
                  </a:lnTo>
                  <a:lnTo>
                    <a:pt x="49" y="25"/>
                  </a:lnTo>
                  <a:lnTo>
                    <a:pt x="49" y="22"/>
                  </a:lnTo>
                  <a:lnTo>
                    <a:pt x="50" y="18"/>
                  </a:lnTo>
                  <a:lnTo>
                    <a:pt x="50" y="13"/>
                  </a:lnTo>
                  <a:lnTo>
                    <a:pt x="51" y="12"/>
                  </a:lnTo>
                  <a:lnTo>
                    <a:pt x="57" y="12"/>
                  </a:lnTo>
                  <a:close/>
                  <a:moveTo>
                    <a:pt x="8" y="68"/>
                  </a:moveTo>
                  <a:lnTo>
                    <a:pt x="9" y="66"/>
                  </a:lnTo>
                  <a:lnTo>
                    <a:pt x="12" y="62"/>
                  </a:lnTo>
                  <a:lnTo>
                    <a:pt x="15" y="58"/>
                  </a:lnTo>
                  <a:lnTo>
                    <a:pt x="18" y="56"/>
                  </a:lnTo>
                  <a:lnTo>
                    <a:pt x="21" y="55"/>
                  </a:lnTo>
                  <a:lnTo>
                    <a:pt x="27" y="55"/>
                  </a:lnTo>
                  <a:lnTo>
                    <a:pt x="36" y="56"/>
                  </a:lnTo>
                  <a:lnTo>
                    <a:pt x="44" y="57"/>
                  </a:lnTo>
                  <a:lnTo>
                    <a:pt x="47" y="58"/>
                  </a:lnTo>
                  <a:lnTo>
                    <a:pt x="49" y="60"/>
                  </a:lnTo>
                  <a:lnTo>
                    <a:pt x="50" y="62"/>
                  </a:lnTo>
                  <a:lnTo>
                    <a:pt x="50" y="65"/>
                  </a:lnTo>
                  <a:lnTo>
                    <a:pt x="50" y="66"/>
                  </a:lnTo>
                  <a:lnTo>
                    <a:pt x="49" y="68"/>
                  </a:lnTo>
                  <a:lnTo>
                    <a:pt x="48" y="71"/>
                  </a:lnTo>
                  <a:lnTo>
                    <a:pt x="45" y="73"/>
                  </a:lnTo>
                  <a:lnTo>
                    <a:pt x="42" y="75"/>
                  </a:lnTo>
                  <a:lnTo>
                    <a:pt x="37" y="77"/>
                  </a:lnTo>
                  <a:lnTo>
                    <a:pt x="31" y="79"/>
                  </a:lnTo>
                  <a:lnTo>
                    <a:pt x="23" y="79"/>
                  </a:lnTo>
                  <a:lnTo>
                    <a:pt x="17" y="78"/>
                  </a:lnTo>
                  <a:lnTo>
                    <a:pt x="15" y="78"/>
                  </a:lnTo>
                  <a:lnTo>
                    <a:pt x="12" y="76"/>
                  </a:lnTo>
                  <a:lnTo>
                    <a:pt x="11" y="75"/>
                  </a:lnTo>
                  <a:lnTo>
                    <a:pt x="9" y="73"/>
                  </a:lnTo>
                  <a:lnTo>
                    <a:pt x="8" y="71"/>
                  </a:lnTo>
                  <a:lnTo>
                    <a:pt x="8" y="68"/>
                  </a:lnTo>
                  <a:close/>
                  <a:moveTo>
                    <a:pt x="41" y="20"/>
                  </a:moveTo>
                  <a:lnTo>
                    <a:pt x="41" y="26"/>
                  </a:lnTo>
                  <a:lnTo>
                    <a:pt x="40" y="28"/>
                  </a:lnTo>
                  <a:lnTo>
                    <a:pt x="39" y="31"/>
                  </a:lnTo>
                  <a:lnTo>
                    <a:pt x="38" y="32"/>
                  </a:lnTo>
                  <a:lnTo>
                    <a:pt x="36" y="34"/>
                  </a:lnTo>
                  <a:lnTo>
                    <a:pt x="33" y="35"/>
                  </a:lnTo>
                  <a:lnTo>
                    <a:pt x="30" y="35"/>
                  </a:lnTo>
                  <a:lnTo>
                    <a:pt x="27" y="35"/>
                  </a:lnTo>
                  <a:lnTo>
                    <a:pt x="26" y="34"/>
                  </a:lnTo>
                  <a:lnTo>
                    <a:pt x="24" y="33"/>
                  </a:lnTo>
                  <a:lnTo>
                    <a:pt x="23" y="31"/>
                  </a:lnTo>
                  <a:lnTo>
                    <a:pt x="21" y="29"/>
                  </a:lnTo>
                  <a:lnTo>
                    <a:pt x="20" y="23"/>
                  </a:lnTo>
                  <a:lnTo>
                    <a:pt x="20" y="18"/>
                  </a:lnTo>
                  <a:lnTo>
                    <a:pt x="20" y="15"/>
                  </a:lnTo>
                  <a:lnTo>
                    <a:pt x="20" y="12"/>
                  </a:lnTo>
                  <a:lnTo>
                    <a:pt x="22" y="8"/>
                  </a:lnTo>
                  <a:lnTo>
                    <a:pt x="22" y="6"/>
                  </a:lnTo>
                  <a:lnTo>
                    <a:pt x="23" y="5"/>
                  </a:lnTo>
                  <a:lnTo>
                    <a:pt x="25" y="4"/>
                  </a:lnTo>
                  <a:lnTo>
                    <a:pt x="27" y="3"/>
                  </a:lnTo>
                  <a:lnTo>
                    <a:pt x="30" y="3"/>
                  </a:lnTo>
                  <a:lnTo>
                    <a:pt x="34" y="3"/>
                  </a:lnTo>
                  <a:lnTo>
                    <a:pt x="36" y="4"/>
                  </a:lnTo>
                  <a:lnTo>
                    <a:pt x="38" y="6"/>
                  </a:lnTo>
                  <a:lnTo>
                    <a:pt x="39" y="8"/>
                  </a:lnTo>
                  <a:lnTo>
                    <a:pt x="40" y="11"/>
                  </a:lnTo>
                  <a:lnTo>
                    <a:pt x="41" y="14"/>
                  </a:lnTo>
                  <a:lnTo>
                    <a:pt x="41" y="20"/>
                  </a:lnTo>
                  <a:close/>
                </a:path>
              </a:pathLst>
            </a:custGeom>
            <a:solidFill>
              <a:srgbClr val="002D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06687" eaLnBrk="0" hangingPunct="0">
                <a:spcBef>
                  <a:spcPct val="50000"/>
                </a:spcBef>
                <a:defRPr/>
              </a:pPr>
              <a:endParaRPr lang="es-CL" sz="1200" dirty="0">
                <a:solidFill>
                  <a:srgbClr val="000000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51" name="Freeform 217"/>
            <p:cNvSpPr>
              <a:spLocks noEditPoints="1"/>
            </p:cNvSpPr>
            <p:nvPr/>
          </p:nvSpPr>
          <p:spPr bwMode="auto">
            <a:xfrm>
              <a:off x="1809057" y="6018675"/>
              <a:ext cx="76850" cy="86110"/>
            </a:xfrm>
            <a:custGeom>
              <a:avLst/>
              <a:gdLst>
                <a:gd name="T0" fmla="*/ 2147483647 w 48"/>
                <a:gd name="T1" fmla="*/ 2147483647 h 54"/>
                <a:gd name="T2" fmla="*/ 2147483647 w 48"/>
                <a:gd name="T3" fmla="*/ 2147483647 h 54"/>
                <a:gd name="T4" fmla="*/ 2147483647 w 48"/>
                <a:gd name="T5" fmla="*/ 2147483647 h 54"/>
                <a:gd name="T6" fmla="*/ 2147483647 w 48"/>
                <a:gd name="T7" fmla="*/ 0 h 54"/>
                <a:gd name="T8" fmla="*/ 2147483647 w 48"/>
                <a:gd name="T9" fmla="*/ 2147483647 h 54"/>
                <a:gd name="T10" fmla="*/ 2147483647 w 48"/>
                <a:gd name="T11" fmla="*/ 2147483647 h 54"/>
                <a:gd name="T12" fmla="*/ 2147483647 w 48"/>
                <a:gd name="T13" fmla="*/ 2147483647 h 54"/>
                <a:gd name="T14" fmla="*/ 0 w 48"/>
                <a:gd name="T15" fmla="*/ 2147483647 h 54"/>
                <a:gd name="T16" fmla="*/ 0 w 48"/>
                <a:gd name="T17" fmla="*/ 2147483647 h 54"/>
                <a:gd name="T18" fmla="*/ 2147483647 w 48"/>
                <a:gd name="T19" fmla="*/ 2147483647 h 54"/>
                <a:gd name="T20" fmla="*/ 2147483647 w 48"/>
                <a:gd name="T21" fmla="*/ 2147483647 h 54"/>
                <a:gd name="T22" fmla="*/ 2147483647 w 48"/>
                <a:gd name="T23" fmla="*/ 2147483647 h 54"/>
                <a:gd name="T24" fmla="*/ 2147483647 w 48"/>
                <a:gd name="T25" fmla="*/ 2147483647 h 54"/>
                <a:gd name="T26" fmla="*/ 2147483647 w 48"/>
                <a:gd name="T27" fmla="*/ 2147483647 h 54"/>
                <a:gd name="T28" fmla="*/ 2147483647 w 48"/>
                <a:gd name="T29" fmla="*/ 2147483647 h 54"/>
                <a:gd name="T30" fmla="*/ 2147483647 w 48"/>
                <a:gd name="T31" fmla="*/ 2147483647 h 54"/>
                <a:gd name="T32" fmla="*/ 2147483647 w 48"/>
                <a:gd name="T33" fmla="*/ 2147483647 h 54"/>
                <a:gd name="T34" fmla="*/ 2147483647 w 48"/>
                <a:gd name="T35" fmla="*/ 2147483647 h 54"/>
                <a:gd name="T36" fmla="*/ 2147483647 w 48"/>
                <a:gd name="T37" fmla="*/ 2147483647 h 54"/>
                <a:gd name="T38" fmla="*/ 2147483647 w 48"/>
                <a:gd name="T39" fmla="*/ 2147483647 h 54"/>
                <a:gd name="T40" fmla="*/ 2147483647 w 48"/>
                <a:gd name="T41" fmla="*/ 2147483647 h 54"/>
                <a:gd name="T42" fmla="*/ 2147483647 w 48"/>
                <a:gd name="T43" fmla="*/ 2147483647 h 54"/>
                <a:gd name="T44" fmla="*/ 0 w 48"/>
                <a:gd name="T45" fmla="*/ 2147483647 h 54"/>
                <a:gd name="T46" fmla="*/ 0 w 48"/>
                <a:gd name="T47" fmla="*/ 2147483647 h 54"/>
                <a:gd name="T48" fmla="*/ 2147483647 w 48"/>
                <a:gd name="T49" fmla="*/ 2147483647 h 54"/>
                <a:gd name="T50" fmla="*/ 2147483647 w 48"/>
                <a:gd name="T51" fmla="*/ 2147483647 h 54"/>
                <a:gd name="T52" fmla="*/ 2147483647 w 48"/>
                <a:gd name="T53" fmla="*/ 2147483647 h 54"/>
                <a:gd name="T54" fmla="*/ 2147483647 w 48"/>
                <a:gd name="T55" fmla="*/ 2147483647 h 54"/>
                <a:gd name="T56" fmla="*/ 2147483647 w 48"/>
                <a:gd name="T57" fmla="*/ 2147483647 h 54"/>
                <a:gd name="T58" fmla="*/ 2147483647 w 48"/>
                <a:gd name="T59" fmla="*/ 2147483647 h 54"/>
                <a:gd name="T60" fmla="*/ 2147483647 w 48"/>
                <a:gd name="T61" fmla="*/ 2147483647 h 54"/>
                <a:gd name="T62" fmla="*/ 2147483647 w 48"/>
                <a:gd name="T63" fmla="*/ 2147483647 h 54"/>
                <a:gd name="T64" fmla="*/ 2147483647 w 48"/>
                <a:gd name="T65" fmla="*/ 2147483647 h 54"/>
                <a:gd name="T66" fmla="*/ 2147483647 w 48"/>
                <a:gd name="T67" fmla="*/ 2147483647 h 54"/>
                <a:gd name="T68" fmla="*/ 2147483647 w 48"/>
                <a:gd name="T69" fmla="*/ 2147483647 h 54"/>
                <a:gd name="T70" fmla="*/ 2147483647 w 48"/>
                <a:gd name="T71" fmla="*/ 2147483647 h 54"/>
                <a:gd name="T72" fmla="*/ 2147483647 w 48"/>
                <a:gd name="T73" fmla="*/ 2147483647 h 54"/>
                <a:gd name="T74" fmla="*/ 2147483647 w 48"/>
                <a:gd name="T75" fmla="*/ 2147483647 h 54"/>
                <a:gd name="T76" fmla="*/ 2147483647 w 48"/>
                <a:gd name="T77" fmla="*/ 2147483647 h 54"/>
                <a:gd name="T78" fmla="*/ 2147483647 w 48"/>
                <a:gd name="T79" fmla="*/ 2147483647 h 54"/>
                <a:gd name="T80" fmla="*/ 2147483647 w 48"/>
                <a:gd name="T81" fmla="*/ 2147483647 h 54"/>
                <a:gd name="T82" fmla="*/ 2147483647 w 48"/>
                <a:gd name="T83" fmla="*/ 2147483647 h 54"/>
                <a:gd name="T84" fmla="*/ 2147483647 w 48"/>
                <a:gd name="T85" fmla="*/ 2147483647 h 54"/>
                <a:gd name="T86" fmla="*/ 2147483647 w 48"/>
                <a:gd name="T87" fmla="*/ 2147483647 h 54"/>
                <a:gd name="T88" fmla="*/ 2147483647 w 48"/>
                <a:gd name="T89" fmla="*/ 2147483647 h 54"/>
                <a:gd name="T90" fmla="*/ 2147483647 w 48"/>
                <a:gd name="T91" fmla="*/ 2147483647 h 54"/>
                <a:gd name="T92" fmla="*/ 2147483647 w 48"/>
                <a:gd name="T93" fmla="*/ 2147483647 h 54"/>
                <a:gd name="T94" fmla="*/ 2147483647 w 48"/>
                <a:gd name="T95" fmla="*/ 2147483647 h 54"/>
                <a:gd name="T96" fmla="*/ 2147483647 w 48"/>
                <a:gd name="T97" fmla="*/ 2147483647 h 54"/>
                <a:gd name="T98" fmla="*/ 2147483647 w 48"/>
                <a:gd name="T99" fmla="*/ 2147483647 h 54"/>
                <a:gd name="T100" fmla="*/ 2147483647 w 48"/>
                <a:gd name="T101" fmla="*/ 2147483647 h 5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8"/>
                <a:gd name="T154" fmla="*/ 0 h 54"/>
                <a:gd name="T155" fmla="*/ 48 w 48"/>
                <a:gd name="T156" fmla="*/ 54 h 5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8" h="54">
                  <a:moveTo>
                    <a:pt x="36" y="12"/>
                  </a:moveTo>
                  <a:lnTo>
                    <a:pt x="36" y="8"/>
                  </a:lnTo>
                  <a:lnTo>
                    <a:pt x="36" y="6"/>
                  </a:lnTo>
                  <a:lnTo>
                    <a:pt x="35" y="5"/>
                  </a:lnTo>
                  <a:lnTo>
                    <a:pt x="33" y="3"/>
                  </a:lnTo>
                  <a:lnTo>
                    <a:pt x="31" y="1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18" y="1"/>
                  </a:lnTo>
                  <a:lnTo>
                    <a:pt x="16" y="1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6" y="7"/>
                  </a:lnTo>
                  <a:lnTo>
                    <a:pt x="3" y="10"/>
                  </a:lnTo>
                  <a:lnTo>
                    <a:pt x="1" y="13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3" y="20"/>
                  </a:lnTo>
                  <a:lnTo>
                    <a:pt x="5" y="19"/>
                  </a:lnTo>
                  <a:lnTo>
                    <a:pt x="6" y="18"/>
                  </a:lnTo>
                  <a:lnTo>
                    <a:pt x="7" y="17"/>
                  </a:lnTo>
                  <a:lnTo>
                    <a:pt x="10" y="12"/>
                  </a:lnTo>
                  <a:lnTo>
                    <a:pt x="11" y="9"/>
                  </a:lnTo>
                  <a:lnTo>
                    <a:pt x="13" y="6"/>
                  </a:lnTo>
                  <a:lnTo>
                    <a:pt x="16" y="5"/>
                  </a:lnTo>
                  <a:lnTo>
                    <a:pt x="20" y="4"/>
                  </a:lnTo>
                  <a:lnTo>
                    <a:pt x="23" y="4"/>
                  </a:lnTo>
                  <a:lnTo>
                    <a:pt x="25" y="5"/>
                  </a:lnTo>
                  <a:lnTo>
                    <a:pt x="26" y="6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8" y="12"/>
                  </a:lnTo>
                  <a:lnTo>
                    <a:pt x="28" y="18"/>
                  </a:lnTo>
                  <a:lnTo>
                    <a:pt x="28" y="20"/>
                  </a:lnTo>
                  <a:lnTo>
                    <a:pt x="28" y="22"/>
                  </a:lnTo>
                  <a:lnTo>
                    <a:pt x="23" y="23"/>
                  </a:lnTo>
                  <a:lnTo>
                    <a:pt x="18" y="25"/>
                  </a:lnTo>
                  <a:lnTo>
                    <a:pt x="15" y="26"/>
                  </a:lnTo>
                  <a:lnTo>
                    <a:pt x="9" y="29"/>
                  </a:lnTo>
                  <a:lnTo>
                    <a:pt x="6" y="32"/>
                  </a:lnTo>
                  <a:lnTo>
                    <a:pt x="3" y="35"/>
                  </a:lnTo>
                  <a:lnTo>
                    <a:pt x="2" y="37"/>
                  </a:lnTo>
                  <a:lnTo>
                    <a:pt x="1" y="39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0" y="46"/>
                  </a:lnTo>
                  <a:lnTo>
                    <a:pt x="1" y="48"/>
                  </a:lnTo>
                  <a:lnTo>
                    <a:pt x="2" y="50"/>
                  </a:lnTo>
                  <a:lnTo>
                    <a:pt x="3" y="52"/>
                  </a:lnTo>
                  <a:lnTo>
                    <a:pt x="6" y="53"/>
                  </a:lnTo>
                  <a:lnTo>
                    <a:pt x="10" y="54"/>
                  </a:lnTo>
                  <a:lnTo>
                    <a:pt x="13" y="54"/>
                  </a:lnTo>
                  <a:lnTo>
                    <a:pt x="16" y="53"/>
                  </a:lnTo>
                  <a:lnTo>
                    <a:pt x="20" y="52"/>
                  </a:lnTo>
                  <a:lnTo>
                    <a:pt x="23" y="49"/>
                  </a:lnTo>
                  <a:lnTo>
                    <a:pt x="27" y="46"/>
                  </a:lnTo>
                  <a:lnTo>
                    <a:pt x="30" y="50"/>
                  </a:lnTo>
                  <a:lnTo>
                    <a:pt x="33" y="52"/>
                  </a:lnTo>
                  <a:lnTo>
                    <a:pt x="35" y="52"/>
                  </a:lnTo>
                  <a:lnTo>
                    <a:pt x="37" y="53"/>
                  </a:lnTo>
                  <a:lnTo>
                    <a:pt x="39" y="52"/>
                  </a:lnTo>
                  <a:lnTo>
                    <a:pt x="42" y="52"/>
                  </a:lnTo>
                  <a:lnTo>
                    <a:pt x="43" y="51"/>
                  </a:lnTo>
                  <a:lnTo>
                    <a:pt x="45" y="49"/>
                  </a:lnTo>
                  <a:lnTo>
                    <a:pt x="47" y="46"/>
                  </a:lnTo>
                  <a:lnTo>
                    <a:pt x="48" y="45"/>
                  </a:lnTo>
                  <a:lnTo>
                    <a:pt x="47" y="44"/>
                  </a:lnTo>
                  <a:lnTo>
                    <a:pt x="46" y="43"/>
                  </a:lnTo>
                  <a:lnTo>
                    <a:pt x="45" y="44"/>
                  </a:lnTo>
                  <a:lnTo>
                    <a:pt x="44" y="45"/>
                  </a:lnTo>
                  <a:lnTo>
                    <a:pt x="43" y="45"/>
                  </a:lnTo>
                  <a:lnTo>
                    <a:pt x="42" y="46"/>
                  </a:lnTo>
                  <a:lnTo>
                    <a:pt x="41" y="46"/>
                  </a:lnTo>
                  <a:lnTo>
                    <a:pt x="39" y="46"/>
                  </a:lnTo>
                  <a:lnTo>
                    <a:pt x="37" y="44"/>
                  </a:lnTo>
                  <a:lnTo>
                    <a:pt x="37" y="43"/>
                  </a:lnTo>
                  <a:lnTo>
                    <a:pt x="36" y="42"/>
                  </a:lnTo>
                  <a:lnTo>
                    <a:pt x="36" y="12"/>
                  </a:lnTo>
                  <a:close/>
                  <a:moveTo>
                    <a:pt x="28" y="36"/>
                  </a:moveTo>
                  <a:lnTo>
                    <a:pt x="27" y="40"/>
                  </a:lnTo>
                  <a:lnTo>
                    <a:pt x="26" y="44"/>
                  </a:lnTo>
                  <a:lnTo>
                    <a:pt x="24" y="45"/>
                  </a:lnTo>
                  <a:lnTo>
                    <a:pt x="22" y="47"/>
                  </a:lnTo>
                  <a:lnTo>
                    <a:pt x="20" y="48"/>
                  </a:lnTo>
                  <a:lnTo>
                    <a:pt x="17" y="48"/>
                  </a:lnTo>
                  <a:lnTo>
                    <a:pt x="15" y="48"/>
                  </a:lnTo>
                  <a:lnTo>
                    <a:pt x="14" y="47"/>
                  </a:lnTo>
                  <a:lnTo>
                    <a:pt x="11" y="45"/>
                  </a:lnTo>
                  <a:lnTo>
                    <a:pt x="10" y="43"/>
                  </a:lnTo>
                  <a:lnTo>
                    <a:pt x="10" y="41"/>
                  </a:lnTo>
                  <a:lnTo>
                    <a:pt x="10" y="38"/>
                  </a:lnTo>
                  <a:lnTo>
                    <a:pt x="10" y="36"/>
                  </a:lnTo>
                  <a:lnTo>
                    <a:pt x="11" y="35"/>
                  </a:lnTo>
                  <a:lnTo>
                    <a:pt x="12" y="33"/>
                  </a:lnTo>
                  <a:lnTo>
                    <a:pt x="15" y="30"/>
                  </a:lnTo>
                  <a:lnTo>
                    <a:pt x="18" y="28"/>
                  </a:lnTo>
                  <a:lnTo>
                    <a:pt x="24" y="26"/>
                  </a:lnTo>
                  <a:lnTo>
                    <a:pt x="26" y="25"/>
                  </a:lnTo>
                  <a:lnTo>
                    <a:pt x="27" y="26"/>
                  </a:lnTo>
                  <a:lnTo>
                    <a:pt x="28" y="30"/>
                  </a:lnTo>
                  <a:lnTo>
                    <a:pt x="28" y="36"/>
                  </a:lnTo>
                  <a:close/>
                </a:path>
              </a:pathLst>
            </a:custGeom>
            <a:solidFill>
              <a:srgbClr val="002D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06687" eaLnBrk="0" hangingPunct="0">
                <a:spcBef>
                  <a:spcPct val="50000"/>
                </a:spcBef>
                <a:defRPr/>
              </a:pPr>
              <a:endParaRPr lang="es-CL" sz="1200" dirty="0">
                <a:solidFill>
                  <a:srgbClr val="000000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52" name="Freeform 218"/>
            <p:cNvSpPr>
              <a:spLocks/>
            </p:cNvSpPr>
            <p:nvPr/>
          </p:nvSpPr>
          <p:spPr bwMode="auto">
            <a:xfrm>
              <a:off x="1882413" y="5964856"/>
              <a:ext cx="45411" cy="138135"/>
            </a:xfrm>
            <a:custGeom>
              <a:avLst/>
              <a:gdLst>
                <a:gd name="T0" fmla="*/ 2147483647 w 29"/>
                <a:gd name="T1" fmla="*/ 2147483647 h 87"/>
                <a:gd name="T2" fmla="*/ 2147483647 w 29"/>
                <a:gd name="T3" fmla="*/ 2147483647 h 87"/>
                <a:gd name="T4" fmla="*/ 2147483647 w 29"/>
                <a:gd name="T5" fmla="*/ 2147483647 h 87"/>
                <a:gd name="T6" fmla="*/ 2147483647 w 29"/>
                <a:gd name="T7" fmla="*/ 0 h 87"/>
                <a:gd name="T8" fmla="*/ 2147483647 w 29"/>
                <a:gd name="T9" fmla="*/ 0 h 87"/>
                <a:gd name="T10" fmla="*/ 2147483647 w 29"/>
                <a:gd name="T11" fmla="*/ 0 h 87"/>
                <a:gd name="T12" fmla="*/ 2147483647 w 29"/>
                <a:gd name="T13" fmla="*/ 2147483647 h 87"/>
                <a:gd name="T14" fmla="*/ 2147483647 w 29"/>
                <a:gd name="T15" fmla="*/ 2147483647 h 87"/>
                <a:gd name="T16" fmla="*/ 2147483647 w 29"/>
                <a:gd name="T17" fmla="*/ 2147483647 h 87"/>
                <a:gd name="T18" fmla="*/ 2147483647 w 29"/>
                <a:gd name="T19" fmla="*/ 2147483647 h 87"/>
                <a:gd name="T20" fmla="*/ 2147483647 w 29"/>
                <a:gd name="T21" fmla="*/ 2147483647 h 87"/>
                <a:gd name="T22" fmla="*/ 2147483647 w 29"/>
                <a:gd name="T23" fmla="*/ 2147483647 h 87"/>
                <a:gd name="T24" fmla="*/ 2147483647 w 29"/>
                <a:gd name="T25" fmla="*/ 2147483647 h 87"/>
                <a:gd name="T26" fmla="*/ 2147483647 w 29"/>
                <a:gd name="T27" fmla="*/ 2147483647 h 87"/>
                <a:gd name="T28" fmla="*/ 2147483647 w 29"/>
                <a:gd name="T29" fmla="*/ 2147483647 h 87"/>
                <a:gd name="T30" fmla="*/ 2147483647 w 29"/>
                <a:gd name="T31" fmla="*/ 2147483647 h 87"/>
                <a:gd name="T32" fmla="*/ 2147483647 w 29"/>
                <a:gd name="T33" fmla="*/ 2147483647 h 87"/>
                <a:gd name="T34" fmla="*/ 2147483647 w 29"/>
                <a:gd name="T35" fmla="*/ 2147483647 h 87"/>
                <a:gd name="T36" fmla="*/ 2147483647 w 29"/>
                <a:gd name="T37" fmla="*/ 2147483647 h 87"/>
                <a:gd name="T38" fmla="*/ 2147483647 w 29"/>
                <a:gd name="T39" fmla="*/ 2147483647 h 87"/>
                <a:gd name="T40" fmla="*/ 2147483647 w 29"/>
                <a:gd name="T41" fmla="*/ 2147483647 h 87"/>
                <a:gd name="T42" fmla="*/ 2147483647 w 29"/>
                <a:gd name="T43" fmla="*/ 2147483647 h 87"/>
                <a:gd name="T44" fmla="*/ 2147483647 w 29"/>
                <a:gd name="T45" fmla="*/ 2147483647 h 87"/>
                <a:gd name="T46" fmla="*/ 0 w 29"/>
                <a:gd name="T47" fmla="*/ 2147483647 h 87"/>
                <a:gd name="T48" fmla="*/ 2147483647 w 29"/>
                <a:gd name="T49" fmla="*/ 2147483647 h 87"/>
                <a:gd name="T50" fmla="*/ 2147483647 w 29"/>
                <a:gd name="T51" fmla="*/ 2147483647 h 87"/>
                <a:gd name="T52" fmla="*/ 2147483647 w 29"/>
                <a:gd name="T53" fmla="*/ 2147483647 h 87"/>
                <a:gd name="T54" fmla="*/ 2147483647 w 29"/>
                <a:gd name="T55" fmla="*/ 2147483647 h 87"/>
                <a:gd name="T56" fmla="*/ 2147483647 w 29"/>
                <a:gd name="T57" fmla="*/ 2147483647 h 87"/>
                <a:gd name="T58" fmla="*/ 2147483647 w 29"/>
                <a:gd name="T59" fmla="*/ 2147483647 h 87"/>
                <a:gd name="T60" fmla="*/ 2147483647 w 29"/>
                <a:gd name="T61" fmla="*/ 2147483647 h 87"/>
                <a:gd name="T62" fmla="*/ 2147483647 w 29"/>
                <a:gd name="T63" fmla="*/ 2147483647 h 87"/>
                <a:gd name="T64" fmla="*/ 2147483647 w 29"/>
                <a:gd name="T65" fmla="*/ 2147483647 h 87"/>
                <a:gd name="T66" fmla="*/ 2147483647 w 29"/>
                <a:gd name="T67" fmla="*/ 2147483647 h 87"/>
                <a:gd name="T68" fmla="*/ 2147483647 w 29"/>
                <a:gd name="T69" fmla="*/ 2147483647 h 87"/>
                <a:gd name="T70" fmla="*/ 2147483647 w 29"/>
                <a:gd name="T71" fmla="*/ 2147483647 h 87"/>
                <a:gd name="T72" fmla="*/ 2147483647 w 29"/>
                <a:gd name="T73" fmla="*/ 2147483647 h 8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9"/>
                <a:gd name="T112" fmla="*/ 0 h 87"/>
                <a:gd name="T113" fmla="*/ 29 w 29"/>
                <a:gd name="T114" fmla="*/ 87 h 8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9" h="87">
                  <a:moveTo>
                    <a:pt x="19" y="12"/>
                  </a:moveTo>
                  <a:lnTo>
                    <a:pt x="19" y="3"/>
                  </a:lnTo>
                  <a:lnTo>
                    <a:pt x="19" y="1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5" y="4"/>
                  </a:lnTo>
                  <a:lnTo>
                    <a:pt x="4" y="5"/>
                  </a:lnTo>
                  <a:lnTo>
                    <a:pt x="4" y="6"/>
                  </a:lnTo>
                  <a:lnTo>
                    <a:pt x="5" y="6"/>
                  </a:lnTo>
                  <a:lnTo>
                    <a:pt x="7" y="7"/>
                  </a:lnTo>
                  <a:lnTo>
                    <a:pt x="9" y="9"/>
                  </a:lnTo>
                  <a:lnTo>
                    <a:pt x="10" y="10"/>
                  </a:lnTo>
                  <a:lnTo>
                    <a:pt x="10" y="11"/>
                  </a:lnTo>
                  <a:lnTo>
                    <a:pt x="10" y="74"/>
                  </a:lnTo>
                  <a:lnTo>
                    <a:pt x="10" y="79"/>
                  </a:lnTo>
                  <a:lnTo>
                    <a:pt x="8" y="82"/>
                  </a:lnTo>
                  <a:lnTo>
                    <a:pt x="7" y="83"/>
                  </a:lnTo>
                  <a:lnTo>
                    <a:pt x="6" y="84"/>
                  </a:lnTo>
                  <a:lnTo>
                    <a:pt x="5" y="84"/>
                  </a:lnTo>
                  <a:lnTo>
                    <a:pt x="3" y="84"/>
                  </a:lnTo>
                  <a:lnTo>
                    <a:pt x="2" y="84"/>
                  </a:lnTo>
                  <a:lnTo>
                    <a:pt x="1" y="85"/>
                  </a:lnTo>
                  <a:lnTo>
                    <a:pt x="0" y="86"/>
                  </a:lnTo>
                  <a:lnTo>
                    <a:pt x="1" y="87"/>
                  </a:lnTo>
                  <a:lnTo>
                    <a:pt x="2" y="87"/>
                  </a:lnTo>
                  <a:lnTo>
                    <a:pt x="16" y="87"/>
                  </a:lnTo>
                  <a:lnTo>
                    <a:pt x="28" y="87"/>
                  </a:lnTo>
                  <a:lnTo>
                    <a:pt x="29" y="87"/>
                  </a:lnTo>
                  <a:lnTo>
                    <a:pt x="29" y="86"/>
                  </a:lnTo>
                  <a:lnTo>
                    <a:pt x="29" y="85"/>
                  </a:lnTo>
                  <a:lnTo>
                    <a:pt x="27" y="84"/>
                  </a:lnTo>
                  <a:lnTo>
                    <a:pt x="24" y="83"/>
                  </a:lnTo>
                  <a:lnTo>
                    <a:pt x="21" y="82"/>
                  </a:lnTo>
                  <a:lnTo>
                    <a:pt x="19" y="81"/>
                  </a:lnTo>
                  <a:lnTo>
                    <a:pt x="19" y="79"/>
                  </a:lnTo>
                  <a:lnTo>
                    <a:pt x="19" y="12"/>
                  </a:lnTo>
                  <a:close/>
                </a:path>
              </a:pathLst>
            </a:custGeom>
            <a:solidFill>
              <a:srgbClr val="002D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06687" eaLnBrk="0" hangingPunct="0">
                <a:spcBef>
                  <a:spcPct val="50000"/>
                </a:spcBef>
                <a:defRPr/>
              </a:pPr>
              <a:endParaRPr lang="es-CL" sz="1200" dirty="0">
                <a:solidFill>
                  <a:srgbClr val="000000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53" name="Freeform 219"/>
            <p:cNvSpPr>
              <a:spLocks noEditPoints="1"/>
            </p:cNvSpPr>
            <p:nvPr/>
          </p:nvSpPr>
          <p:spPr bwMode="auto">
            <a:xfrm>
              <a:off x="3089303" y="5970239"/>
              <a:ext cx="127501" cy="132752"/>
            </a:xfrm>
            <a:custGeom>
              <a:avLst/>
              <a:gdLst>
                <a:gd name="T0" fmla="*/ 2147483647 w 81"/>
                <a:gd name="T1" fmla="*/ 2147483647 h 83"/>
                <a:gd name="T2" fmla="*/ 2147483647 w 81"/>
                <a:gd name="T3" fmla="*/ 2147483647 h 83"/>
                <a:gd name="T4" fmla="*/ 2147483647 w 81"/>
                <a:gd name="T5" fmla="*/ 2147483647 h 83"/>
                <a:gd name="T6" fmla="*/ 2147483647 w 81"/>
                <a:gd name="T7" fmla="*/ 2147483647 h 83"/>
                <a:gd name="T8" fmla="*/ 2147483647 w 81"/>
                <a:gd name="T9" fmla="*/ 2147483647 h 83"/>
                <a:gd name="T10" fmla="*/ 2147483647 w 81"/>
                <a:gd name="T11" fmla="*/ 2147483647 h 83"/>
                <a:gd name="T12" fmla="*/ 2147483647 w 81"/>
                <a:gd name="T13" fmla="*/ 2147483647 h 83"/>
                <a:gd name="T14" fmla="*/ 2147483647 w 81"/>
                <a:gd name="T15" fmla="*/ 2147483647 h 83"/>
                <a:gd name="T16" fmla="*/ 2147483647 w 81"/>
                <a:gd name="T17" fmla="*/ 2147483647 h 83"/>
                <a:gd name="T18" fmla="*/ 2147483647 w 81"/>
                <a:gd name="T19" fmla="*/ 2147483647 h 83"/>
                <a:gd name="T20" fmla="*/ 2147483647 w 81"/>
                <a:gd name="T21" fmla="*/ 2147483647 h 83"/>
                <a:gd name="T22" fmla="*/ 2147483647 w 81"/>
                <a:gd name="T23" fmla="*/ 2147483647 h 83"/>
                <a:gd name="T24" fmla="*/ 2147483647 w 81"/>
                <a:gd name="T25" fmla="*/ 2147483647 h 83"/>
                <a:gd name="T26" fmla="*/ 2147483647 w 81"/>
                <a:gd name="T27" fmla="*/ 2147483647 h 83"/>
                <a:gd name="T28" fmla="*/ 2147483647 w 81"/>
                <a:gd name="T29" fmla="*/ 2147483647 h 83"/>
                <a:gd name="T30" fmla="*/ 2147483647 w 81"/>
                <a:gd name="T31" fmla="*/ 2147483647 h 83"/>
                <a:gd name="T32" fmla="*/ 2147483647 w 81"/>
                <a:gd name="T33" fmla="*/ 2147483647 h 83"/>
                <a:gd name="T34" fmla="*/ 2147483647 w 81"/>
                <a:gd name="T35" fmla="*/ 2147483647 h 83"/>
                <a:gd name="T36" fmla="*/ 2147483647 w 81"/>
                <a:gd name="T37" fmla="*/ 2147483647 h 83"/>
                <a:gd name="T38" fmla="*/ 2147483647 w 81"/>
                <a:gd name="T39" fmla="*/ 2147483647 h 83"/>
                <a:gd name="T40" fmla="*/ 2147483647 w 81"/>
                <a:gd name="T41" fmla="*/ 2147483647 h 83"/>
                <a:gd name="T42" fmla="*/ 2147483647 w 81"/>
                <a:gd name="T43" fmla="*/ 2147483647 h 83"/>
                <a:gd name="T44" fmla="*/ 2147483647 w 81"/>
                <a:gd name="T45" fmla="*/ 2147483647 h 83"/>
                <a:gd name="T46" fmla="*/ 2147483647 w 81"/>
                <a:gd name="T47" fmla="*/ 2147483647 h 83"/>
                <a:gd name="T48" fmla="*/ 2147483647 w 81"/>
                <a:gd name="T49" fmla="*/ 2147483647 h 83"/>
                <a:gd name="T50" fmla="*/ 2147483647 w 81"/>
                <a:gd name="T51" fmla="*/ 2147483647 h 83"/>
                <a:gd name="T52" fmla="*/ 2147483647 w 81"/>
                <a:gd name="T53" fmla="*/ 2147483647 h 83"/>
                <a:gd name="T54" fmla="*/ 2147483647 w 81"/>
                <a:gd name="T55" fmla="*/ 2147483647 h 83"/>
                <a:gd name="T56" fmla="*/ 2147483647 w 81"/>
                <a:gd name="T57" fmla="*/ 2147483647 h 83"/>
                <a:gd name="T58" fmla="*/ 2147483647 w 81"/>
                <a:gd name="T59" fmla="*/ 2147483647 h 83"/>
                <a:gd name="T60" fmla="*/ 2147483647 w 81"/>
                <a:gd name="T61" fmla="*/ 2147483647 h 83"/>
                <a:gd name="T62" fmla="*/ 2147483647 w 81"/>
                <a:gd name="T63" fmla="*/ 2147483647 h 83"/>
                <a:gd name="T64" fmla="*/ 2147483647 w 81"/>
                <a:gd name="T65" fmla="*/ 0 h 83"/>
                <a:gd name="T66" fmla="*/ 2147483647 w 81"/>
                <a:gd name="T67" fmla="*/ 0 h 83"/>
                <a:gd name="T68" fmla="*/ 0 w 81"/>
                <a:gd name="T69" fmla="*/ 2147483647 h 83"/>
                <a:gd name="T70" fmla="*/ 2147483647 w 81"/>
                <a:gd name="T71" fmla="*/ 2147483647 h 83"/>
                <a:gd name="T72" fmla="*/ 2147483647 w 81"/>
                <a:gd name="T73" fmla="*/ 2147483647 h 83"/>
                <a:gd name="T74" fmla="*/ 2147483647 w 81"/>
                <a:gd name="T75" fmla="*/ 2147483647 h 83"/>
                <a:gd name="T76" fmla="*/ 2147483647 w 81"/>
                <a:gd name="T77" fmla="*/ 2147483647 h 83"/>
                <a:gd name="T78" fmla="*/ 2147483647 w 81"/>
                <a:gd name="T79" fmla="*/ 2147483647 h 83"/>
                <a:gd name="T80" fmla="*/ 2147483647 w 81"/>
                <a:gd name="T81" fmla="*/ 2147483647 h 83"/>
                <a:gd name="T82" fmla="*/ 2147483647 w 81"/>
                <a:gd name="T83" fmla="*/ 2147483647 h 83"/>
                <a:gd name="T84" fmla="*/ 2147483647 w 81"/>
                <a:gd name="T85" fmla="*/ 2147483647 h 83"/>
                <a:gd name="T86" fmla="*/ 2147483647 w 81"/>
                <a:gd name="T87" fmla="*/ 2147483647 h 83"/>
                <a:gd name="T88" fmla="*/ 2147483647 w 81"/>
                <a:gd name="T89" fmla="*/ 2147483647 h 83"/>
                <a:gd name="T90" fmla="*/ 2147483647 w 81"/>
                <a:gd name="T91" fmla="*/ 2147483647 h 83"/>
                <a:gd name="T92" fmla="*/ 2147483647 w 81"/>
                <a:gd name="T93" fmla="*/ 2147483647 h 83"/>
                <a:gd name="T94" fmla="*/ 2147483647 w 81"/>
                <a:gd name="T95" fmla="*/ 2147483647 h 83"/>
                <a:gd name="T96" fmla="*/ 2147483647 w 81"/>
                <a:gd name="T97" fmla="*/ 2147483647 h 83"/>
                <a:gd name="T98" fmla="*/ 2147483647 w 81"/>
                <a:gd name="T99" fmla="*/ 2147483647 h 83"/>
                <a:gd name="T100" fmla="*/ 2147483647 w 81"/>
                <a:gd name="T101" fmla="*/ 2147483647 h 8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1"/>
                <a:gd name="T154" fmla="*/ 0 h 83"/>
                <a:gd name="T155" fmla="*/ 81 w 81"/>
                <a:gd name="T156" fmla="*/ 83 h 8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1" h="83">
                  <a:moveTo>
                    <a:pt x="13" y="73"/>
                  </a:moveTo>
                  <a:lnTo>
                    <a:pt x="12" y="76"/>
                  </a:lnTo>
                  <a:lnTo>
                    <a:pt x="12" y="77"/>
                  </a:lnTo>
                  <a:lnTo>
                    <a:pt x="11" y="77"/>
                  </a:lnTo>
                  <a:lnTo>
                    <a:pt x="9" y="78"/>
                  </a:lnTo>
                  <a:lnTo>
                    <a:pt x="6" y="79"/>
                  </a:lnTo>
                  <a:lnTo>
                    <a:pt x="2" y="79"/>
                  </a:lnTo>
                  <a:lnTo>
                    <a:pt x="1" y="80"/>
                  </a:lnTo>
                  <a:lnTo>
                    <a:pt x="0" y="82"/>
                  </a:lnTo>
                  <a:lnTo>
                    <a:pt x="1" y="83"/>
                  </a:lnTo>
                  <a:lnTo>
                    <a:pt x="2" y="83"/>
                  </a:lnTo>
                  <a:lnTo>
                    <a:pt x="20" y="83"/>
                  </a:lnTo>
                  <a:lnTo>
                    <a:pt x="35" y="83"/>
                  </a:lnTo>
                  <a:lnTo>
                    <a:pt x="37" y="83"/>
                  </a:lnTo>
                  <a:lnTo>
                    <a:pt x="38" y="82"/>
                  </a:lnTo>
                  <a:lnTo>
                    <a:pt x="39" y="82"/>
                  </a:lnTo>
                  <a:lnTo>
                    <a:pt x="38" y="80"/>
                  </a:lnTo>
                  <a:lnTo>
                    <a:pt x="37" y="80"/>
                  </a:lnTo>
                  <a:lnTo>
                    <a:pt x="33" y="79"/>
                  </a:lnTo>
                  <a:lnTo>
                    <a:pt x="28" y="77"/>
                  </a:lnTo>
                  <a:lnTo>
                    <a:pt x="26" y="76"/>
                  </a:lnTo>
                  <a:lnTo>
                    <a:pt x="25" y="73"/>
                  </a:lnTo>
                  <a:lnTo>
                    <a:pt x="24" y="69"/>
                  </a:lnTo>
                  <a:lnTo>
                    <a:pt x="24" y="46"/>
                  </a:lnTo>
                  <a:lnTo>
                    <a:pt x="24" y="44"/>
                  </a:lnTo>
                  <a:lnTo>
                    <a:pt x="25" y="43"/>
                  </a:lnTo>
                  <a:lnTo>
                    <a:pt x="26" y="42"/>
                  </a:lnTo>
                  <a:lnTo>
                    <a:pt x="28" y="42"/>
                  </a:lnTo>
                  <a:lnTo>
                    <a:pt x="31" y="42"/>
                  </a:lnTo>
                  <a:lnTo>
                    <a:pt x="33" y="43"/>
                  </a:lnTo>
                  <a:lnTo>
                    <a:pt x="35" y="44"/>
                  </a:lnTo>
                  <a:lnTo>
                    <a:pt x="37" y="46"/>
                  </a:lnTo>
                  <a:lnTo>
                    <a:pt x="56" y="81"/>
                  </a:lnTo>
                  <a:lnTo>
                    <a:pt x="57" y="82"/>
                  </a:lnTo>
                  <a:lnTo>
                    <a:pt x="58" y="82"/>
                  </a:lnTo>
                  <a:lnTo>
                    <a:pt x="62" y="82"/>
                  </a:lnTo>
                  <a:lnTo>
                    <a:pt x="68" y="82"/>
                  </a:lnTo>
                  <a:lnTo>
                    <a:pt x="80" y="83"/>
                  </a:lnTo>
                  <a:lnTo>
                    <a:pt x="81" y="82"/>
                  </a:lnTo>
                  <a:lnTo>
                    <a:pt x="81" y="81"/>
                  </a:lnTo>
                  <a:lnTo>
                    <a:pt x="81" y="80"/>
                  </a:lnTo>
                  <a:lnTo>
                    <a:pt x="79" y="80"/>
                  </a:lnTo>
                  <a:lnTo>
                    <a:pt x="75" y="79"/>
                  </a:lnTo>
                  <a:lnTo>
                    <a:pt x="71" y="77"/>
                  </a:lnTo>
                  <a:lnTo>
                    <a:pt x="67" y="75"/>
                  </a:lnTo>
                  <a:lnTo>
                    <a:pt x="65" y="73"/>
                  </a:lnTo>
                  <a:lnTo>
                    <a:pt x="63" y="70"/>
                  </a:lnTo>
                  <a:lnTo>
                    <a:pt x="47" y="44"/>
                  </a:lnTo>
                  <a:lnTo>
                    <a:pt x="46" y="42"/>
                  </a:lnTo>
                  <a:lnTo>
                    <a:pt x="47" y="41"/>
                  </a:lnTo>
                  <a:lnTo>
                    <a:pt x="49" y="39"/>
                  </a:lnTo>
                  <a:lnTo>
                    <a:pt x="54" y="35"/>
                  </a:lnTo>
                  <a:lnTo>
                    <a:pt x="56" y="33"/>
                  </a:lnTo>
                  <a:lnTo>
                    <a:pt x="59" y="29"/>
                  </a:lnTo>
                  <a:lnTo>
                    <a:pt x="60" y="27"/>
                  </a:lnTo>
                  <a:lnTo>
                    <a:pt x="60" y="25"/>
                  </a:lnTo>
                  <a:lnTo>
                    <a:pt x="61" y="21"/>
                  </a:lnTo>
                  <a:lnTo>
                    <a:pt x="60" y="15"/>
                  </a:lnTo>
                  <a:lnTo>
                    <a:pt x="60" y="12"/>
                  </a:lnTo>
                  <a:lnTo>
                    <a:pt x="59" y="10"/>
                  </a:lnTo>
                  <a:lnTo>
                    <a:pt x="56" y="7"/>
                  </a:lnTo>
                  <a:lnTo>
                    <a:pt x="53" y="4"/>
                  </a:lnTo>
                  <a:lnTo>
                    <a:pt x="49" y="2"/>
                  </a:lnTo>
                  <a:lnTo>
                    <a:pt x="45" y="1"/>
                  </a:lnTo>
                  <a:lnTo>
                    <a:pt x="36" y="0"/>
                  </a:lnTo>
                  <a:lnTo>
                    <a:pt x="19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4"/>
                  </a:lnTo>
                  <a:lnTo>
                    <a:pt x="5" y="4"/>
                  </a:lnTo>
                  <a:lnTo>
                    <a:pt x="8" y="4"/>
                  </a:lnTo>
                  <a:lnTo>
                    <a:pt x="11" y="5"/>
                  </a:lnTo>
                  <a:lnTo>
                    <a:pt x="12" y="6"/>
                  </a:lnTo>
                  <a:lnTo>
                    <a:pt x="13" y="8"/>
                  </a:lnTo>
                  <a:lnTo>
                    <a:pt x="13" y="73"/>
                  </a:lnTo>
                  <a:close/>
                  <a:moveTo>
                    <a:pt x="24" y="8"/>
                  </a:moveTo>
                  <a:lnTo>
                    <a:pt x="25" y="7"/>
                  </a:lnTo>
                  <a:lnTo>
                    <a:pt x="25" y="5"/>
                  </a:lnTo>
                  <a:lnTo>
                    <a:pt x="26" y="4"/>
                  </a:lnTo>
                  <a:lnTo>
                    <a:pt x="29" y="4"/>
                  </a:lnTo>
                  <a:lnTo>
                    <a:pt x="36" y="5"/>
                  </a:lnTo>
                  <a:lnTo>
                    <a:pt x="40" y="6"/>
                  </a:lnTo>
                  <a:lnTo>
                    <a:pt x="43" y="7"/>
                  </a:lnTo>
                  <a:lnTo>
                    <a:pt x="44" y="8"/>
                  </a:lnTo>
                  <a:lnTo>
                    <a:pt x="46" y="9"/>
                  </a:lnTo>
                  <a:lnTo>
                    <a:pt x="48" y="12"/>
                  </a:lnTo>
                  <a:lnTo>
                    <a:pt x="49" y="16"/>
                  </a:lnTo>
                  <a:lnTo>
                    <a:pt x="49" y="21"/>
                  </a:lnTo>
                  <a:lnTo>
                    <a:pt x="49" y="26"/>
                  </a:lnTo>
                  <a:lnTo>
                    <a:pt x="48" y="30"/>
                  </a:lnTo>
                  <a:lnTo>
                    <a:pt x="46" y="34"/>
                  </a:lnTo>
                  <a:lnTo>
                    <a:pt x="43" y="36"/>
                  </a:lnTo>
                  <a:lnTo>
                    <a:pt x="41" y="37"/>
                  </a:lnTo>
                  <a:lnTo>
                    <a:pt x="38" y="38"/>
                  </a:lnTo>
                  <a:lnTo>
                    <a:pt x="32" y="39"/>
                  </a:lnTo>
                  <a:lnTo>
                    <a:pt x="26" y="38"/>
                  </a:lnTo>
                  <a:lnTo>
                    <a:pt x="25" y="38"/>
                  </a:lnTo>
                  <a:lnTo>
                    <a:pt x="24" y="37"/>
                  </a:lnTo>
                  <a:lnTo>
                    <a:pt x="24" y="8"/>
                  </a:lnTo>
                  <a:close/>
                </a:path>
              </a:pathLst>
            </a:custGeom>
            <a:solidFill>
              <a:srgbClr val="002D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06687" eaLnBrk="0" hangingPunct="0">
                <a:spcBef>
                  <a:spcPct val="50000"/>
                </a:spcBef>
                <a:defRPr/>
              </a:pPr>
              <a:endParaRPr lang="es-CL" sz="1200" dirty="0">
                <a:solidFill>
                  <a:srgbClr val="000000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54" name="Freeform 220"/>
            <p:cNvSpPr>
              <a:spLocks noEditPoints="1"/>
            </p:cNvSpPr>
            <p:nvPr/>
          </p:nvSpPr>
          <p:spPr bwMode="auto">
            <a:xfrm>
              <a:off x="3227284" y="5968444"/>
              <a:ext cx="41918" cy="134547"/>
            </a:xfrm>
            <a:custGeom>
              <a:avLst/>
              <a:gdLst>
                <a:gd name="T0" fmla="*/ 2147483647 w 27"/>
                <a:gd name="T1" fmla="*/ 2147483647 h 84"/>
                <a:gd name="T2" fmla="*/ 2147483647 w 27"/>
                <a:gd name="T3" fmla="*/ 2147483647 h 84"/>
                <a:gd name="T4" fmla="*/ 2147483647 w 27"/>
                <a:gd name="T5" fmla="*/ 2147483647 h 84"/>
                <a:gd name="T6" fmla="*/ 2147483647 w 27"/>
                <a:gd name="T7" fmla="*/ 2147483647 h 84"/>
                <a:gd name="T8" fmla="*/ 2147483647 w 27"/>
                <a:gd name="T9" fmla="*/ 2147483647 h 84"/>
                <a:gd name="T10" fmla="*/ 2147483647 w 27"/>
                <a:gd name="T11" fmla="*/ 2147483647 h 84"/>
                <a:gd name="T12" fmla="*/ 2147483647 w 27"/>
                <a:gd name="T13" fmla="*/ 2147483647 h 84"/>
                <a:gd name="T14" fmla="*/ 2147483647 w 27"/>
                <a:gd name="T15" fmla="*/ 2147483647 h 84"/>
                <a:gd name="T16" fmla="*/ 2147483647 w 27"/>
                <a:gd name="T17" fmla="*/ 2147483647 h 84"/>
                <a:gd name="T18" fmla="*/ 2147483647 w 27"/>
                <a:gd name="T19" fmla="*/ 2147483647 h 84"/>
                <a:gd name="T20" fmla="*/ 2147483647 w 27"/>
                <a:gd name="T21" fmla="*/ 2147483647 h 84"/>
                <a:gd name="T22" fmla="*/ 2147483647 w 27"/>
                <a:gd name="T23" fmla="*/ 2147483647 h 84"/>
                <a:gd name="T24" fmla="*/ 2147483647 w 27"/>
                <a:gd name="T25" fmla="*/ 2147483647 h 84"/>
                <a:gd name="T26" fmla="*/ 2147483647 w 27"/>
                <a:gd name="T27" fmla="*/ 2147483647 h 84"/>
                <a:gd name="T28" fmla="*/ 2147483647 w 27"/>
                <a:gd name="T29" fmla="*/ 2147483647 h 84"/>
                <a:gd name="T30" fmla="*/ 2147483647 w 27"/>
                <a:gd name="T31" fmla="*/ 2147483647 h 84"/>
                <a:gd name="T32" fmla="*/ 2147483647 w 27"/>
                <a:gd name="T33" fmla="*/ 2147483647 h 84"/>
                <a:gd name="T34" fmla="*/ 2147483647 w 27"/>
                <a:gd name="T35" fmla="*/ 2147483647 h 84"/>
                <a:gd name="T36" fmla="*/ 2147483647 w 27"/>
                <a:gd name="T37" fmla="*/ 2147483647 h 84"/>
                <a:gd name="T38" fmla="*/ 2147483647 w 27"/>
                <a:gd name="T39" fmla="*/ 2147483647 h 84"/>
                <a:gd name="T40" fmla="*/ 2147483647 w 27"/>
                <a:gd name="T41" fmla="*/ 2147483647 h 84"/>
                <a:gd name="T42" fmla="*/ 2147483647 w 27"/>
                <a:gd name="T43" fmla="*/ 2147483647 h 84"/>
                <a:gd name="T44" fmla="*/ 2147483647 w 27"/>
                <a:gd name="T45" fmla="*/ 2147483647 h 84"/>
                <a:gd name="T46" fmla="*/ 0 w 27"/>
                <a:gd name="T47" fmla="*/ 2147483647 h 84"/>
                <a:gd name="T48" fmla="*/ 0 w 27"/>
                <a:gd name="T49" fmla="*/ 2147483647 h 84"/>
                <a:gd name="T50" fmla="*/ 0 w 27"/>
                <a:gd name="T51" fmla="*/ 2147483647 h 84"/>
                <a:gd name="T52" fmla="*/ 2147483647 w 27"/>
                <a:gd name="T53" fmla="*/ 2147483647 h 84"/>
                <a:gd name="T54" fmla="*/ 2147483647 w 27"/>
                <a:gd name="T55" fmla="*/ 2147483647 h 84"/>
                <a:gd name="T56" fmla="*/ 2147483647 w 27"/>
                <a:gd name="T57" fmla="*/ 2147483647 h 84"/>
                <a:gd name="T58" fmla="*/ 2147483647 w 27"/>
                <a:gd name="T59" fmla="*/ 2147483647 h 84"/>
                <a:gd name="T60" fmla="*/ 2147483647 w 27"/>
                <a:gd name="T61" fmla="*/ 2147483647 h 84"/>
                <a:gd name="T62" fmla="*/ 2147483647 w 27"/>
                <a:gd name="T63" fmla="*/ 2147483647 h 84"/>
                <a:gd name="T64" fmla="*/ 2147483647 w 27"/>
                <a:gd name="T65" fmla="*/ 2147483647 h 84"/>
                <a:gd name="T66" fmla="*/ 2147483647 w 27"/>
                <a:gd name="T67" fmla="*/ 2147483647 h 84"/>
                <a:gd name="T68" fmla="*/ 2147483647 w 27"/>
                <a:gd name="T69" fmla="*/ 2147483647 h 84"/>
                <a:gd name="T70" fmla="*/ 2147483647 w 27"/>
                <a:gd name="T71" fmla="*/ 2147483647 h 84"/>
                <a:gd name="T72" fmla="*/ 2147483647 w 27"/>
                <a:gd name="T73" fmla="*/ 2147483647 h 84"/>
                <a:gd name="T74" fmla="*/ 2147483647 w 27"/>
                <a:gd name="T75" fmla="*/ 2147483647 h 84"/>
                <a:gd name="T76" fmla="*/ 2147483647 w 27"/>
                <a:gd name="T77" fmla="*/ 2147483647 h 84"/>
                <a:gd name="T78" fmla="*/ 2147483647 w 27"/>
                <a:gd name="T79" fmla="*/ 0 h 84"/>
                <a:gd name="T80" fmla="*/ 2147483647 w 27"/>
                <a:gd name="T81" fmla="*/ 2147483647 h 84"/>
                <a:gd name="T82" fmla="*/ 2147483647 w 27"/>
                <a:gd name="T83" fmla="*/ 2147483647 h 84"/>
                <a:gd name="T84" fmla="*/ 2147483647 w 27"/>
                <a:gd name="T85" fmla="*/ 2147483647 h 84"/>
                <a:gd name="T86" fmla="*/ 2147483647 w 27"/>
                <a:gd name="T87" fmla="*/ 2147483647 h 84"/>
                <a:gd name="T88" fmla="*/ 2147483647 w 27"/>
                <a:gd name="T89" fmla="*/ 2147483647 h 84"/>
                <a:gd name="T90" fmla="*/ 2147483647 w 27"/>
                <a:gd name="T91" fmla="*/ 2147483647 h 84"/>
                <a:gd name="T92" fmla="*/ 2147483647 w 27"/>
                <a:gd name="T93" fmla="*/ 2147483647 h 84"/>
                <a:gd name="T94" fmla="*/ 2147483647 w 27"/>
                <a:gd name="T95" fmla="*/ 2147483647 h 84"/>
                <a:gd name="T96" fmla="*/ 2147483647 w 27"/>
                <a:gd name="T97" fmla="*/ 2147483647 h 84"/>
                <a:gd name="T98" fmla="*/ 2147483647 w 27"/>
                <a:gd name="T99" fmla="*/ 2147483647 h 84"/>
                <a:gd name="T100" fmla="*/ 2147483647 w 27"/>
                <a:gd name="T101" fmla="*/ 2147483647 h 84"/>
                <a:gd name="T102" fmla="*/ 2147483647 w 27"/>
                <a:gd name="T103" fmla="*/ 2147483647 h 84"/>
                <a:gd name="T104" fmla="*/ 2147483647 w 27"/>
                <a:gd name="T105" fmla="*/ 2147483647 h 84"/>
                <a:gd name="T106" fmla="*/ 2147483647 w 27"/>
                <a:gd name="T107" fmla="*/ 2147483647 h 84"/>
                <a:gd name="T108" fmla="*/ 2147483647 w 27"/>
                <a:gd name="T109" fmla="*/ 2147483647 h 84"/>
                <a:gd name="T110" fmla="*/ 2147483647 w 27"/>
                <a:gd name="T111" fmla="*/ 2147483647 h 84"/>
                <a:gd name="T112" fmla="*/ 2147483647 w 27"/>
                <a:gd name="T113" fmla="*/ 2147483647 h 84"/>
                <a:gd name="T114" fmla="*/ 2147483647 w 27"/>
                <a:gd name="T115" fmla="*/ 0 h 8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7"/>
                <a:gd name="T175" fmla="*/ 0 h 84"/>
                <a:gd name="T176" fmla="*/ 27 w 27"/>
                <a:gd name="T177" fmla="*/ 84 h 8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7" h="84">
                  <a:moveTo>
                    <a:pt x="19" y="38"/>
                  </a:moveTo>
                  <a:lnTo>
                    <a:pt x="19" y="31"/>
                  </a:lnTo>
                  <a:lnTo>
                    <a:pt x="19" y="30"/>
                  </a:lnTo>
                  <a:lnTo>
                    <a:pt x="18" y="30"/>
                  </a:lnTo>
                  <a:lnTo>
                    <a:pt x="10" y="36"/>
                  </a:lnTo>
                  <a:lnTo>
                    <a:pt x="8" y="37"/>
                  </a:lnTo>
                  <a:lnTo>
                    <a:pt x="6" y="37"/>
                  </a:lnTo>
                  <a:lnTo>
                    <a:pt x="4" y="38"/>
                  </a:lnTo>
                  <a:lnTo>
                    <a:pt x="4" y="39"/>
                  </a:lnTo>
                  <a:lnTo>
                    <a:pt x="4" y="40"/>
                  </a:lnTo>
                  <a:lnTo>
                    <a:pt x="5" y="40"/>
                  </a:lnTo>
                  <a:lnTo>
                    <a:pt x="7" y="41"/>
                  </a:lnTo>
                  <a:lnTo>
                    <a:pt x="8" y="41"/>
                  </a:lnTo>
                  <a:lnTo>
                    <a:pt x="9" y="42"/>
                  </a:lnTo>
                  <a:lnTo>
                    <a:pt x="10" y="43"/>
                  </a:lnTo>
                  <a:lnTo>
                    <a:pt x="10" y="45"/>
                  </a:lnTo>
                  <a:lnTo>
                    <a:pt x="10" y="74"/>
                  </a:lnTo>
                  <a:lnTo>
                    <a:pt x="9" y="77"/>
                  </a:lnTo>
                  <a:lnTo>
                    <a:pt x="9" y="78"/>
                  </a:lnTo>
                  <a:lnTo>
                    <a:pt x="8" y="79"/>
                  </a:lnTo>
                  <a:lnTo>
                    <a:pt x="6" y="80"/>
                  </a:lnTo>
                  <a:lnTo>
                    <a:pt x="3" y="81"/>
                  </a:lnTo>
                  <a:lnTo>
                    <a:pt x="1" y="82"/>
                  </a:lnTo>
                  <a:lnTo>
                    <a:pt x="0" y="82"/>
                  </a:lnTo>
                  <a:lnTo>
                    <a:pt x="0" y="83"/>
                  </a:lnTo>
                  <a:lnTo>
                    <a:pt x="0" y="84"/>
                  </a:lnTo>
                  <a:lnTo>
                    <a:pt x="1" y="84"/>
                  </a:lnTo>
                  <a:lnTo>
                    <a:pt x="3" y="84"/>
                  </a:lnTo>
                  <a:lnTo>
                    <a:pt x="13" y="84"/>
                  </a:lnTo>
                  <a:lnTo>
                    <a:pt x="24" y="84"/>
                  </a:lnTo>
                  <a:lnTo>
                    <a:pt x="26" y="84"/>
                  </a:lnTo>
                  <a:lnTo>
                    <a:pt x="27" y="83"/>
                  </a:lnTo>
                  <a:lnTo>
                    <a:pt x="27" y="82"/>
                  </a:lnTo>
                  <a:lnTo>
                    <a:pt x="26" y="82"/>
                  </a:lnTo>
                  <a:lnTo>
                    <a:pt x="24" y="81"/>
                  </a:lnTo>
                  <a:lnTo>
                    <a:pt x="20" y="80"/>
                  </a:lnTo>
                  <a:lnTo>
                    <a:pt x="19" y="78"/>
                  </a:lnTo>
                  <a:lnTo>
                    <a:pt x="19" y="76"/>
                  </a:lnTo>
                  <a:lnTo>
                    <a:pt x="19" y="38"/>
                  </a:lnTo>
                  <a:close/>
                  <a:moveTo>
                    <a:pt x="14" y="0"/>
                  </a:moveTo>
                  <a:lnTo>
                    <a:pt x="12" y="1"/>
                  </a:lnTo>
                  <a:lnTo>
                    <a:pt x="10" y="2"/>
                  </a:lnTo>
                  <a:lnTo>
                    <a:pt x="9" y="4"/>
                  </a:lnTo>
                  <a:lnTo>
                    <a:pt x="8" y="6"/>
                  </a:lnTo>
                  <a:lnTo>
                    <a:pt x="9" y="8"/>
                  </a:lnTo>
                  <a:lnTo>
                    <a:pt x="9" y="9"/>
                  </a:lnTo>
                  <a:lnTo>
                    <a:pt x="10" y="10"/>
                  </a:lnTo>
                  <a:lnTo>
                    <a:pt x="12" y="12"/>
                  </a:lnTo>
                  <a:lnTo>
                    <a:pt x="14" y="12"/>
                  </a:lnTo>
                  <a:lnTo>
                    <a:pt x="16" y="12"/>
                  </a:lnTo>
                  <a:lnTo>
                    <a:pt x="17" y="11"/>
                  </a:lnTo>
                  <a:lnTo>
                    <a:pt x="18" y="10"/>
                  </a:lnTo>
                  <a:lnTo>
                    <a:pt x="19" y="8"/>
                  </a:lnTo>
                  <a:lnTo>
                    <a:pt x="20" y="6"/>
                  </a:lnTo>
                  <a:lnTo>
                    <a:pt x="19" y="4"/>
                  </a:lnTo>
                  <a:lnTo>
                    <a:pt x="18" y="2"/>
                  </a:lnTo>
                  <a:lnTo>
                    <a:pt x="16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2D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06687" eaLnBrk="0" hangingPunct="0">
                <a:spcBef>
                  <a:spcPct val="50000"/>
                </a:spcBef>
                <a:defRPr/>
              </a:pPr>
              <a:endParaRPr lang="es-CL" sz="1200" dirty="0">
                <a:solidFill>
                  <a:srgbClr val="000000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55" name="Freeform 221"/>
            <p:cNvSpPr>
              <a:spLocks/>
            </p:cNvSpPr>
            <p:nvPr/>
          </p:nvSpPr>
          <p:spPr bwMode="auto">
            <a:xfrm>
              <a:off x="3281427" y="6016881"/>
              <a:ext cx="55891" cy="87903"/>
            </a:xfrm>
            <a:custGeom>
              <a:avLst/>
              <a:gdLst>
                <a:gd name="T0" fmla="*/ 2147483647 w 35"/>
                <a:gd name="T1" fmla="*/ 2147483647 h 56"/>
                <a:gd name="T2" fmla="*/ 2147483647 w 35"/>
                <a:gd name="T3" fmla="*/ 2147483647 h 56"/>
                <a:gd name="T4" fmla="*/ 2147483647 w 35"/>
                <a:gd name="T5" fmla="*/ 2147483647 h 56"/>
                <a:gd name="T6" fmla="*/ 2147483647 w 35"/>
                <a:gd name="T7" fmla="*/ 2147483647 h 56"/>
                <a:gd name="T8" fmla="*/ 2147483647 w 35"/>
                <a:gd name="T9" fmla="*/ 2147483647 h 56"/>
                <a:gd name="T10" fmla="*/ 2147483647 w 35"/>
                <a:gd name="T11" fmla="*/ 2147483647 h 56"/>
                <a:gd name="T12" fmla="*/ 2147483647 w 35"/>
                <a:gd name="T13" fmla="*/ 2147483647 h 56"/>
                <a:gd name="T14" fmla="*/ 2147483647 w 35"/>
                <a:gd name="T15" fmla="*/ 2147483647 h 56"/>
                <a:gd name="T16" fmla="*/ 2147483647 w 35"/>
                <a:gd name="T17" fmla="*/ 2147483647 h 56"/>
                <a:gd name="T18" fmla="*/ 2147483647 w 35"/>
                <a:gd name="T19" fmla="*/ 2147483647 h 56"/>
                <a:gd name="T20" fmla="*/ 2147483647 w 35"/>
                <a:gd name="T21" fmla="*/ 2147483647 h 56"/>
                <a:gd name="T22" fmla="*/ 2147483647 w 35"/>
                <a:gd name="T23" fmla="*/ 2147483647 h 56"/>
                <a:gd name="T24" fmla="*/ 2147483647 w 35"/>
                <a:gd name="T25" fmla="*/ 2147483647 h 56"/>
                <a:gd name="T26" fmla="*/ 2147483647 w 35"/>
                <a:gd name="T27" fmla="*/ 2147483647 h 56"/>
                <a:gd name="T28" fmla="*/ 2147483647 w 35"/>
                <a:gd name="T29" fmla="*/ 2147483647 h 56"/>
                <a:gd name="T30" fmla="*/ 2147483647 w 35"/>
                <a:gd name="T31" fmla="*/ 2147483647 h 56"/>
                <a:gd name="T32" fmla="*/ 2147483647 w 35"/>
                <a:gd name="T33" fmla="*/ 2147483647 h 56"/>
                <a:gd name="T34" fmla="*/ 2147483647 w 35"/>
                <a:gd name="T35" fmla="*/ 2147483647 h 56"/>
                <a:gd name="T36" fmla="*/ 2147483647 w 35"/>
                <a:gd name="T37" fmla="*/ 2147483647 h 56"/>
                <a:gd name="T38" fmla="*/ 2147483647 w 35"/>
                <a:gd name="T39" fmla="*/ 2147483647 h 56"/>
                <a:gd name="T40" fmla="*/ 2147483647 w 35"/>
                <a:gd name="T41" fmla="*/ 2147483647 h 56"/>
                <a:gd name="T42" fmla="*/ 2147483647 w 35"/>
                <a:gd name="T43" fmla="*/ 2147483647 h 56"/>
                <a:gd name="T44" fmla="*/ 2147483647 w 35"/>
                <a:gd name="T45" fmla="*/ 0 h 56"/>
                <a:gd name="T46" fmla="*/ 2147483647 w 35"/>
                <a:gd name="T47" fmla="*/ 2147483647 h 56"/>
                <a:gd name="T48" fmla="*/ 2147483647 w 35"/>
                <a:gd name="T49" fmla="*/ 2147483647 h 56"/>
                <a:gd name="T50" fmla="*/ 2147483647 w 35"/>
                <a:gd name="T51" fmla="*/ 2147483647 h 56"/>
                <a:gd name="T52" fmla="*/ 2147483647 w 35"/>
                <a:gd name="T53" fmla="*/ 2147483647 h 56"/>
                <a:gd name="T54" fmla="*/ 2147483647 w 35"/>
                <a:gd name="T55" fmla="*/ 2147483647 h 56"/>
                <a:gd name="T56" fmla="*/ 2147483647 w 35"/>
                <a:gd name="T57" fmla="*/ 2147483647 h 56"/>
                <a:gd name="T58" fmla="*/ 2147483647 w 35"/>
                <a:gd name="T59" fmla="*/ 2147483647 h 56"/>
                <a:gd name="T60" fmla="*/ 2147483647 w 35"/>
                <a:gd name="T61" fmla="*/ 2147483647 h 56"/>
                <a:gd name="T62" fmla="*/ 2147483647 w 35"/>
                <a:gd name="T63" fmla="*/ 2147483647 h 56"/>
                <a:gd name="T64" fmla="*/ 2147483647 w 35"/>
                <a:gd name="T65" fmla="*/ 2147483647 h 56"/>
                <a:gd name="T66" fmla="*/ 2147483647 w 35"/>
                <a:gd name="T67" fmla="*/ 2147483647 h 56"/>
                <a:gd name="T68" fmla="*/ 2147483647 w 35"/>
                <a:gd name="T69" fmla="*/ 2147483647 h 56"/>
                <a:gd name="T70" fmla="*/ 2147483647 w 35"/>
                <a:gd name="T71" fmla="*/ 2147483647 h 56"/>
                <a:gd name="T72" fmla="*/ 2147483647 w 35"/>
                <a:gd name="T73" fmla="*/ 2147483647 h 56"/>
                <a:gd name="T74" fmla="*/ 2147483647 w 35"/>
                <a:gd name="T75" fmla="*/ 2147483647 h 56"/>
                <a:gd name="T76" fmla="*/ 2147483647 w 35"/>
                <a:gd name="T77" fmla="*/ 2147483647 h 56"/>
                <a:gd name="T78" fmla="*/ 0 w 35"/>
                <a:gd name="T79" fmla="*/ 2147483647 h 56"/>
                <a:gd name="T80" fmla="*/ 0 w 35"/>
                <a:gd name="T81" fmla="*/ 2147483647 h 5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5"/>
                <a:gd name="T124" fmla="*/ 0 h 56"/>
                <a:gd name="T125" fmla="*/ 35 w 35"/>
                <a:gd name="T126" fmla="*/ 56 h 5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5" h="56">
                  <a:moveTo>
                    <a:pt x="0" y="51"/>
                  </a:moveTo>
                  <a:lnTo>
                    <a:pt x="1" y="52"/>
                  </a:lnTo>
                  <a:lnTo>
                    <a:pt x="2" y="54"/>
                  </a:lnTo>
                  <a:lnTo>
                    <a:pt x="4" y="54"/>
                  </a:lnTo>
                  <a:lnTo>
                    <a:pt x="7" y="55"/>
                  </a:lnTo>
                  <a:lnTo>
                    <a:pt x="16" y="56"/>
                  </a:lnTo>
                  <a:lnTo>
                    <a:pt x="21" y="56"/>
                  </a:lnTo>
                  <a:lnTo>
                    <a:pt x="25" y="54"/>
                  </a:lnTo>
                  <a:lnTo>
                    <a:pt x="28" y="53"/>
                  </a:lnTo>
                  <a:lnTo>
                    <a:pt x="31" y="51"/>
                  </a:lnTo>
                  <a:lnTo>
                    <a:pt x="33" y="48"/>
                  </a:lnTo>
                  <a:lnTo>
                    <a:pt x="34" y="45"/>
                  </a:lnTo>
                  <a:lnTo>
                    <a:pt x="35" y="40"/>
                  </a:lnTo>
                  <a:lnTo>
                    <a:pt x="34" y="38"/>
                  </a:lnTo>
                  <a:lnTo>
                    <a:pt x="34" y="35"/>
                  </a:lnTo>
                  <a:lnTo>
                    <a:pt x="32" y="33"/>
                  </a:lnTo>
                  <a:lnTo>
                    <a:pt x="31" y="31"/>
                  </a:lnTo>
                  <a:lnTo>
                    <a:pt x="27" y="28"/>
                  </a:lnTo>
                  <a:lnTo>
                    <a:pt x="22" y="25"/>
                  </a:lnTo>
                  <a:lnTo>
                    <a:pt x="13" y="19"/>
                  </a:lnTo>
                  <a:lnTo>
                    <a:pt x="10" y="15"/>
                  </a:lnTo>
                  <a:lnTo>
                    <a:pt x="9" y="14"/>
                  </a:lnTo>
                  <a:lnTo>
                    <a:pt x="9" y="12"/>
                  </a:lnTo>
                  <a:lnTo>
                    <a:pt x="9" y="10"/>
                  </a:lnTo>
                  <a:lnTo>
                    <a:pt x="9" y="9"/>
                  </a:lnTo>
                  <a:lnTo>
                    <a:pt x="10" y="7"/>
                  </a:lnTo>
                  <a:lnTo>
                    <a:pt x="11" y="6"/>
                  </a:lnTo>
                  <a:lnTo>
                    <a:pt x="12" y="5"/>
                  </a:lnTo>
                  <a:lnTo>
                    <a:pt x="14" y="4"/>
                  </a:lnTo>
                  <a:lnTo>
                    <a:pt x="17" y="4"/>
                  </a:lnTo>
                  <a:lnTo>
                    <a:pt x="21" y="4"/>
                  </a:lnTo>
                  <a:lnTo>
                    <a:pt x="23" y="5"/>
                  </a:lnTo>
                  <a:lnTo>
                    <a:pt x="25" y="7"/>
                  </a:lnTo>
                  <a:lnTo>
                    <a:pt x="26" y="9"/>
                  </a:lnTo>
                  <a:lnTo>
                    <a:pt x="28" y="13"/>
                  </a:lnTo>
                  <a:lnTo>
                    <a:pt x="29" y="14"/>
                  </a:lnTo>
                  <a:lnTo>
                    <a:pt x="30" y="15"/>
                  </a:lnTo>
                  <a:lnTo>
                    <a:pt x="31" y="14"/>
                  </a:lnTo>
                  <a:lnTo>
                    <a:pt x="31" y="13"/>
                  </a:lnTo>
                  <a:lnTo>
                    <a:pt x="31" y="8"/>
                  </a:lnTo>
                  <a:lnTo>
                    <a:pt x="31" y="4"/>
                  </a:lnTo>
                  <a:lnTo>
                    <a:pt x="30" y="2"/>
                  </a:lnTo>
                  <a:lnTo>
                    <a:pt x="28" y="1"/>
                  </a:lnTo>
                  <a:lnTo>
                    <a:pt x="25" y="1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3"/>
                  </a:lnTo>
                  <a:lnTo>
                    <a:pt x="5" y="5"/>
                  </a:lnTo>
                  <a:lnTo>
                    <a:pt x="3" y="7"/>
                  </a:lnTo>
                  <a:lnTo>
                    <a:pt x="2" y="10"/>
                  </a:lnTo>
                  <a:lnTo>
                    <a:pt x="1" y="13"/>
                  </a:lnTo>
                  <a:lnTo>
                    <a:pt x="1" y="16"/>
                  </a:lnTo>
                  <a:lnTo>
                    <a:pt x="1" y="18"/>
                  </a:lnTo>
                  <a:lnTo>
                    <a:pt x="2" y="21"/>
                  </a:lnTo>
                  <a:lnTo>
                    <a:pt x="3" y="23"/>
                  </a:lnTo>
                  <a:lnTo>
                    <a:pt x="5" y="25"/>
                  </a:lnTo>
                  <a:lnTo>
                    <a:pt x="9" y="28"/>
                  </a:lnTo>
                  <a:lnTo>
                    <a:pt x="14" y="31"/>
                  </a:lnTo>
                  <a:lnTo>
                    <a:pt x="18" y="33"/>
                  </a:lnTo>
                  <a:lnTo>
                    <a:pt x="22" y="36"/>
                  </a:lnTo>
                  <a:lnTo>
                    <a:pt x="24" y="38"/>
                  </a:lnTo>
                  <a:lnTo>
                    <a:pt x="25" y="39"/>
                  </a:lnTo>
                  <a:lnTo>
                    <a:pt x="26" y="41"/>
                  </a:lnTo>
                  <a:lnTo>
                    <a:pt x="26" y="43"/>
                  </a:lnTo>
                  <a:lnTo>
                    <a:pt x="26" y="46"/>
                  </a:lnTo>
                  <a:lnTo>
                    <a:pt x="25" y="47"/>
                  </a:lnTo>
                  <a:lnTo>
                    <a:pt x="24" y="49"/>
                  </a:lnTo>
                  <a:lnTo>
                    <a:pt x="23" y="50"/>
                  </a:lnTo>
                  <a:lnTo>
                    <a:pt x="19" y="52"/>
                  </a:lnTo>
                  <a:lnTo>
                    <a:pt x="15" y="52"/>
                  </a:lnTo>
                  <a:lnTo>
                    <a:pt x="13" y="52"/>
                  </a:lnTo>
                  <a:lnTo>
                    <a:pt x="10" y="51"/>
                  </a:lnTo>
                  <a:lnTo>
                    <a:pt x="8" y="50"/>
                  </a:lnTo>
                  <a:lnTo>
                    <a:pt x="7" y="48"/>
                  </a:lnTo>
                  <a:lnTo>
                    <a:pt x="4" y="43"/>
                  </a:lnTo>
                  <a:lnTo>
                    <a:pt x="3" y="41"/>
                  </a:lnTo>
                  <a:lnTo>
                    <a:pt x="2" y="40"/>
                  </a:lnTo>
                  <a:lnTo>
                    <a:pt x="1" y="40"/>
                  </a:lnTo>
                  <a:lnTo>
                    <a:pt x="0" y="41"/>
                  </a:lnTo>
                  <a:lnTo>
                    <a:pt x="0" y="44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2D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06687" eaLnBrk="0" hangingPunct="0">
                <a:spcBef>
                  <a:spcPct val="50000"/>
                </a:spcBef>
                <a:defRPr/>
              </a:pPr>
              <a:endParaRPr lang="es-CL" sz="1200" dirty="0">
                <a:solidFill>
                  <a:srgbClr val="000000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56" name="Freeform 222"/>
            <p:cNvSpPr>
              <a:spLocks/>
            </p:cNvSpPr>
            <p:nvPr/>
          </p:nvSpPr>
          <p:spPr bwMode="auto">
            <a:xfrm>
              <a:off x="3346051" y="5959475"/>
              <a:ext cx="96062" cy="143516"/>
            </a:xfrm>
            <a:custGeom>
              <a:avLst/>
              <a:gdLst>
                <a:gd name="T0" fmla="*/ 2147483647 w 61"/>
                <a:gd name="T1" fmla="*/ 2147483647 h 90"/>
                <a:gd name="T2" fmla="*/ 2147483647 w 61"/>
                <a:gd name="T3" fmla="*/ 2147483647 h 90"/>
                <a:gd name="T4" fmla="*/ 0 w 61"/>
                <a:gd name="T5" fmla="*/ 2147483647 h 90"/>
                <a:gd name="T6" fmla="*/ 2147483647 w 61"/>
                <a:gd name="T7" fmla="*/ 2147483647 h 90"/>
                <a:gd name="T8" fmla="*/ 2147483647 w 61"/>
                <a:gd name="T9" fmla="*/ 2147483647 h 90"/>
                <a:gd name="T10" fmla="*/ 2147483647 w 61"/>
                <a:gd name="T11" fmla="*/ 2147483647 h 90"/>
                <a:gd name="T12" fmla="*/ 2147483647 w 61"/>
                <a:gd name="T13" fmla="*/ 2147483647 h 90"/>
                <a:gd name="T14" fmla="*/ 2147483647 w 61"/>
                <a:gd name="T15" fmla="*/ 2147483647 h 90"/>
                <a:gd name="T16" fmla="*/ 2147483647 w 61"/>
                <a:gd name="T17" fmla="*/ 2147483647 h 90"/>
                <a:gd name="T18" fmla="*/ 2147483647 w 61"/>
                <a:gd name="T19" fmla="*/ 2147483647 h 90"/>
                <a:gd name="T20" fmla="*/ 2147483647 w 61"/>
                <a:gd name="T21" fmla="*/ 2147483647 h 90"/>
                <a:gd name="T22" fmla="*/ 2147483647 w 61"/>
                <a:gd name="T23" fmla="*/ 2147483647 h 90"/>
                <a:gd name="T24" fmla="*/ 2147483647 w 61"/>
                <a:gd name="T25" fmla="*/ 2147483647 h 90"/>
                <a:gd name="T26" fmla="*/ 2147483647 w 61"/>
                <a:gd name="T27" fmla="*/ 2147483647 h 90"/>
                <a:gd name="T28" fmla="*/ 2147483647 w 61"/>
                <a:gd name="T29" fmla="*/ 2147483647 h 90"/>
                <a:gd name="T30" fmla="*/ 2147483647 w 61"/>
                <a:gd name="T31" fmla="*/ 2147483647 h 90"/>
                <a:gd name="T32" fmla="*/ 2147483647 w 61"/>
                <a:gd name="T33" fmla="*/ 2147483647 h 90"/>
                <a:gd name="T34" fmla="*/ 2147483647 w 61"/>
                <a:gd name="T35" fmla="*/ 2147483647 h 90"/>
                <a:gd name="T36" fmla="*/ 2147483647 w 61"/>
                <a:gd name="T37" fmla="*/ 2147483647 h 90"/>
                <a:gd name="T38" fmla="*/ 2147483647 w 61"/>
                <a:gd name="T39" fmla="*/ 2147483647 h 90"/>
                <a:gd name="T40" fmla="*/ 2147483647 w 61"/>
                <a:gd name="T41" fmla="*/ 2147483647 h 90"/>
                <a:gd name="T42" fmla="*/ 2147483647 w 61"/>
                <a:gd name="T43" fmla="*/ 2147483647 h 90"/>
                <a:gd name="T44" fmla="*/ 2147483647 w 61"/>
                <a:gd name="T45" fmla="*/ 2147483647 h 90"/>
                <a:gd name="T46" fmla="*/ 2147483647 w 61"/>
                <a:gd name="T47" fmla="*/ 2147483647 h 90"/>
                <a:gd name="T48" fmla="*/ 2147483647 w 61"/>
                <a:gd name="T49" fmla="*/ 2147483647 h 90"/>
                <a:gd name="T50" fmla="*/ 2147483647 w 61"/>
                <a:gd name="T51" fmla="*/ 2147483647 h 90"/>
                <a:gd name="T52" fmla="*/ 2147483647 w 61"/>
                <a:gd name="T53" fmla="*/ 2147483647 h 90"/>
                <a:gd name="T54" fmla="*/ 2147483647 w 61"/>
                <a:gd name="T55" fmla="*/ 2147483647 h 90"/>
                <a:gd name="T56" fmla="*/ 2147483647 w 61"/>
                <a:gd name="T57" fmla="*/ 2147483647 h 90"/>
                <a:gd name="T58" fmla="*/ 2147483647 w 61"/>
                <a:gd name="T59" fmla="*/ 2147483647 h 90"/>
                <a:gd name="T60" fmla="*/ 2147483647 w 61"/>
                <a:gd name="T61" fmla="*/ 2147483647 h 90"/>
                <a:gd name="T62" fmla="*/ 2147483647 w 61"/>
                <a:gd name="T63" fmla="*/ 2147483647 h 90"/>
                <a:gd name="T64" fmla="*/ 2147483647 w 61"/>
                <a:gd name="T65" fmla="*/ 2147483647 h 90"/>
                <a:gd name="T66" fmla="*/ 2147483647 w 61"/>
                <a:gd name="T67" fmla="*/ 2147483647 h 90"/>
                <a:gd name="T68" fmla="*/ 2147483647 w 61"/>
                <a:gd name="T69" fmla="*/ 2147483647 h 90"/>
                <a:gd name="T70" fmla="*/ 2147483647 w 61"/>
                <a:gd name="T71" fmla="*/ 2147483647 h 90"/>
                <a:gd name="T72" fmla="*/ 2147483647 w 61"/>
                <a:gd name="T73" fmla="*/ 0 h 90"/>
                <a:gd name="T74" fmla="*/ 2147483647 w 61"/>
                <a:gd name="T75" fmla="*/ 0 h 90"/>
                <a:gd name="T76" fmla="*/ 2147483647 w 61"/>
                <a:gd name="T77" fmla="*/ 2147483647 h 90"/>
                <a:gd name="T78" fmla="*/ 2147483647 w 61"/>
                <a:gd name="T79" fmla="*/ 2147483647 h 90"/>
                <a:gd name="T80" fmla="*/ 2147483647 w 61"/>
                <a:gd name="T81" fmla="*/ 2147483647 h 90"/>
                <a:gd name="T82" fmla="*/ 2147483647 w 61"/>
                <a:gd name="T83" fmla="*/ 2147483647 h 90"/>
                <a:gd name="T84" fmla="*/ 2147483647 w 61"/>
                <a:gd name="T85" fmla="*/ 2147483647 h 9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1"/>
                <a:gd name="T130" fmla="*/ 0 h 90"/>
                <a:gd name="T131" fmla="*/ 61 w 61"/>
                <a:gd name="T132" fmla="*/ 90 h 9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1" h="90">
                  <a:moveTo>
                    <a:pt x="8" y="81"/>
                  </a:moveTo>
                  <a:lnTo>
                    <a:pt x="8" y="84"/>
                  </a:lnTo>
                  <a:lnTo>
                    <a:pt x="7" y="85"/>
                  </a:lnTo>
                  <a:lnTo>
                    <a:pt x="2" y="87"/>
                  </a:lnTo>
                  <a:lnTo>
                    <a:pt x="0" y="88"/>
                  </a:lnTo>
                  <a:lnTo>
                    <a:pt x="0" y="89"/>
                  </a:lnTo>
                  <a:lnTo>
                    <a:pt x="0" y="90"/>
                  </a:lnTo>
                  <a:lnTo>
                    <a:pt x="1" y="90"/>
                  </a:lnTo>
                  <a:lnTo>
                    <a:pt x="3" y="90"/>
                  </a:lnTo>
                  <a:lnTo>
                    <a:pt x="12" y="90"/>
                  </a:lnTo>
                  <a:lnTo>
                    <a:pt x="21" y="90"/>
                  </a:lnTo>
                  <a:lnTo>
                    <a:pt x="23" y="90"/>
                  </a:lnTo>
                  <a:lnTo>
                    <a:pt x="24" y="90"/>
                  </a:lnTo>
                  <a:lnTo>
                    <a:pt x="24" y="89"/>
                  </a:lnTo>
                  <a:lnTo>
                    <a:pt x="24" y="88"/>
                  </a:lnTo>
                  <a:lnTo>
                    <a:pt x="23" y="88"/>
                  </a:lnTo>
                  <a:lnTo>
                    <a:pt x="20" y="87"/>
                  </a:lnTo>
                  <a:lnTo>
                    <a:pt x="18" y="86"/>
                  </a:lnTo>
                  <a:lnTo>
                    <a:pt x="17" y="85"/>
                  </a:lnTo>
                  <a:lnTo>
                    <a:pt x="17" y="83"/>
                  </a:lnTo>
                  <a:lnTo>
                    <a:pt x="17" y="64"/>
                  </a:lnTo>
                  <a:lnTo>
                    <a:pt x="17" y="63"/>
                  </a:lnTo>
                  <a:lnTo>
                    <a:pt x="18" y="63"/>
                  </a:lnTo>
                  <a:lnTo>
                    <a:pt x="19" y="64"/>
                  </a:lnTo>
                  <a:lnTo>
                    <a:pt x="39" y="83"/>
                  </a:lnTo>
                  <a:lnTo>
                    <a:pt x="40" y="84"/>
                  </a:lnTo>
                  <a:lnTo>
                    <a:pt x="40" y="85"/>
                  </a:lnTo>
                  <a:lnTo>
                    <a:pt x="40" y="86"/>
                  </a:lnTo>
                  <a:lnTo>
                    <a:pt x="38" y="87"/>
                  </a:lnTo>
                  <a:lnTo>
                    <a:pt x="35" y="88"/>
                  </a:lnTo>
                  <a:lnTo>
                    <a:pt x="34" y="88"/>
                  </a:lnTo>
                  <a:lnTo>
                    <a:pt x="34" y="89"/>
                  </a:lnTo>
                  <a:lnTo>
                    <a:pt x="34" y="90"/>
                  </a:lnTo>
                  <a:lnTo>
                    <a:pt x="35" y="90"/>
                  </a:lnTo>
                  <a:lnTo>
                    <a:pt x="38" y="90"/>
                  </a:lnTo>
                  <a:lnTo>
                    <a:pt x="48" y="90"/>
                  </a:lnTo>
                  <a:lnTo>
                    <a:pt x="58" y="90"/>
                  </a:lnTo>
                  <a:lnTo>
                    <a:pt x="60" y="90"/>
                  </a:lnTo>
                  <a:lnTo>
                    <a:pt x="61" y="89"/>
                  </a:lnTo>
                  <a:lnTo>
                    <a:pt x="60" y="88"/>
                  </a:lnTo>
                  <a:lnTo>
                    <a:pt x="58" y="87"/>
                  </a:lnTo>
                  <a:lnTo>
                    <a:pt x="55" y="85"/>
                  </a:lnTo>
                  <a:lnTo>
                    <a:pt x="51" y="82"/>
                  </a:lnTo>
                  <a:lnTo>
                    <a:pt x="28" y="61"/>
                  </a:lnTo>
                  <a:lnTo>
                    <a:pt x="28" y="60"/>
                  </a:lnTo>
                  <a:lnTo>
                    <a:pt x="27" y="59"/>
                  </a:lnTo>
                  <a:lnTo>
                    <a:pt x="28" y="58"/>
                  </a:lnTo>
                  <a:lnTo>
                    <a:pt x="31" y="56"/>
                  </a:lnTo>
                  <a:lnTo>
                    <a:pt x="38" y="51"/>
                  </a:lnTo>
                  <a:lnTo>
                    <a:pt x="52" y="43"/>
                  </a:lnTo>
                  <a:lnTo>
                    <a:pt x="57" y="42"/>
                  </a:lnTo>
                  <a:lnTo>
                    <a:pt x="58" y="41"/>
                  </a:lnTo>
                  <a:lnTo>
                    <a:pt x="59" y="40"/>
                  </a:lnTo>
                  <a:lnTo>
                    <a:pt x="59" y="39"/>
                  </a:lnTo>
                  <a:lnTo>
                    <a:pt x="58" y="39"/>
                  </a:lnTo>
                  <a:lnTo>
                    <a:pt x="56" y="38"/>
                  </a:lnTo>
                  <a:lnTo>
                    <a:pt x="47" y="39"/>
                  </a:lnTo>
                  <a:lnTo>
                    <a:pt x="36" y="38"/>
                  </a:lnTo>
                  <a:lnTo>
                    <a:pt x="35" y="39"/>
                  </a:lnTo>
                  <a:lnTo>
                    <a:pt x="35" y="40"/>
                  </a:lnTo>
                  <a:lnTo>
                    <a:pt x="36" y="41"/>
                  </a:lnTo>
                  <a:lnTo>
                    <a:pt x="37" y="42"/>
                  </a:lnTo>
                  <a:lnTo>
                    <a:pt x="39" y="43"/>
                  </a:lnTo>
                  <a:lnTo>
                    <a:pt x="40" y="44"/>
                  </a:lnTo>
                  <a:lnTo>
                    <a:pt x="40" y="45"/>
                  </a:lnTo>
                  <a:lnTo>
                    <a:pt x="39" y="46"/>
                  </a:lnTo>
                  <a:lnTo>
                    <a:pt x="37" y="48"/>
                  </a:lnTo>
                  <a:lnTo>
                    <a:pt x="30" y="53"/>
                  </a:lnTo>
                  <a:lnTo>
                    <a:pt x="22" y="58"/>
                  </a:lnTo>
                  <a:lnTo>
                    <a:pt x="18" y="60"/>
                  </a:lnTo>
                  <a:lnTo>
                    <a:pt x="17" y="59"/>
                  </a:lnTo>
                  <a:lnTo>
                    <a:pt x="17" y="58"/>
                  </a:lnTo>
                  <a:lnTo>
                    <a:pt x="17" y="2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5" y="3"/>
                  </a:lnTo>
                  <a:lnTo>
                    <a:pt x="3" y="4"/>
                  </a:lnTo>
                  <a:lnTo>
                    <a:pt x="2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5" y="7"/>
                  </a:lnTo>
                  <a:lnTo>
                    <a:pt x="7" y="9"/>
                  </a:lnTo>
                  <a:lnTo>
                    <a:pt x="8" y="10"/>
                  </a:lnTo>
                  <a:lnTo>
                    <a:pt x="8" y="13"/>
                  </a:lnTo>
                  <a:lnTo>
                    <a:pt x="8" y="81"/>
                  </a:lnTo>
                  <a:close/>
                </a:path>
              </a:pathLst>
            </a:custGeom>
            <a:solidFill>
              <a:srgbClr val="002D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06687" eaLnBrk="0" hangingPunct="0">
                <a:spcBef>
                  <a:spcPct val="50000"/>
                </a:spcBef>
                <a:defRPr/>
              </a:pPr>
              <a:endParaRPr lang="es-CL" sz="1200" dirty="0">
                <a:solidFill>
                  <a:srgbClr val="000000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57" name="Freeform 233"/>
            <p:cNvSpPr>
              <a:spLocks noEditPoints="1"/>
            </p:cNvSpPr>
            <p:nvPr/>
          </p:nvSpPr>
          <p:spPr bwMode="auto">
            <a:xfrm>
              <a:off x="2705054" y="6178337"/>
              <a:ext cx="137981" cy="138133"/>
            </a:xfrm>
            <a:custGeom>
              <a:avLst/>
              <a:gdLst>
                <a:gd name="T0" fmla="*/ 0 w 87"/>
                <a:gd name="T1" fmla="*/ 2147483647 h 87"/>
                <a:gd name="T2" fmla="*/ 2147483647 w 87"/>
                <a:gd name="T3" fmla="*/ 2147483647 h 87"/>
                <a:gd name="T4" fmla="*/ 2147483647 w 87"/>
                <a:gd name="T5" fmla="*/ 2147483647 h 87"/>
                <a:gd name="T6" fmla="*/ 2147483647 w 87"/>
                <a:gd name="T7" fmla="*/ 2147483647 h 87"/>
                <a:gd name="T8" fmla="*/ 2147483647 w 87"/>
                <a:gd name="T9" fmla="*/ 2147483647 h 87"/>
                <a:gd name="T10" fmla="*/ 2147483647 w 87"/>
                <a:gd name="T11" fmla="*/ 2147483647 h 87"/>
                <a:gd name="T12" fmla="*/ 2147483647 w 87"/>
                <a:gd name="T13" fmla="*/ 2147483647 h 87"/>
                <a:gd name="T14" fmla="*/ 2147483647 w 87"/>
                <a:gd name="T15" fmla="*/ 2147483647 h 87"/>
                <a:gd name="T16" fmla="*/ 2147483647 w 87"/>
                <a:gd name="T17" fmla="*/ 2147483647 h 87"/>
                <a:gd name="T18" fmla="*/ 2147483647 w 87"/>
                <a:gd name="T19" fmla="*/ 2147483647 h 87"/>
                <a:gd name="T20" fmla="*/ 2147483647 w 87"/>
                <a:gd name="T21" fmla="*/ 2147483647 h 87"/>
                <a:gd name="T22" fmla="*/ 2147483647 w 87"/>
                <a:gd name="T23" fmla="*/ 2147483647 h 87"/>
                <a:gd name="T24" fmla="*/ 2147483647 w 87"/>
                <a:gd name="T25" fmla="*/ 2147483647 h 87"/>
                <a:gd name="T26" fmla="*/ 2147483647 w 87"/>
                <a:gd name="T27" fmla="*/ 2147483647 h 87"/>
                <a:gd name="T28" fmla="*/ 2147483647 w 87"/>
                <a:gd name="T29" fmla="*/ 2147483647 h 87"/>
                <a:gd name="T30" fmla="*/ 2147483647 w 87"/>
                <a:gd name="T31" fmla="*/ 2147483647 h 87"/>
                <a:gd name="T32" fmla="*/ 2147483647 w 87"/>
                <a:gd name="T33" fmla="*/ 2147483647 h 87"/>
                <a:gd name="T34" fmla="*/ 2147483647 w 87"/>
                <a:gd name="T35" fmla="*/ 2147483647 h 87"/>
                <a:gd name="T36" fmla="*/ 2147483647 w 87"/>
                <a:gd name="T37" fmla="*/ 2147483647 h 87"/>
                <a:gd name="T38" fmla="*/ 2147483647 w 87"/>
                <a:gd name="T39" fmla="*/ 2147483647 h 87"/>
                <a:gd name="T40" fmla="*/ 2147483647 w 87"/>
                <a:gd name="T41" fmla="*/ 2147483647 h 87"/>
                <a:gd name="T42" fmla="*/ 2147483647 w 87"/>
                <a:gd name="T43" fmla="*/ 2147483647 h 87"/>
                <a:gd name="T44" fmla="*/ 2147483647 w 87"/>
                <a:gd name="T45" fmla="*/ 0 h 87"/>
                <a:gd name="T46" fmla="*/ 2147483647 w 87"/>
                <a:gd name="T47" fmla="*/ 0 h 87"/>
                <a:gd name="T48" fmla="*/ 2147483647 w 87"/>
                <a:gd name="T49" fmla="*/ 2147483647 h 87"/>
                <a:gd name="T50" fmla="*/ 2147483647 w 87"/>
                <a:gd name="T51" fmla="*/ 2147483647 h 87"/>
                <a:gd name="T52" fmla="*/ 2147483647 w 87"/>
                <a:gd name="T53" fmla="*/ 2147483647 h 87"/>
                <a:gd name="T54" fmla="*/ 2147483647 w 87"/>
                <a:gd name="T55" fmla="*/ 2147483647 h 87"/>
                <a:gd name="T56" fmla="*/ 2147483647 w 87"/>
                <a:gd name="T57" fmla="*/ 2147483647 h 87"/>
                <a:gd name="T58" fmla="*/ 2147483647 w 87"/>
                <a:gd name="T59" fmla="*/ 2147483647 h 87"/>
                <a:gd name="T60" fmla="*/ 0 w 87"/>
                <a:gd name="T61" fmla="*/ 2147483647 h 87"/>
                <a:gd name="T62" fmla="*/ 2147483647 w 87"/>
                <a:gd name="T63" fmla="*/ 2147483647 h 87"/>
                <a:gd name="T64" fmla="*/ 2147483647 w 87"/>
                <a:gd name="T65" fmla="*/ 2147483647 h 87"/>
                <a:gd name="T66" fmla="*/ 2147483647 w 87"/>
                <a:gd name="T67" fmla="*/ 2147483647 h 87"/>
                <a:gd name="T68" fmla="*/ 2147483647 w 87"/>
                <a:gd name="T69" fmla="*/ 2147483647 h 87"/>
                <a:gd name="T70" fmla="*/ 2147483647 w 87"/>
                <a:gd name="T71" fmla="*/ 2147483647 h 87"/>
                <a:gd name="T72" fmla="*/ 2147483647 w 87"/>
                <a:gd name="T73" fmla="*/ 2147483647 h 87"/>
                <a:gd name="T74" fmla="*/ 2147483647 w 87"/>
                <a:gd name="T75" fmla="*/ 2147483647 h 87"/>
                <a:gd name="T76" fmla="*/ 2147483647 w 87"/>
                <a:gd name="T77" fmla="*/ 2147483647 h 87"/>
                <a:gd name="T78" fmla="*/ 2147483647 w 87"/>
                <a:gd name="T79" fmla="*/ 2147483647 h 87"/>
                <a:gd name="T80" fmla="*/ 2147483647 w 87"/>
                <a:gd name="T81" fmla="*/ 2147483647 h 87"/>
                <a:gd name="T82" fmla="*/ 2147483647 w 87"/>
                <a:gd name="T83" fmla="*/ 2147483647 h 87"/>
                <a:gd name="T84" fmla="*/ 2147483647 w 87"/>
                <a:gd name="T85" fmla="*/ 2147483647 h 87"/>
                <a:gd name="T86" fmla="*/ 2147483647 w 87"/>
                <a:gd name="T87" fmla="*/ 2147483647 h 87"/>
                <a:gd name="T88" fmla="*/ 2147483647 w 87"/>
                <a:gd name="T89" fmla="*/ 2147483647 h 87"/>
                <a:gd name="T90" fmla="*/ 2147483647 w 87"/>
                <a:gd name="T91" fmla="*/ 2147483647 h 87"/>
                <a:gd name="T92" fmla="*/ 2147483647 w 87"/>
                <a:gd name="T93" fmla="*/ 2147483647 h 87"/>
                <a:gd name="T94" fmla="*/ 2147483647 w 87"/>
                <a:gd name="T95" fmla="*/ 2147483647 h 87"/>
                <a:gd name="T96" fmla="*/ 2147483647 w 87"/>
                <a:gd name="T97" fmla="*/ 2147483647 h 87"/>
                <a:gd name="T98" fmla="*/ 2147483647 w 87"/>
                <a:gd name="T99" fmla="*/ 2147483647 h 87"/>
                <a:gd name="T100" fmla="*/ 2147483647 w 87"/>
                <a:gd name="T101" fmla="*/ 2147483647 h 87"/>
                <a:gd name="T102" fmla="*/ 2147483647 w 87"/>
                <a:gd name="T103" fmla="*/ 2147483647 h 87"/>
                <a:gd name="T104" fmla="*/ 2147483647 w 87"/>
                <a:gd name="T105" fmla="*/ 2147483647 h 87"/>
                <a:gd name="T106" fmla="*/ 2147483647 w 87"/>
                <a:gd name="T107" fmla="*/ 2147483647 h 8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7"/>
                <a:gd name="T163" fmla="*/ 0 h 87"/>
                <a:gd name="T164" fmla="*/ 87 w 87"/>
                <a:gd name="T165" fmla="*/ 87 h 8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7" h="87">
                  <a:moveTo>
                    <a:pt x="0" y="43"/>
                  </a:moveTo>
                  <a:lnTo>
                    <a:pt x="0" y="48"/>
                  </a:lnTo>
                  <a:lnTo>
                    <a:pt x="1" y="53"/>
                  </a:lnTo>
                  <a:lnTo>
                    <a:pt x="2" y="57"/>
                  </a:lnTo>
                  <a:lnTo>
                    <a:pt x="3" y="61"/>
                  </a:lnTo>
                  <a:lnTo>
                    <a:pt x="5" y="65"/>
                  </a:lnTo>
                  <a:lnTo>
                    <a:pt x="6" y="66"/>
                  </a:lnTo>
                  <a:lnTo>
                    <a:pt x="7" y="68"/>
                  </a:lnTo>
                  <a:lnTo>
                    <a:pt x="9" y="72"/>
                  </a:lnTo>
                  <a:lnTo>
                    <a:pt x="12" y="75"/>
                  </a:lnTo>
                  <a:lnTo>
                    <a:pt x="15" y="77"/>
                  </a:lnTo>
                  <a:lnTo>
                    <a:pt x="19" y="80"/>
                  </a:lnTo>
                  <a:lnTo>
                    <a:pt x="22" y="82"/>
                  </a:lnTo>
                  <a:lnTo>
                    <a:pt x="26" y="84"/>
                  </a:lnTo>
                  <a:lnTo>
                    <a:pt x="30" y="85"/>
                  </a:lnTo>
                  <a:lnTo>
                    <a:pt x="34" y="86"/>
                  </a:lnTo>
                  <a:lnTo>
                    <a:pt x="38" y="87"/>
                  </a:lnTo>
                  <a:lnTo>
                    <a:pt x="43" y="87"/>
                  </a:lnTo>
                  <a:lnTo>
                    <a:pt x="48" y="86"/>
                  </a:lnTo>
                  <a:lnTo>
                    <a:pt x="54" y="86"/>
                  </a:lnTo>
                  <a:lnTo>
                    <a:pt x="59" y="84"/>
                  </a:lnTo>
                  <a:lnTo>
                    <a:pt x="63" y="82"/>
                  </a:lnTo>
                  <a:lnTo>
                    <a:pt x="67" y="80"/>
                  </a:lnTo>
                  <a:lnTo>
                    <a:pt x="71" y="78"/>
                  </a:lnTo>
                  <a:lnTo>
                    <a:pt x="74" y="75"/>
                  </a:lnTo>
                  <a:lnTo>
                    <a:pt x="77" y="72"/>
                  </a:lnTo>
                  <a:lnTo>
                    <a:pt x="82" y="65"/>
                  </a:lnTo>
                  <a:lnTo>
                    <a:pt x="84" y="61"/>
                  </a:lnTo>
                  <a:lnTo>
                    <a:pt x="85" y="58"/>
                  </a:lnTo>
                  <a:lnTo>
                    <a:pt x="87" y="50"/>
                  </a:lnTo>
                  <a:lnTo>
                    <a:pt x="87" y="43"/>
                  </a:lnTo>
                  <a:lnTo>
                    <a:pt x="87" y="39"/>
                  </a:lnTo>
                  <a:lnTo>
                    <a:pt x="87" y="35"/>
                  </a:lnTo>
                  <a:lnTo>
                    <a:pt x="86" y="32"/>
                  </a:lnTo>
                  <a:lnTo>
                    <a:pt x="85" y="28"/>
                  </a:lnTo>
                  <a:lnTo>
                    <a:pt x="83" y="25"/>
                  </a:lnTo>
                  <a:lnTo>
                    <a:pt x="81" y="21"/>
                  </a:lnTo>
                  <a:lnTo>
                    <a:pt x="77" y="14"/>
                  </a:lnTo>
                  <a:lnTo>
                    <a:pt x="74" y="11"/>
                  </a:lnTo>
                  <a:lnTo>
                    <a:pt x="71" y="8"/>
                  </a:lnTo>
                  <a:lnTo>
                    <a:pt x="67" y="6"/>
                  </a:lnTo>
                  <a:lnTo>
                    <a:pt x="63" y="4"/>
                  </a:lnTo>
                  <a:lnTo>
                    <a:pt x="61" y="3"/>
                  </a:lnTo>
                  <a:lnTo>
                    <a:pt x="59" y="2"/>
                  </a:lnTo>
                  <a:lnTo>
                    <a:pt x="54" y="1"/>
                  </a:lnTo>
                  <a:lnTo>
                    <a:pt x="49" y="0"/>
                  </a:lnTo>
                  <a:lnTo>
                    <a:pt x="43" y="0"/>
                  </a:lnTo>
                  <a:lnTo>
                    <a:pt x="39" y="0"/>
                  </a:lnTo>
                  <a:lnTo>
                    <a:pt x="34" y="1"/>
                  </a:lnTo>
                  <a:lnTo>
                    <a:pt x="30" y="2"/>
                  </a:lnTo>
                  <a:lnTo>
                    <a:pt x="26" y="3"/>
                  </a:lnTo>
                  <a:lnTo>
                    <a:pt x="22" y="5"/>
                  </a:lnTo>
                  <a:lnTo>
                    <a:pt x="20" y="6"/>
                  </a:lnTo>
                  <a:lnTo>
                    <a:pt x="19" y="7"/>
                  </a:lnTo>
                  <a:lnTo>
                    <a:pt x="15" y="9"/>
                  </a:lnTo>
                  <a:lnTo>
                    <a:pt x="12" y="12"/>
                  </a:lnTo>
                  <a:lnTo>
                    <a:pt x="7" y="19"/>
                  </a:lnTo>
                  <a:lnTo>
                    <a:pt x="3" y="26"/>
                  </a:lnTo>
                  <a:lnTo>
                    <a:pt x="2" y="30"/>
                  </a:lnTo>
                  <a:lnTo>
                    <a:pt x="1" y="34"/>
                  </a:lnTo>
                  <a:lnTo>
                    <a:pt x="0" y="39"/>
                  </a:lnTo>
                  <a:lnTo>
                    <a:pt x="0" y="43"/>
                  </a:lnTo>
                  <a:close/>
                  <a:moveTo>
                    <a:pt x="14" y="44"/>
                  </a:moveTo>
                  <a:lnTo>
                    <a:pt x="14" y="38"/>
                  </a:lnTo>
                  <a:lnTo>
                    <a:pt x="14" y="34"/>
                  </a:lnTo>
                  <a:lnTo>
                    <a:pt x="16" y="25"/>
                  </a:lnTo>
                  <a:lnTo>
                    <a:pt x="17" y="21"/>
                  </a:lnTo>
                  <a:lnTo>
                    <a:pt x="19" y="18"/>
                  </a:lnTo>
                  <a:lnTo>
                    <a:pt x="23" y="13"/>
                  </a:lnTo>
                  <a:lnTo>
                    <a:pt x="27" y="9"/>
                  </a:lnTo>
                  <a:lnTo>
                    <a:pt x="32" y="6"/>
                  </a:lnTo>
                  <a:lnTo>
                    <a:pt x="37" y="4"/>
                  </a:lnTo>
                  <a:lnTo>
                    <a:pt x="43" y="4"/>
                  </a:lnTo>
                  <a:lnTo>
                    <a:pt x="47" y="4"/>
                  </a:lnTo>
                  <a:lnTo>
                    <a:pt x="50" y="5"/>
                  </a:lnTo>
                  <a:lnTo>
                    <a:pt x="53" y="6"/>
                  </a:lnTo>
                  <a:lnTo>
                    <a:pt x="56" y="7"/>
                  </a:lnTo>
                  <a:lnTo>
                    <a:pt x="59" y="9"/>
                  </a:lnTo>
                  <a:lnTo>
                    <a:pt x="62" y="11"/>
                  </a:lnTo>
                  <a:lnTo>
                    <a:pt x="66" y="16"/>
                  </a:lnTo>
                  <a:lnTo>
                    <a:pt x="69" y="21"/>
                  </a:lnTo>
                  <a:lnTo>
                    <a:pt x="71" y="28"/>
                  </a:lnTo>
                  <a:lnTo>
                    <a:pt x="73" y="34"/>
                  </a:lnTo>
                  <a:lnTo>
                    <a:pt x="73" y="41"/>
                  </a:lnTo>
                  <a:lnTo>
                    <a:pt x="73" y="50"/>
                  </a:lnTo>
                  <a:lnTo>
                    <a:pt x="72" y="53"/>
                  </a:lnTo>
                  <a:lnTo>
                    <a:pt x="72" y="57"/>
                  </a:lnTo>
                  <a:lnTo>
                    <a:pt x="69" y="64"/>
                  </a:lnTo>
                  <a:lnTo>
                    <a:pt x="68" y="68"/>
                  </a:lnTo>
                  <a:lnTo>
                    <a:pt x="65" y="71"/>
                  </a:lnTo>
                  <a:lnTo>
                    <a:pt x="63" y="74"/>
                  </a:lnTo>
                  <a:lnTo>
                    <a:pt x="60" y="77"/>
                  </a:lnTo>
                  <a:lnTo>
                    <a:pt x="57" y="80"/>
                  </a:lnTo>
                  <a:lnTo>
                    <a:pt x="53" y="81"/>
                  </a:lnTo>
                  <a:lnTo>
                    <a:pt x="48" y="82"/>
                  </a:lnTo>
                  <a:lnTo>
                    <a:pt x="43" y="83"/>
                  </a:lnTo>
                  <a:lnTo>
                    <a:pt x="39" y="82"/>
                  </a:lnTo>
                  <a:lnTo>
                    <a:pt x="34" y="81"/>
                  </a:lnTo>
                  <a:lnTo>
                    <a:pt x="32" y="80"/>
                  </a:lnTo>
                  <a:lnTo>
                    <a:pt x="29" y="79"/>
                  </a:lnTo>
                  <a:lnTo>
                    <a:pt x="24" y="75"/>
                  </a:lnTo>
                  <a:lnTo>
                    <a:pt x="22" y="72"/>
                  </a:lnTo>
                  <a:lnTo>
                    <a:pt x="20" y="70"/>
                  </a:lnTo>
                  <a:lnTo>
                    <a:pt x="17" y="63"/>
                  </a:lnTo>
                  <a:lnTo>
                    <a:pt x="15" y="59"/>
                  </a:lnTo>
                  <a:lnTo>
                    <a:pt x="14" y="54"/>
                  </a:lnTo>
                  <a:lnTo>
                    <a:pt x="14" y="49"/>
                  </a:lnTo>
                  <a:lnTo>
                    <a:pt x="14" y="44"/>
                  </a:lnTo>
                  <a:close/>
                </a:path>
              </a:pathLst>
            </a:custGeom>
            <a:solidFill>
              <a:srgbClr val="002D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06687" eaLnBrk="0" hangingPunct="0">
                <a:spcBef>
                  <a:spcPct val="50000"/>
                </a:spcBef>
                <a:defRPr/>
              </a:pPr>
              <a:endParaRPr lang="es-CL" sz="1200" dirty="0">
                <a:solidFill>
                  <a:srgbClr val="000000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58" name="Freeform 234"/>
            <p:cNvSpPr>
              <a:spLocks/>
            </p:cNvSpPr>
            <p:nvPr/>
          </p:nvSpPr>
          <p:spPr bwMode="auto">
            <a:xfrm>
              <a:off x="2855261" y="6230361"/>
              <a:ext cx="99556" cy="86110"/>
            </a:xfrm>
            <a:custGeom>
              <a:avLst/>
              <a:gdLst>
                <a:gd name="T0" fmla="*/ 2147483647 w 62"/>
                <a:gd name="T1" fmla="*/ 2147483647 h 54"/>
                <a:gd name="T2" fmla="*/ 2147483647 w 62"/>
                <a:gd name="T3" fmla="*/ 2147483647 h 54"/>
                <a:gd name="T4" fmla="*/ 2147483647 w 62"/>
                <a:gd name="T5" fmla="*/ 2147483647 h 54"/>
                <a:gd name="T6" fmla="*/ 2147483647 w 62"/>
                <a:gd name="T7" fmla="*/ 2147483647 h 54"/>
                <a:gd name="T8" fmla="*/ 2147483647 w 62"/>
                <a:gd name="T9" fmla="*/ 2147483647 h 54"/>
                <a:gd name="T10" fmla="*/ 2147483647 w 62"/>
                <a:gd name="T11" fmla="*/ 2147483647 h 54"/>
                <a:gd name="T12" fmla="*/ 2147483647 w 62"/>
                <a:gd name="T13" fmla="*/ 2147483647 h 54"/>
                <a:gd name="T14" fmla="*/ 2147483647 w 62"/>
                <a:gd name="T15" fmla="*/ 2147483647 h 54"/>
                <a:gd name="T16" fmla="*/ 2147483647 w 62"/>
                <a:gd name="T17" fmla="*/ 2147483647 h 54"/>
                <a:gd name="T18" fmla="*/ 2147483647 w 62"/>
                <a:gd name="T19" fmla="*/ 2147483647 h 54"/>
                <a:gd name="T20" fmla="*/ 2147483647 w 62"/>
                <a:gd name="T21" fmla="*/ 2147483647 h 54"/>
                <a:gd name="T22" fmla="*/ 2147483647 w 62"/>
                <a:gd name="T23" fmla="*/ 0 h 54"/>
                <a:gd name="T24" fmla="*/ 2147483647 w 62"/>
                <a:gd name="T25" fmla="*/ 0 h 54"/>
                <a:gd name="T26" fmla="*/ 2147483647 w 62"/>
                <a:gd name="T27" fmla="*/ 0 h 54"/>
                <a:gd name="T28" fmla="*/ 2147483647 w 62"/>
                <a:gd name="T29" fmla="*/ 2147483647 h 54"/>
                <a:gd name="T30" fmla="*/ 2147483647 w 62"/>
                <a:gd name="T31" fmla="*/ 2147483647 h 54"/>
                <a:gd name="T32" fmla="*/ 2147483647 w 62"/>
                <a:gd name="T33" fmla="*/ 2147483647 h 54"/>
                <a:gd name="T34" fmla="*/ 2147483647 w 62"/>
                <a:gd name="T35" fmla="*/ 2147483647 h 54"/>
                <a:gd name="T36" fmla="*/ 2147483647 w 62"/>
                <a:gd name="T37" fmla="*/ 2147483647 h 54"/>
                <a:gd name="T38" fmla="*/ 2147483647 w 62"/>
                <a:gd name="T39" fmla="*/ 2147483647 h 54"/>
                <a:gd name="T40" fmla="*/ 2147483647 w 62"/>
                <a:gd name="T41" fmla="*/ 2147483647 h 54"/>
                <a:gd name="T42" fmla="*/ 2147483647 w 62"/>
                <a:gd name="T43" fmla="*/ 2147483647 h 54"/>
                <a:gd name="T44" fmla="*/ 2147483647 w 62"/>
                <a:gd name="T45" fmla="*/ 2147483647 h 54"/>
                <a:gd name="T46" fmla="*/ 2147483647 w 62"/>
                <a:gd name="T47" fmla="*/ 2147483647 h 54"/>
                <a:gd name="T48" fmla="*/ 2147483647 w 62"/>
                <a:gd name="T49" fmla="*/ 2147483647 h 54"/>
                <a:gd name="T50" fmla="*/ 2147483647 w 62"/>
                <a:gd name="T51" fmla="*/ 2147483647 h 54"/>
                <a:gd name="T52" fmla="*/ 2147483647 w 62"/>
                <a:gd name="T53" fmla="*/ 0 h 54"/>
                <a:gd name="T54" fmla="*/ 2147483647 w 62"/>
                <a:gd name="T55" fmla="*/ 0 h 54"/>
                <a:gd name="T56" fmla="*/ 2147483647 w 62"/>
                <a:gd name="T57" fmla="*/ 0 h 54"/>
                <a:gd name="T58" fmla="*/ 0 w 62"/>
                <a:gd name="T59" fmla="*/ 2147483647 h 54"/>
                <a:gd name="T60" fmla="*/ 2147483647 w 62"/>
                <a:gd name="T61" fmla="*/ 2147483647 h 54"/>
                <a:gd name="T62" fmla="*/ 2147483647 w 62"/>
                <a:gd name="T63" fmla="*/ 2147483647 h 54"/>
                <a:gd name="T64" fmla="*/ 2147483647 w 62"/>
                <a:gd name="T65" fmla="*/ 2147483647 h 54"/>
                <a:gd name="T66" fmla="*/ 2147483647 w 62"/>
                <a:gd name="T67" fmla="*/ 2147483647 h 54"/>
                <a:gd name="T68" fmla="*/ 2147483647 w 62"/>
                <a:gd name="T69" fmla="*/ 2147483647 h 54"/>
                <a:gd name="T70" fmla="*/ 2147483647 w 62"/>
                <a:gd name="T71" fmla="*/ 2147483647 h 54"/>
                <a:gd name="T72" fmla="*/ 2147483647 w 62"/>
                <a:gd name="T73" fmla="*/ 2147483647 h 5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2"/>
                <a:gd name="T112" fmla="*/ 0 h 54"/>
                <a:gd name="T113" fmla="*/ 62 w 62"/>
                <a:gd name="T114" fmla="*/ 54 h 5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2" h="54">
                  <a:moveTo>
                    <a:pt x="23" y="54"/>
                  </a:moveTo>
                  <a:lnTo>
                    <a:pt x="27" y="53"/>
                  </a:lnTo>
                  <a:lnTo>
                    <a:pt x="30" y="52"/>
                  </a:lnTo>
                  <a:lnTo>
                    <a:pt x="35" y="50"/>
                  </a:lnTo>
                  <a:lnTo>
                    <a:pt x="39" y="47"/>
                  </a:lnTo>
                  <a:lnTo>
                    <a:pt x="40" y="46"/>
                  </a:lnTo>
                  <a:lnTo>
                    <a:pt x="41" y="46"/>
                  </a:lnTo>
                  <a:lnTo>
                    <a:pt x="42" y="46"/>
                  </a:lnTo>
                  <a:lnTo>
                    <a:pt x="42" y="47"/>
                  </a:lnTo>
                  <a:lnTo>
                    <a:pt x="42" y="51"/>
                  </a:lnTo>
                  <a:lnTo>
                    <a:pt x="42" y="52"/>
                  </a:lnTo>
                  <a:lnTo>
                    <a:pt x="43" y="53"/>
                  </a:lnTo>
                  <a:lnTo>
                    <a:pt x="59" y="50"/>
                  </a:lnTo>
                  <a:lnTo>
                    <a:pt x="61" y="49"/>
                  </a:lnTo>
                  <a:lnTo>
                    <a:pt x="62" y="48"/>
                  </a:lnTo>
                  <a:lnTo>
                    <a:pt x="61" y="48"/>
                  </a:lnTo>
                  <a:lnTo>
                    <a:pt x="60" y="47"/>
                  </a:lnTo>
                  <a:lnTo>
                    <a:pt x="55" y="47"/>
                  </a:lnTo>
                  <a:lnTo>
                    <a:pt x="53" y="46"/>
                  </a:lnTo>
                  <a:lnTo>
                    <a:pt x="52" y="45"/>
                  </a:lnTo>
                  <a:lnTo>
                    <a:pt x="51" y="44"/>
                  </a:lnTo>
                  <a:lnTo>
                    <a:pt x="52" y="3"/>
                  </a:lnTo>
                  <a:lnTo>
                    <a:pt x="52" y="1"/>
                  </a:lnTo>
                  <a:lnTo>
                    <a:pt x="51" y="0"/>
                  </a:lnTo>
                  <a:lnTo>
                    <a:pt x="49" y="0"/>
                  </a:lnTo>
                  <a:lnTo>
                    <a:pt x="41" y="0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32" y="1"/>
                  </a:lnTo>
                  <a:lnTo>
                    <a:pt x="32" y="2"/>
                  </a:lnTo>
                  <a:lnTo>
                    <a:pt x="33" y="2"/>
                  </a:lnTo>
                  <a:lnTo>
                    <a:pt x="36" y="3"/>
                  </a:lnTo>
                  <a:lnTo>
                    <a:pt x="41" y="5"/>
                  </a:lnTo>
                  <a:lnTo>
                    <a:pt x="42" y="5"/>
                  </a:lnTo>
                  <a:lnTo>
                    <a:pt x="43" y="6"/>
                  </a:lnTo>
                  <a:lnTo>
                    <a:pt x="42" y="35"/>
                  </a:lnTo>
                  <a:lnTo>
                    <a:pt x="42" y="37"/>
                  </a:lnTo>
                  <a:lnTo>
                    <a:pt x="42" y="40"/>
                  </a:lnTo>
                  <a:lnTo>
                    <a:pt x="41" y="41"/>
                  </a:lnTo>
                  <a:lnTo>
                    <a:pt x="40" y="43"/>
                  </a:lnTo>
                  <a:lnTo>
                    <a:pt x="38" y="45"/>
                  </a:lnTo>
                  <a:lnTo>
                    <a:pt x="35" y="46"/>
                  </a:lnTo>
                  <a:lnTo>
                    <a:pt x="31" y="47"/>
                  </a:lnTo>
                  <a:lnTo>
                    <a:pt x="26" y="47"/>
                  </a:lnTo>
                  <a:lnTo>
                    <a:pt x="22" y="47"/>
                  </a:lnTo>
                  <a:lnTo>
                    <a:pt x="20" y="46"/>
                  </a:lnTo>
                  <a:lnTo>
                    <a:pt x="19" y="45"/>
                  </a:lnTo>
                  <a:lnTo>
                    <a:pt x="18" y="44"/>
                  </a:lnTo>
                  <a:lnTo>
                    <a:pt x="17" y="42"/>
                  </a:lnTo>
                  <a:lnTo>
                    <a:pt x="16" y="41"/>
                  </a:lnTo>
                  <a:lnTo>
                    <a:pt x="16" y="39"/>
                  </a:lnTo>
                  <a:lnTo>
                    <a:pt x="16" y="3"/>
                  </a:lnTo>
                  <a:lnTo>
                    <a:pt x="16" y="1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9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4" y="3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6"/>
                  </a:lnTo>
                  <a:lnTo>
                    <a:pt x="7" y="35"/>
                  </a:lnTo>
                  <a:lnTo>
                    <a:pt x="7" y="39"/>
                  </a:lnTo>
                  <a:lnTo>
                    <a:pt x="8" y="42"/>
                  </a:lnTo>
                  <a:lnTo>
                    <a:pt x="9" y="46"/>
                  </a:lnTo>
                  <a:lnTo>
                    <a:pt x="10" y="48"/>
                  </a:lnTo>
                  <a:lnTo>
                    <a:pt x="11" y="50"/>
                  </a:lnTo>
                  <a:lnTo>
                    <a:pt x="13" y="51"/>
                  </a:lnTo>
                  <a:lnTo>
                    <a:pt x="15" y="52"/>
                  </a:lnTo>
                  <a:lnTo>
                    <a:pt x="19" y="53"/>
                  </a:lnTo>
                  <a:lnTo>
                    <a:pt x="23" y="54"/>
                  </a:lnTo>
                  <a:close/>
                </a:path>
              </a:pathLst>
            </a:custGeom>
            <a:solidFill>
              <a:srgbClr val="002D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06687" eaLnBrk="0" hangingPunct="0">
                <a:spcBef>
                  <a:spcPct val="50000"/>
                </a:spcBef>
                <a:defRPr/>
              </a:pPr>
              <a:endParaRPr lang="es-CL" sz="1200" dirty="0">
                <a:solidFill>
                  <a:srgbClr val="000000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59" name="Freeform 235"/>
            <p:cNvSpPr>
              <a:spLocks/>
            </p:cNvSpPr>
            <p:nvPr/>
          </p:nvSpPr>
          <p:spPr bwMode="auto">
            <a:xfrm>
              <a:off x="2960056" y="6216009"/>
              <a:ext cx="57638" cy="96873"/>
            </a:xfrm>
            <a:custGeom>
              <a:avLst/>
              <a:gdLst>
                <a:gd name="T0" fmla="*/ 2147483647 w 36"/>
                <a:gd name="T1" fmla="*/ 2147483647 h 61"/>
                <a:gd name="T2" fmla="*/ 2147483647 w 36"/>
                <a:gd name="T3" fmla="*/ 2147483647 h 61"/>
                <a:gd name="T4" fmla="*/ 2147483647 w 36"/>
                <a:gd name="T5" fmla="*/ 2147483647 h 61"/>
                <a:gd name="T6" fmla="*/ 2147483647 w 36"/>
                <a:gd name="T7" fmla="*/ 2147483647 h 61"/>
                <a:gd name="T8" fmla="*/ 2147483647 w 36"/>
                <a:gd name="T9" fmla="*/ 2147483647 h 61"/>
                <a:gd name="T10" fmla="*/ 2147483647 w 36"/>
                <a:gd name="T11" fmla="*/ 2147483647 h 61"/>
                <a:gd name="T12" fmla="*/ 2147483647 w 36"/>
                <a:gd name="T13" fmla="*/ 2147483647 h 61"/>
                <a:gd name="T14" fmla="*/ 2147483647 w 36"/>
                <a:gd name="T15" fmla="*/ 2147483647 h 61"/>
                <a:gd name="T16" fmla="*/ 2147483647 w 36"/>
                <a:gd name="T17" fmla="*/ 2147483647 h 61"/>
                <a:gd name="T18" fmla="*/ 2147483647 w 36"/>
                <a:gd name="T19" fmla="*/ 2147483647 h 61"/>
                <a:gd name="T20" fmla="*/ 2147483647 w 36"/>
                <a:gd name="T21" fmla="*/ 2147483647 h 61"/>
                <a:gd name="T22" fmla="*/ 2147483647 w 36"/>
                <a:gd name="T23" fmla="*/ 2147483647 h 61"/>
                <a:gd name="T24" fmla="*/ 2147483647 w 36"/>
                <a:gd name="T25" fmla="*/ 0 h 61"/>
                <a:gd name="T26" fmla="*/ 2147483647 w 36"/>
                <a:gd name="T27" fmla="*/ 0 h 61"/>
                <a:gd name="T28" fmla="*/ 2147483647 w 36"/>
                <a:gd name="T29" fmla="*/ 2147483647 h 61"/>
                <a:gd name="T30" fmla="*/ 2147483647 w 36"/>
                <a:gd name="T31" fmla="*/ 2147483647 h 61"/>
                <a:gd name="T32" fmla="*/ 2147483647 w 36"/>
                <a:gd name="T33" fmla="*/ 2147483647 h 61"/>
                <a:gd name="T34" fmla="*/ 2147483647 w 36"/>
                <a:gd name="T35" fmla="*/ 2147483647 h 61"/>
                <a:gd name="T36" fmla="*/ 2147483647 w 36"/>
                <a:gd name="T37" fmla="*/ 2147483647 h 61"/>
                <a:gd name="T38" fmla="*/ 2147483647 w 36"/>
                <a:gd name="T39" fmla="*/ 2147483647 h 61"/>
                <a:gd name="T40" fmla="*/ 0 w 36"/>
                <a:gd name="T41" fmla="*/ 2147483647 h 61"/>
                <a:gd name="T42" fmla="*/ 2147483647 w 36"/>
                <a:gd name="T43" fmla="*/ 2147483647 h 61"/>
                <a:gd name="T44" fmla="*/ 2147483647 w 36"/>
                <a:gd name="T45" fmla="*/ 2147483647 h 61"/>
                <a:gd name="T46" fmla="*/ 2147483647 w 36"/>
                <a:gd name="T47" fmla="*/ 2147483647 h 61"/>
                <a:gd name="T48" fmla="*/ 2147483647 w 36"/>
                <a:gd name="T49" fmla="*/ 2147483647 h 61"/>
                <a:gd name="T50" fmla="*/ 2147483647 w 36"/>
                <a:gd name="T51" fmla="*/ 2147483647 h 61"/>
                <a:gd name="T52" fmla="*/ 2147483647 w 36"/>
                <a:gd name="T53" fmla="*/ 2147483647 h 61"/>
                <a:gd name="T54" fmla="*/ 2147483647 w 36"/>
                <a:gd name="T55" fmla="*/ 2147483647 h 61"/>
                <a:gd name="T56" fmla="*/ 2147483647 w 36"/>
                <a:gd name="T57" fmla="*/ 2147483647 h 61"/>
                <a:gd name="T58" fmla="*/ 2147483647 w 36"/>
                <a:gd name="T59" fmla="*/ 2147483647 h 61"/>
                <a:gd name="T60" fmla="*/ 2147483647 w 36"/>
                <a:gd name="T61" fmla="*/ 2147483647 h 61"/>
                <a:gd name="T62" fmla="*/ 2147483647 w 36"/>
                <a:gd name="T63" fmla="*/ 2147483647 h 61"/>
                <a:gd name="T64" fmla="*/ 2147483647 w 36"/>
                <a:gd name="T65" fmla="*/ 2147483647 h 61"/>
                <a:gd name="T66" fmla="*/ 2147483647 w 36"/>
                <a:gd name="T67" fmla="*/ 2147483647 h 61"/>
                <a:gd name="T68" fmla="*/ 2147483647 w 36"/>
                <a:gd name="T69" fmla="*/ 2147483647 h 61"/>
                <a:gd name="T70" fmla="*/ 2147483647 w 36"/>
                <a:gd name="T71" fmla="*/ 2147483647 h 61"/>
                <a:gd name="T72" fmla="*/ 2147483647 w 36"/>
                <a:gd name="T73" fmla="*/ 2147483647 h 61"/>
                <a:gd name="T74" fmla="*/ 2147483647 w 36"/>
                <a:gd name="T75" fmla="*/ 2147483647 h 61"/>
                <a:gd name="T76" fmla="*/ 2147483647 w 36"/>
                <a:gd name="T77" fmla="*/ 2147483647 h 61"/>
                <a:gd name="T78" fmla="*/ 2147483647 w 36"/>
                <a:gd name="T79" fmla="*/ 2147483647 h 61"/>
                <a:gd name="T80" fmla="*/ 2147483647 w 36"/>
                <a:gd name="T81" fmla="*/ 2147483647 h 61"/>
                <a:gd name="T82" fmla="*/ 2147483647 w 36"/>
                <a:gd name="T83" fmla="*/ 2147483647 h 61"/>
                <a:gd name="T84" fmla="*/ 2147483647 w 36"/>
                <a:gd name="T85" fmla="*/ 2147483647 h 61"/>
                <a:gd name="T86" fmla="*/ 2147483647 w 36"/>
                <a:gd name="T87" fmla="*/ 2147483647 h 61"/>
                <a:gd name="T88" fmla="*/ 2147483647 w 36"/>
                <a:gd name="T89" fmla="*/ 2147483647 h 61"/>
                <a:gd name="T90" fmla="*/ 2147483647 w 36"/>
                <a:gd name="T91" fmla="*/ 2147483647 h 61"/>
                <a:gd name="T92" fmla="*/ 2147483647 w 36"/>
                <a:gd name="T93" fmla="*/ 2147483647 h 61"/>
                <a:gd name="T94" fmla="*/ 2147483647 w 36"/>
                <a:gd name="T95" fmla="*/ 2147483647 h 61"/>
                <a:gd name="T96" fmla="*/ 2147483647 w 36"/>
                <a:gd name="T97" fmla="*/ 2147483647 h 61"/>
                <a:gd name="T98" fmla="*/ 2147483647 w 36"/>
                <a:gd name="T99" fmla="*/ 2147483647 h 61"/>
                <a:gd name="T100" fmla="*/ 2147483647 w 36"/>
                <a:gd name="T101" fmla="*/ 2147483647 h 61"/>
                <a:gd name="T102" fmla="*/ 2147483647 w 36"/>
                <a:gd name="T103" fmla="*/ 2147483647 h 61"/>
                <a:gd name="T104" fmla="*/ 2147483647 w 36"/>
                <a:gd name="T105" fmla="*/ 2147483647 h 61"/>
                <a:gd name="T106" fmla="*/ 2147483647 w 36"/>
                <a:gd name="T107" fmla="*/ 2147483647 h 61"/>
                <a:gd name="T108" fmla="*/ 2147483647 w 36"/>
                <a:gd name="T109" fmla="*/ 2147483647 h 61"/>
                <a:gd name="T110" fmla="*/ 2147483647 w 36"/>
                <a:gd name="T111" fmla="*/ 2147483647 h 6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6"/>
                <a:gd name="T169" fmla="*/ 0 h 61"/>
                <a:gd name="T170" fmla="*/ 36 w 36"/>
                <a:gd name="T171" fmla="*/ 61 h 6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6" h="61">
                  <a:moveTo>
                    <a:pt x="34" y="15"/>
                  </a:moveTo>
                  <a:lnTo>
                    <a:pt x="35" y="15"/>
                  </a:lnTo>
                  <a:lnTo>
                    <a:pt x="36" y="14"/>
                  </a:lnTo>
                  <a:lnTo>
                    <a:pt x="36" y="12"/>
                  </a:lnTo>
                  <a:lnTo>
                    <a:pt x="36" y="11"/>
                  </a:lnTo>
                  <a:lnTo>
                    <a:pt x="35" y="10"/>
                  </a:lnTo>
                  <a:lnTo>
                    <a:pt x="33" y="9"/>
                  </a:lnTo>
                  <a:lnTo>
                    <a:pt x="19" y="9"/>
                  </a:lnTo>
                  <a:lnTo>
                    <a:pt x="18" y="9"/>
                  </a:lnTo>
                  <a:lnTo>
                    <a:pt x="17" y="7"/>
                  </a:lnTo>
                  <a:lnTo>
                    <a:pt x="17" y="3"/>
                  </a:lnTo>
                  <a:lnTo>
                    <a:pt x="17" y="1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4" y="2"/>
                  </a:lnTo>
                  <a:lnTo>
                    <a:pt x="10" y="8"/>
                  </a:lnTo>
                  <a:lnTo>
                    <a:pt x="7" y="10"/>
                  </a:lnTo>
                  <a:lnTo>
                    <a:pt x="4" y="12"/>
                  </a:lnTo>
                  <a:lnTo>
                    <a:pt x="1" y="13"/>
                  </a:lnTo>
                  <a:lnTo>
                    <a:pt x="1" y="14"/>
                  </a:lnTo>
                  <a:lnTo>
                    <a:pt x="0" y="15"/>
                  </a:lnTo>
                  <a:lnTo>
                    <a:pt x="1" y="16"/>
                  </a:lnTo>
                  <a:lnTo>
                    <a:pt x="4" y="16"/>
                  </a:lnTo>
                  <a:lnTo>
                    <a:pt x="7" y="16"/>
                  </a:lnTo>
                  <a:lnTo>
                    <a:pt x="7" y="18"/>
                  </a:lnTo>
                  <a:lnTo>
                    <a:pt x="7" y="48"/>
                  </a:lnTo>
                  <a:lnTo>
                    <a:pt x="7" y="51"/>
                  </a:lnTo>
                  <a:lnTo>
                    <a:pt x="7" y="52"/>
                  </a:lnTo>
                  <a:lnTo>
                    <a:pt x="8" y="54"/>
                  </a:lnTo>
                  <a:lnTo>
                    <a:pt x="9" y="56"/>
                  </a:lnTo>
                  <a:lnTo>
                    <a:pt x="10" y="58"/>
                  </a:lnTo>
                  <a:lnTo>
                    <a:pt x="12" y="60"/>
                  </a:lnTo>
                  <a:lnTo>
                    <a:pt x="15" y="61"/>
                  </a:lnTo>
                  <a:lnTo>
                    <a:pt x="18" y="61"/>
                  </a:lnTo>
                  <a:lnTo>
                    <a:pt x="21" y="61"/>
                  </a:lnTo>
                  <a:lnTo>
                    <a:pt x="25" y="61"/>
                  </a:lnTo>
                  <a:lnTo>
                    <a:pt x="27" y="61"/>
                  </a:lnTo>
                  <a:lnTo>
                    <a:pt x="32" y="59"/>
                  </a:lnTo>
                  <a:lnTo>
                    <a:pt x="34" y="57"/>
                  </a:lnTo>
                  <a:lnTo>
                    <a:pt x="34" y="55"/>
                  </a:lnTo>
                  <a:lnTo>
                    <a:pt x="34" y="54"/>
                  </a:lnTo>
                  <a:lnTo>
                    <a:pt x="33" y="54"/>
                  </a:lnTo>
                  <a:lnTo>
                    <a:pt x="30" y="55"/>
                  </a:lnTo>
                  <a:lnTo>
                    <a:pt x="28" y="55"/>
                  </a:lnTo>
                  <a:lnTo>
                    <a:pt x="25" y="56"/>
                  </a:lnTo>
                  <a:lnTo>
                    <a:pt x="21" y="55"/>
                  </a:lnTo>
                  <a:lnTo>
                    <a:pt x="18" y="53"/>
                  </a:lnTo>
                  <a:lnTo>
                    <a:pt x="17" y="52"/>
                  </a:lnTo>
                  <a:lnTo>
                    <a:pt x="16" y="50"/>
                  </a:lnTo>
                  <a:lnTo>
                    <a:pt x="16" y="47"/>
                  </a:lnTo>
                  <a:lnTo>
                    <a:pt x="16" y="21"/>
                  </a:lnTo>
                  <a:lnTo>
                    <a:pt x="16" y="18"/>
                  </a:lnTo>
                  <a:lnTo>
                    <a:pt x="17" y="16"/>
                  </a:lnTo>
                  <a:lnTo>
                    <a:pt x="18" y="15"/>
                  </a:lnTo>
                  <a:lnTo>
                    <a:pt x="20" y="15"/>
                  </a:lnTo>
                  <a:lnTo>
                    <a:pt x="34" y="15"/>
                  </a:lnTo>
                  <a:close/>
                </a:path>
              </a:pathLst>
            </a:custGeom>
            <a:solidFill>
              <a:srgbClr val="002D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06687" eaLnBrk="0" hangingPunct="0">
                <a:spcBef>
                  <a:spcPct val="50000"/>
                </a:spcBef>
                <a:defRPr/>
              </a:pPr>
              <a:endParaRPr lang="es-CL" sz="1200" dirty="0">
                <a:solidFill>
                  <a:srgbClr val="000000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60" name="Freeform 236"/>
            <p:cNvSpPr>
              <a:spLocks/>
            </p:cNvSpPr>
            <p:nvPr/>
          </p:nvSpPr>
          <p:spPr bwMode="auto">
            <a:xfrm>
              <a:off x="3028173" y="6228567"/>
              <a:ext cx="55891" cy="87903"/>
            </a:xfrm>
            <a:custGeom>
              <a:avLst/>
              <a:gdLst>
                <a:gd name="T0" fmla="*/ 0 w 35"/>
                <a:gd name="T1" fmla="*/ 2147483647 h 56"/>
                <a:gd name="T2" fmla="*/ 2147483647 w 35"/>
                <a:gd name="T3" fmla="*/ 2147483647 h 56"/>
                <a:gd name="T4" fmla="*/ 2147483647 w 35"/>
                <a:gd name="T5" fmla="*/ 2147483647 h 56"/>
                <a:gd name="T6" fmla="*/ 2147483647 w 35"/>
                <a:gd name="T7" fmla="*/ 2147483647 h 56"/>
                <a:gd name="T8" fmla="*/ 2147483647 w 35"/>
                <a:gd name="T9" fmla="*/ 2147483647 h 56"/>
                <a:gd name="T10" fmla="*/ 2147483647 w 35"/>
                <a:gd name="T11" fmla="*/ 2147483647 h 56"/>
                <a:gd name="T12" fmla="*/ 2147483647 w 35"/>
                <a:gd name="T13" fmla="*/ 2147483647 h 56"/>
                <a:gd name="T14" fmla="*/ 2147483647 w 35"/>
                <a:gd name="T15" fmla="*/ 2147483647 h 56"/>
                <a:gd name="T16" fmla="*/ 2147483647 w 35"/>
                <a:gd name="T17" fmla="*/ 2147483647 h 56"/>
                <a:gd name="T18" fmla="*/ 2147483647 w 35"/>
                <a:gd name="T19" fmla="*/ 2147483647 h 56"/>
                <a:gd name="T20" fmla="*/ 2147483647 w 35"/>
                <a:gd name="T21" fmla="*/ 2147483647 h 56"/>
                <a:gd name="T22" fmla="*/ 2147483647 w 35"/>
                <a:gd name="T23" fmla="*/ 2147483647 h 56"/>
                <a:gd name="T24" fmla="*/ 2147483647 w 35"/>
                <a:gd name="T25" fmla="*/ 2147483647 h 56"/>
                <a:gd name="T26" fmla="*/ 2147483647 w 35"/>
                <a:gd name="T27" fmla="*/ 2147483647 h 56"/>
                <a:gd name="T28" fmla="*/ 2147483647 w 35"/>
                <a:gd name="T29" fmla="*/ 2147483647 h 56"/>
                <a:gd name="T30" fmla="*/ 2147483647 w 35"/>
                <a:gd name="T31" fmla="*/ 2147483647 h 56"/>
                <a:gd name="T32" fmla="*/ 2147483647 w 35"/>
                <a:gd name="T33" fmla="*/ 2147483647 h 56"/>
                <a:gd name="T34" fmla="*/ 2147483647 w 35"/>
                <a:gd name="T35" fmla="*/ 2147483647 h 56"/>
                <a:gd name="T36" fmla="*/ 2147483647 w 35"/>
                <a:gd name="T37" fmla="*/ 2147483647 h 56"/>
                <a:gd name="T38" fmla="*/ 2147483647 w 35"/>
                <a:gd name="T39" fmla="*/ 2147483647 h 56"/>
                <a:gd name="T40" fmla="*/ 2147483647 w 35"/>
                <a:gd name="T41" fmla="*/ 2147483647 h 56"/>
                <a:gd name="T42" fmla="*/ 2147483647 w 35"/>
                <a:gd name="T43" fmla="*/ 0 h 56"/>
                <a:gd name="T44" fmla="*/ 2147483647 w 35"/>
                <a:gd name="T45" fmla="*/ 0 h 56"/>
                <a:gd name="T46" fmla="*/ 2147483647 w 35"/>
                <a:gd name="T47" fmla="*/ 2147483647 h 56"/>
                <a:gd name="T48" fmla="*/ 2147483647 w 35"/>
                <a:gd name="T49" fmla="*/ 2147483647 h 56"/>
                <a:gd name="T50" fmla="*/ 2147483647 w 35"/>
                <a:gd name="T51" fmla="*/ 2147483647 h 56"/>
                <a:gd name="T52" fmla="*/ 2147483647 w 35"/>
                <a:gd name="T53" fmla="*/ 2147483647 h 56"/>
                <a:gd name="T54" fmla="*/ 2147483647 w 35"/>
                <a:gd name="T55" fmla="*/ 2147483647 h 56"/>
                <a:gd name="T56" fmla="*/ 2147483647 w 35"/>
                <a:gd name="T57" fmla="*/ 2147483647 h 56"/>
                <a:gd name="T58" fmla="*/ 2147483647 w 35"/>
                <a:gd name="T59" fmla="*/ 2147483647 h 56"/>
                <a:gd name="T60" fmla="*/ 2147483647 w 35"/>
                <a:gd name="T61" fmla="*/ 2147483647 h 56"/>
                <a:gd name="T62" fmla="*/ 2147483647 w 35"/>
                <a:gd name="T63" fmla="*/ 2147483647 h 56"/>
                <a:gd name="T64" fmla="*/ 2147483647 w 35"/>
                <a:gd name="T65" fmla="*/ 2147483647 h 56"/>
                <a:gd name="T66" fmla="*/ 2147483647 w 35"/>
                <a:gd name="T67" fmla="*/ 2147483647 h 56"/>
                <a:gd name="T68" fmla="*/ 2147483647 w 35"/>
                <a:gd name="T69" fmla="*/ 2147483647 h 56"/>
                <a:gd name="T70" fmla="*/ 2147483647 w 35"/>
                <a:gd name="T71" fmla="*/ 2147483647 h 56"/>
                <a:gd name="T72" fmla="*/ 2147483647 w 35"/>
                <a:gd name="T73" fmla="*/ 2147483647 h 56"/>
                <a:gd name="T74" fmla="*/ 2147483647 w 35"/>
                <a:gd name="T75" fmla="*/ 2147483647 h 56"/>
                <a:gd name="T76" fmla="*/ 2147483647 w 35"/>
                <a:gd name="T77" fmla="*/ 2147483647 h 56"/>
                <a:gd name="T78" fmla="*/ 0 w 35"/>
                <a:gd name="T79" fmla="*/ 2147483647 h 56"/>
                <a:gd name="T80" fmla="*/ 0 w 35"/>
                <a:gd name="T81" fmla="*/ 2147483647 h 5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5"/>
                <a:gd name="T124" fmla="*/ 0 h 56"/>
                <a:gd name="T125" fmla="*/ 35 w 35"/>
                <a:gd name="T126" fmla="*/ 56 h 5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5" h="56">
                  <a:moveTo>
                    <a:pt x="0" y="51"/>
                  </a:moveTo>
                  <a:lnTo>
                    <a:pt x="0" y="52"/>
                  </a:lnTo>
                  <a:lnTo>
                    <a:pt x="2" y="53"/>
                  </a:lnTo>
                  <a:lnTo>
                    <a:pt x="4" y="54"/>
                  </a:lnTo>
                  <a:lnTo>
                    <a:pt x="7" y="55"/>
                  </a:lnTo>
                  <a:lnTo>
                    <a:pt x="16" y="56"/>
                  </a:lnTo>
                  <a:lnTo>
                    <a:pt x="21" y="55"/>
                  </a:lnTo>
                  <a:lnTo>
                    <a:pt x="25" y="54"/>
                  </a:lnTo>
                  <a:lnTo>
                    <a:pt x="28" y="52"/>
                  </a:lnTo>
                  <a:lnTo>
                    <a:pt x="31" y="50"/>
                  </a:lnTo>
                  <a:lnTo>
                    <a:pt x="33" y="48"/>
                  </a:lnTo>
                  <a:lnTo>
                    <a:pt x="34" y="45"/>
                  </a:lnTo>
                  <a:lnTo>
                    <a:pt x="35" y="40"/>
                  </a:lnTo>
                  <a:lnTo>
                    <a:pt x="34" y="37"/>
                  </a:lnTo>
                  <a:lnTo>
                    <a:pt x="34" y="35"/>
                  </a:lnTo>
                  <a:lnTo>
                    <a:pt x="32" y="33"/>
                  </a:lnTo>
                  <a:lnTo>
                    <a:pt x="31" y="31"/>
                  </a:lnTo>
                  <a:lnTo>
                    <a:pt x="26" y="27"/>
                  </a:lnTo>
                  <a:lnTo>
                    <a:pt x="22" y="24"/>
                  </a:lnTo>
                  <a:lnTo>
                    <a:pt x="13" y="18"/>
                  </a:lnTo>
                  <a:lnTo>
                    <a:pt x="10" y="15"/>
                  </a:lnTo>
                  <a:lnTo>
                    <a:pt x="9" y="13"/>
                  </a:lnTo>
                  <a:lnTo>
                    <a:pt x="8" y="12"/>
                  </a:lnTo>
                  <a:lnTo>
                    <a:pt x="9" y="10"/>
                  </a:lnTo>
                  <a:lnTo>
                    <a:pt x="9" y="8"/>
                  </a:lnTo>
                  <a:lnTo>
                    <a:pt x="10" y="7"/>
                  </a:lnTo>
                  <a:lnTo>
                    <a:pt x="11" y="5"/>
                  </a:lnTo>
                  <a:lnTo>
                    <a:pt x="12" y="5"/>
                  </a:lnTo>
                  <a:lnTo>
                    <a:pt x="14" y="4"/>
                  </a:lnTo>
                  <a:lnTo>
                    <a:pt x="17" y="3"/>
                  </a:lnTo>
                  <a:lnTo>
                    <a:pt x="20" y="4"/>
                  </a:lnTo>
                  <a:lnTo>
                    <a:pt x="23" y="5"/>
                  </a:lnTo>
                  <a:lnTo>
                    <a:pt x="25" y="7"/>
                  </a:lnTo>
                  <a:lnTo>
                    <a:pt x="26" y="9"/>
                  </a:lnTo>
                  <a:lnTo>
                    <a:pt x="28" y="12"/>
                  </a:lnTo>
                  <a:lnTo>
                    <a:pt x="29" y="14"/>
                  </a:lnTo>
                  <a:lnTo>
                    <a:pt x="30" y="14"/>
                  </a:lnTo>
                  <a:lnTo>
                    <a:pt x="31" y="14"/>
                  </a:lnTo>
                  <a:lnTo>
                    <a:pt x="31" y="13"/>
                  </a:lnTo>
                  <a:lnTo>
                    <a:pt x="31" y="8"/>
                  </a:lnTo>
                  <a:lnTo>
                    <a:pt x="31" y="4"/>
                  </a:lnTo>
                  <a:lnTo>
                    <a:pt x="29" y="2"/>
                  </a:lnTo>
                  <a:lnTo>
                    <a:pt x="28" y="1"/>
                  </a:lnTo>
                  <a:lnTo>
                    <a:pt x="25" y="0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3"/>
                  </a:lnTo>
                  <a:lnTo>
                    <a:pt x="5" y="5"/>
                  </a:lnTo>
                  <a:lnTo>
                    <a:pt x="3" y="7"/>
                  </a:lnTo>
                  <a:lnTo>
                    <a:pt x="2" y="10"/>
                  </a:lnTo>
                  <a:lnTo>
                    <a:pt x="1" y="12"/>
                  </a:lnTo>
                  <a:lnTo>
                    <a:pt x="1" y="15"/>
                  </a:lnTo>
                  <a:lnTo>
                    <a:pt x="1" y="18"/>
                  </a:lnTo>
                  <a:lnTo>
                    <a:pt x="2" y="21"/>
                  </a:lnTo>
                  <a:lnTo>
                    <a:pt x="3" y="23"/>
                  </a:lnTo>
                  <a:lnTo>
                    <a:pt x="5" y="24"/>
                  </a:lnTo>
                  <a:lnTo>
                    <a:pt x="9" y="28"/>
                  </a:lnTo>
                  <a:lnTo>
                    <a:pt x="13" y="31"/>
                  </a:lnTo>
                  <a:lnTo>
                    <a:pt x="18" y="33"/>
                  </a:lnTo>
                  <a:lnTo>
                    <a:pt x="22" y="36"/>
                  </a:lnTo>
                  <a:lnTo>
                    <a:pt x="24" y="37"/>
                  </a:lnTo>
                  <a:lnTo>
                    <a:pt x="25" y="39"/>
                  </a:lnTo>
                  <a:lnTo>
                    <a:pt x="26" y="41"/>
                  </a:lnTo>
                  <a:lnTo>
                    <a:pt x="26" y="43"/>
                  </a:lnTo>
                  <a:lnTo>
                    <a:pt x="26" y="45"/>
                  </a:lnTo>
                  <a:lnTo>
                    <a:pt x="25" y="47"/>
                  </a:lnTo>
                  <a:lnTo>
                    <a:pt x="24" y="49"/>
                  </a:lnTo>
                  <a:lnTo>
                    <a:pt x="22" y="50"/>
                  </a:lnTo>
                  <a:lnTo>
                    <a:pt x="19" y="52"/>
                  </a:lnTo>
                  <a:lnTo>
                    <a:pt x="15" y="52"/>
                  </a:lnTo>
                  <a:lnTo>
                    <a:pt x="13" y="52"/>
                  </a:lnTo>
                  <a:lnTo>
                    <a:pt x="10" y="51"/>
                  </a:lnTo>
                  <a:lnTo>
                    <a:pt x="8" y="50"/>
                  </a:lnTo>
                  <a:lnTo>
                    <a:pt x="7" y="48"/>
                  </a:lnTo>
                  <a:lnTo>
                    <a:pt x="4" y="43"/>
                  </a:lnTo>
                  <a:lnTo>
                    <a:pt x="3" y="41"/>
                  </a:lnTo>
                  <a:lnTo>
                    <a:pt x="2" y="40"/>
                  </a:lnTo>
                  <a:lnTo>
                    <a:pt x="1" y="40"/>
                  </a:lnTo>
                  <a:lnTo>
                    <a:pt x="0" y="41"/>
                  </a:lnTo>
                  <a:lnTo>
                    <a:pt x="0" y="44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2D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06687" eaLnBrk="0" hangingPunct="0">
                <a:spcBef>
                  <a:spcPct val="50000"/>
                </a:spcBef>
                <a:defRPr/>
              </a:pPr>
              <a:endParaRPr lang="es-CL" sz="1200" dirty="0">
                <a:solidFill>
                  <a:srgbClr val="000000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61" name="Freeform 237"/>
            <p:cNvSpPr>
              <a:spLocks noEditPoints="1"/>
            </p:cNvSpPr>
            <p:nvPr/>
          </p:nvSpPr>
          <p:spPr bwMode="auto">
            <a:xfrm>
              <a:off x="3096289" y="6228567"/>
              <a:ext cx="82090" cy="87903"/>
            </a:xfrm>
            <a:custGeom>
              <a:avLst/>
              <a:gdLst>
                <a:gd name="T0" fmla="*/ 2147483647 w 52"/>
                <a:gd name="T1" fmla="*/ 2147483647 h 56"/>
                <a:gd name="T2" fmla="*/ 2147483647 w 52"/>
                <a:gd name="T3" fmla="*/ 2147483647 h 56"/>
                <a:gd name="T4" fmla="*/ 2147483647 w 52"/>
                <a:gd name="T5" fmla="*/ 2147483647 h 56"/>
                <a:gd name="T6" fmla="*/ 2147483647 w 52"/>
                <a:gd name="T7" fmla="*/ 2147483647 h 56"/>
                <a:gd name="T8" fmla="*/ 2147483647 w 52"/>
                <a:gd name="T9" fmla="*/ 2147483647 h 56"/>
                <a:gd name="T10" fmla="*/ 2147483647 w 52"/>
                <a:gd name="T11" fmla="*/ 2147483647 h 56"/>
                <a:gd name="T12" fmla="*/ 2147483647 w 52"/>
                <a:gd name="T13" fmla="*/ 2147483647 h 56"/>
                <a:gd name="T14" fmla="*/ 2147483647 w 52"/>
                <a:gd name="T15" fmla="*/ 2147483647 h 56"/>
                <a:gd name="T16" fmla="*/ 2147483647 w 52"/>
                <a:gd name="T17" fmla="*/ 2147483647 h 56"/>
                <a:gd name="T18" fmla="*/ 2147483647 w 52"/>
                <a:gd name="T19" fmla="*/ 2147483647 h 56"/>
                <a:gd name="T20" fmla="*/ 2147483647 w 52"/>
                <a:gd name="T21" fmla="*/ 2147483647 h 56"/>
                <a:gd name="T22" fmla="*/ 2147483647 w 52"/>
                <a:gd name="T23" fmla="*/ 2147483647 h 56"/>
                <a:gd name="T24" fmla="*/ 2147483647 w 52"/>
                <a:gd name="T25" fmla="*/ 2147483647 h 56"/>
                <a:gd name="T26" fmla="*/ 2147483647 w 52"/>
                <a:gd name="T27" fmla="*/ 2147483647 h 56"/>
                <a:gd name="T28" fmla="*/ 2147483647 w 52"/>
                <a:gd name="T29" fmla="*/ 2147483647 h 56"/>
                <a:gd name="T30" fmla="*/ 2147483647 w 52"/>
                <a:gd name="T31" fmla="*/ 2147483647 h 56"/>
                <a:gd name="T32" fmla="*/ 2147483647 w 52"/>
                <a:gd name="T33" fmla="*/ 2147483647 h 56"/>
                <a:gd name="T34" fmla="*/ 2147483647 w 52"/>
                <a:gd name="T35" fmla="*/ 0 h 56"/>
                <a:gd name="T36" fmla="*/ 2147483647 w 52"/>
                <a:gd name="T37" fmla="*/ 2147483647 h 56"/>
                <a:gd name="T38" fmla="*/ 2147483647 w 52"/>
                <a:gd name="T39" fmla="*/ 2147483647 h 56"/>
                <a:gd name="T40" fmla="*/ 2147483647 w 52"/>
                <a:gd name="T41" fmla="*/ 2147483647 h 56"/>
                <a:gd name="T42" fmla="*/ 2147483647 w 52"/>
                <a:gd name="T43" fmla="*/ 2147483647 h 56"/>
                <a:gd name="T44" fmla="*/ 2147483647 w 52"/>
                <a:gd name="T45" fmla="*/ 2147483647 h 56"/>
                <a:gd name="T46" fmla="*/ 2147483647 w 52"/>
                <a:gd name="T47" fmla="*/ 2147483647 h 56"/>
                <a:gd name="T48" fmla="*/ 2147483647 w 52"/>
                <a:gd name="T49" fmla="*/ 2147483647 h 56"/>
                <a:gd name="T50" fmla="*/ 2147483647 w 52"/>
                <a:gd name="T51" fmla="*/ 2147483647 h 56"/>
                <a:gd name="T52" fmla="*/ 2147483647 w 52"/>
                <a:gd name="T53" fmla="*/ 2147483647 h 56"/>
                <a:gd name="T54" fmla="*/ 2147483647 w 52"/>
                <a:gd name="T55" fmla="*/ 2147483647 h 56"/>
                <a:gd name="T56" fmla="*/ 2147483647 w 52"/>
                <a:gd name="T57" fmla="*/ 2147483647 h 56"/>
                <a:gd name="T58" fmla="*/ 2147483647 w 52"/>
                <a:gd name="T59" fmla="*/ 2147483647 h 56"/>
                <a:gd name="T60" fmla="*/ 2147483647 w 52"/>
                <a:gd name="T61" fmla="*/ 2147483647 h 56"/>
                <a:gd name="T62" fmla="*/ 2147483647 w 52"/>
                <a:gd name="T63" fmla="*/ 2147483647 h 56"/>
                <a:gd name="T64" fmla="*/ 2147483647 w 52"/>
                <a:gd name="T65" fmla="*/ 2147483647 h 56"/>
                <a:gd name="T66" fmla="*/ 2147483647 w 52"/>
                <a:gd name="T67" fmla="*/ 2147483647 h 56"/>
                <a:gd name="T68" fmla="*/ 2147483647 w 52"/>
                <a:gd name="T69" fmla="*/ 0 h 5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2"/>
                <a:gd name="T106" fmla="*/ 0 h 56"/>
                <a:gd name="T107" fmla="*/ 52 w 52"/>
                <a:gd name="T108" fmla="*/ 56 h 5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2" h="56">
                  <a:moveTo>
                    <a:pt x="26" y="53"/>
                  </a:moveTo>
                  <a:lnTo>
                    <a:pt x="22" y="52"/>
                  </a:lnTo>
                  <a:lnTo>
                    <a:pt x="19" y="50"/>
                  </a:lnTo>
                  <a:lnTo>
                    <a:pt x="17" y="48"/>
                  </a:lnTo>
                  <a:lnTo>
                    <a:pt x="14" y="44"/>
                  </a:lnTo>
                  <a:lnTo>
                    <a:pt x="12" y="41"/>
                  </a:lnTo>
                  <a:lnTo>
                    <a:pt x="11" y="37"/>
                  </a:lnTo>
                  <a:lnTo>
                    <a:pt x="10" y="33"/>
                  </a:lnTo>
                  <a:lnTo>
                    <a:pt x="10" y="29"/>
                  </a:lnTo>
                  <a:lnTo>
                    <a:pt x="10" y="23"/>
                  </a:lnTo>
                  <a:lnTo>
                    <a:pt x="11" y="18"/>
                  </a:lnTo>
                  <a:lnTo>
                    <a:pt x="12" y="14"/>
                  </a:lnTo>
                  <a:lnTo>
                    <a:pt x="14" y="10"/>
                  </a:lnTo>
                  <a:lnTo>
                    <a:pt x="17" y="7"/>
                  </a:lnTo>
                  <a:lnTo>
                    <a:pt x="18" y="6"/>
                  </a:lnTo>
                  <a:lnTo>
                    <a:pt x="19" y="5"/>
                  </a:lnTo>
                  <a:lnTo>
                    <a:pt x="22" y="3"/>
                  </a:lnTo>
                  <a:lnTo>
                    <a:pt x="26" y="3"/>
                  </a:lnTo>
                  <a:lnTo>
                    <a:pt x="30" y="3"/>
                  </a:lnTo>
                  <a:lnTo>
                    <a:pt x="33" y="5"/>
                  </a:lnTo>
                  <a:lnTo>
                    <a:pt x="35" y="8"/>
                  </a:lnTo>
                  <a:lnTo>
                    <a:pt x="38" y="11"/>
                  </a:lnTo>
                  <a:lnTo>
                    <a:pt x="41" y="19"/>
                  </a:lnTo>
                  <a:lnTo>
                    <a:pt x="41" y="23"/>
                  </a:lnTo>
                  <a:lnTo>
                    <a:pt x="42" y="27"/>
                  </a:lnTo>
                  <a:lnTo>
                    <a:pt x="41" y="33"/>
                  </a:lnTo>
                  <a:lnTo>
                    <a:pt x="41" y="37"/>
                  </a:lnTo>
                  <a:lnTo>
                    <a:pt x="39" y="42"/>
                  </a:lnTo>
                  <a:lnTo>
                    <a:pt x="38" y="45"/>
                  </a:lnTo>
                  <a:lnTo>
                    <a:pt x="35" y="49"/>
                  </a:lnTo>
                  <a:lnTo>
                    <a:pt x="34" y="50"/>
                  </a:lnTo>
                  <a:lnTo>
                    <a:pt x="32" y="51"/>
                  </a:lnTo>
                  <a:lnTo>
                    <a:pt x="29" y="52"/>
                  </a:lnTo>
                  <a:lnTo>
                    <a:pt x="26" y="53"/>
                  </a:lnTo>
                  <a:close/>
                  <a:moveTo>
                    <a:pt x="26" y="0"/>
                  </a:moveTo>
                  <a:lnTo>
                    <a:pt x="23" y="0"/>
                  </a:lnTo>
                  <a:lnTo>
                    <a:pt x="20" y="0"/>
                  </a:lnTo>
                  <a:lnTo>
                    <a:pt x="14" y="2"/>
                  </a:lnTo>
                  <a:lnTo>
                    <a:pt x="10" y="5"/>
                  </a:lnTo>
                  <a:lnTo>
                    <a:pt x="8" y="7"/>
                  </a:lnTo>
                  <a:lnTo>
                    <a:pt x="6" y="9"/>
                  </a:lnTo>
                  <a:lnTo>
                    <a:pt x="4" y="13"/>
                  </a:lnTo>
                  <a:lnTo>
                    <a:pt x="2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1" y="33"/>
                  </a:lnTo>
                  <a:lnTo>
                    <a:pt x="2" y="38"/>
                  </a:lnTo>
                  <a:lnTo>
                    <a:pt x="4" y="43"/>
                  </a:lnTo>
                  <a:lnTo>
                    <a:pt x="6" y="47"/>
                  </a:lnTo>
                  <a:lnTo>
                    <a:pt x="8" y="49"/>
                  </a:lnTo>
                  <a:lnTo>
                    <a:pt x="10" y="51"/>
                  </a:lnTo>
                  <a:lnTo>
                    <a:pt x="14" y="54"/>
                  </a:lnTo>
                  <a:lnTo>
                    <a:pt x="19" y="55"/>
                  </a:lnTo>
                  <a:lnTo>
                    <a:pt x="26" y="56"/>
                  </a:lnTo>
                  <a:lnTo>
                    <a:pt x="32" y="55"/>
                  </a:lnTo>
                  <a:lnTo>
                    <a:pt x="38" y="53"/>
                  </a:lnTo>
                  <a:lnTo>
                    <a:pt x="42" y="51"/>
                  </a:lnTo>
                  <a:lnTo>
                    <a:pt x="46" y="47"/>
                  </a:lnTo>
                  <a:lnTo>
                    <a:pt x="48" y="42"/>
                  </a:lnTo>
                  <a:lnTo>
                    <a:pt x="50" y="38"/>
                  </a:lnTo>
                  <a:lnTo>
                    <a:pt x="51" y="33"/>
                  </a:lnTo>
                  <a:lnTo>
                    <a:pt x="52" y="28"/>
                  </a:lnTo>
                  <a:lnTo>
                    <a:pt x="51" y="22"/>
                  </a:lnTo>
                  <a:lnTo>
                    <a:pt x="50" y="17"/>
                  </a:lnTo>
                  <a:lnTo>
                    <a:pt x="47" y="12"/>
                  </a:lnTo>
                  <a:lnTo>
                    <a:pt x="44" y="8"/>
                  </a:lnTo>
                  <a:lnTo>
                    <a:pt x="41" y="5"/>
                  </a:lnTo>
                  <a:lnTo>
                    <a:pt x="38" y="3"/>
                  </a:lnTo>
                  <a:lnTo>
                    <a:pt x="36" y="2"/>
                  </a:lnTo>
                  <a:lnTo>
                    <a:pt x="31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2D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06687" eaLnBrk="0" hangingPunct="0">
                <a:spcBef>
                  <a:spcPct val="50000"/>
                </a:spcBef>
                <a:defRPr/>
              </a:pPr>
              <a:endParaRPr lang="es-CL" sz="1200" dirty="0">
                <a:solidFill>
                  <a:srgbClr val="000000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62" name="Freeform 238"/>
            <p:cNvSpPr>
              <a:spLocks/>
            </p:cNvSpPr>
            <p:nvPr/>
          </p:nvSpPr>
          <p:spPr bwMode="auto">
            <a:xfrm>
              <a:off x="3185366" y="6230361"/>
              <a:ext cx="99555" cy="86110"/>
            </a:xfrm>
            <a:custGeom>
              <a:avLst/>
              <a:gdLst>
                <a:gd name="T0" fmla="*/ 2147483647 w 62"/>
                <a:gd name="T1" fmla="*/ 2147483647 h 54"/>
                <a:gd name="T2" fmla="*/ 2147483647 w 62"/>
                <a:gd name="T3" fmla="*/ 2147483647 h 54"/>
                <a:gd name="T4" fmla="*/ 2147483647 w 62"/>
                <a:gd name="T5" fmla="*/ 2147483647 h 54"/>
                <a:gd name="T6" fmla="*/ 2147483647 w 62"/>
                <a:gd name="T7" fmla="*/ 2147483647 h 54"/>
                <a:gd name="T8" fmla="*/ 2147483647 w 62"/>
                <a:gd name="T9" fmla="*/ 2147483647 h 54"/>
                <a:gd name="T10" fmla="*/ 2147483647 w 62"/>
                <a:gd name="T11" fmla="*/ 2147483647 h 54"/>
                <a:gd name="T12" fmla="*/ 2147483647 w 62"/>
                <a:gd name="T13" fmla="*/ 2147483647 h 54"/>
                <a:gd name="T14" fmla="*/ 2147483647 w 62"/>
                <a:gd name="T15" fmla="*/ 2147483647 h 54"/>
                <a:gd name="T16" fmla="*/ 2147483647 w 62"/>
                <a:gd name="T17" fmla="*/ 2147483647 h 54"/>
                <a:gd name="T18" fmla="*/ 2147483647 w 62"/>
                <a:gd name="T19" fmla="*/ 2147483647 h 54"/>
                <a:gd name="T20" fmla="*/ 2147483647 w 62"/>
                <a:gd name="T21" fmla="*/ 0 h 54"/>
                <a:gd name="T22" fmla="*/ 2147483647 w 62"/>
                <a:gd name="T23" fmla="*/ 0 h 54"/>
                <a:gd name="T24" fmla="*/ 2147483647 w 62"/>
                <a:gd name="T25" fmla="*/ 0 h 54"/>
                <a:gd name="T26" fmla="*/ 2147483647 w 62"/>
                <a:gd name="T27" fmla="*/ 2147483647 h 54"/>
                <a:gd name="T28" fmla="*/ 2147483647 w 62"/>
                <a:gd name="T29" fmla="*/ 2147483647 h 54"/>
                <a:gd name="T30" fmla="*/ 2147483647 w 62"/>
                <a:gd name="T31" fmla="*/ 2147483647 h 54"/>
                <a:gd name="T32" fmla="*/ 2147483647 w 62"/>
                <a:gd name="T33" fmla="*/ 2147483647 h 54"/>
                <a:gd name="T34" fmla="*/ 2147483647 w 62"/>
                <a:gd name="T35" fmla="*/ 2147483647 h 54"/>
                <a:gd name="T36" fmla="*/ 2147483647 w 62"/>
                <a:gd name="T37" fmla="*/ 2147483647 h 54"/>
                <a:gd name="T38" fmla="*/ 2147483647 w 62"/>
                <a:gd name="T39" fmla="*/ 2147483647 h 54"/>
                <a:gd name="T40" fmla="*/ 2147483647 w 62"/>
                <a:gd name="T41" fmla="*/ 2147483647 h 54"/>
                <a:gd name="T42" fmla="*/ 2147483647 w 62"/>
                <a:gd name="T43" fmla="*/ 2147483647 h 54"/>
                <a:gd name="T44" fmla="*/ 2147483647 w 62"/>
                <a:gd name="T45" fmla="*/ 2147483647 h 54"/>
                <a:gd name="T46" fmla="*/ 2147483647 w 62"/>
                <a:gd name="T47" fmla="*/ 2147483647 h 54"/>
                <a:gd name="T48" fmla="*/ 2147483647 w 62"/>
                <a:gd name="T49" fmla="*/ 2147483647 h 54"/>
                <a:gd name="T50" fmla="*/ 2147483647 w 62"/>
                <a:gd name="T51" fmla="*/ 2147483647 h 54"/>
                <a:gd name="T52" fmla="*/ 2147483647 w 62"/>
                <a:gd name="T53" fmla="*/ 0 h 54"/>
                <a:gd name="T54" fmla="*/ 2147483647 w 62"/>
                <a:gd name="T55" fmla="*/ 0 h 54"/>
                <a:gd name="T56" fmla="*/ 2147483647 w 62"/>
                <a:gd name="T57" fmla="*/ 0 h 54"/>
                <a:gd name="T58" fmla="*/ 0 w 62"/>
                <a:gd name="T59" fmla="*/ 2147483647 h 54"/>
                <a:gd name="T60" fmla="*/ 2147483647 w 62"/>
                <a:gd name="T61" fmla="*/ 2147483647 h 54"/>
                <a:gd name="T62" fmla="*/ 2147483647 w 62"/>
                <a:gd name="T63" fmla="*/ 2147483647 h 54"/>
                <a:gd name="T64" fmla="*/ 2147483647 w 62"/>
                <a:gd name="T65" fmla="*/ 2147483647 h 54"/>
                <a:gd name="T66" fmla="*/ 2147483647 w 62"/>
                <a:gd name="T67" fmla="*/ 2147483647 h 54"/>
                <a:gd name="T68" fmla="*/ 2147483647 w 62"/>
                <a:gd name="T69" fmla="*/ 2147483647 h 54"/>
                <a:gd name="T70" fmla="*/ 2147483647 w 62"/>
                <a:gd name="T71" fmla="*/ 2147483647 h 54"/>
                <a:gd name="T72" fmla="*/ 2147483647 w 62"/>
                <a:gd name="T73" fmla="*/ 2147483647 h 5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2"/>
                <a:gd name="T112" fmla="*/ 0 h 54"/>
                <a:gd name="T113" fmla="*/ 62 w 62"/>
                <a:gd name="T114" fmla="*/ 54 h 5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2" h="54">
                  <a:moveTo>
                    <a:pt x="23" y="54"/>
                  </a:moveTo>
                  <a:lnTo>
                    <a:pt x="27" y="53"/>
                  </a:lnTo>
                  <a:lnTo>
                    <a:pt x="31" y="52"/>
                  </a:lnTo>
                  <a:lnTo>
                    <a:pt x="36" y="50"/>
                  </a:lnTo>
                  <a:lnTo>
                    <a:pt x="40" y="47"/>
                  </a:lnTo>
                  <a:lnTo>
                    <a:pt x="41" y="46"/>
                  </a:lnTo>
                  <a:lnTo>
                    <a:pt x="42" y="46"/>
                  </a:lnTo>
                  <a:lnTo>
                    <a:pt x="43" y="47"/>
                  </a:lnTo>
                  <a:lnTo>
                    <a:pt x="43" y="51"/>
                  </a:lnTo>
                  <a:lnTo>
                    <a:pt x="43" y="52"/>
                  </a:lnTo>
                  <a:lnTo>
                    <a:pt x="44" y="53"/>
                  </a:lnTo>
                  <a:lnTo>
                    <a:pt x="59" y="50"/>
                  </a:lnTo>
                  <a:lnTo>
                    <a:pt x="61" y="49"/>
                  </a:lnTo>
                  <a:lnTo>
                    <a:pt x="62" y="48"/>
                  </a:lnTo>
                  <a:lnTo>
                    <a:pt x="61" y="47"/>
                  </a:lnTo>
                  <a:lnTo>
                    <a:pt x="55" y="47"/>
                  </a:lnTo>
                  <a:lnTo>
                    <a:pt x="53" y="46"/>
                  </a:lnTo>
                  <a:lnTo>
                    <a:pt x="52" y="45"/>
                  </a:lnTo>
                  <a:lnTo>
                    <a:pt x="52" y="44"/>
                  </a:lnTo>
                  <a:lnTo>
                    <a:pt x="52" y="3"/>
                  </a:lnTo>
                  <a:lnTo>
                    <a:pt x="52" y="1"/>
                  </a:lnTo>
                  <a:lnTo>
                    <a:pt x="51" y="0"/>
                  </a:lnTo>
                  <a:lnTo>
                    <a:pt x="50" y="0"/>
                  </a:lnTo>
                  <a:lnTo>
                    <a:pt x="42" y="0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33" y="2"/>
                  </a:lnTo>
                  <a:lnTo>
                    <a:pt x="34" y="2"/>
                  </a:lnTo>
                  <a:lnTo>
                    <a:pt x="36" y="3"/>
                  </a:lnTo>
                  <a:lnTo>
                    <a:pt x="42" y="5"/>
                  </a:lnTo>
                  <a:lnTo>
                    <a:pt x="43" y="5"/>
                  </a:lnTo>
                  <a:lnTo>
                    <a:pt x="43" y="6"/>
                  </a:lnTo>
                  <a:lnTo>
                    <a:pt x="43" y="35"/>
                  </a:lnTo>
                  <a:lnTo>
                    <a:pt x="43" y="37"/>
                  </a:lnTo>
                  <a:lnTo>
                    <a:pt x="42" y="40"/>
                  </a:lnTo>
                  <a:lnTo>
                    <a:pt x="41" y="41"/>
                  </a:lnTo>
                  <a:lnTo>
                    <a:pt x="40" y="43"/>
                  </a:lnTo>
                  <a:lnTo>
                    <a:pt x="38" y="45"/>
                  </a:lnTo>
                  <a:lnTo>
                    <a:pt x="36" y="46"/>
                  </a:lnTo>
                  <a:lnTo>
                    <a:pt x="32" y="47"/>
                  </a:lnTo>
                  <a:lnTo>
                    <a:pt x="27" y="47"/>
                  </a:lnTo>
                  <a:lnTo>
                    <a:pt x="22" y="47"/>
                  </a:lnTo>
                  <a:lnTo>
                    <a:pt x="21" y="46"/>
                  </a:lnTo>
                  <a:lnTo>
                    <a:pt x="19" y="45"/>
                  </a:lnTo>
                  <a:lnTo>
                    <a:pt x="18" y="44"/>
                  </a:lnTo>
                  <a:lnTo>
                    <a:pt x="17" y="42"/>
                  </a:lnTo>
                  <a:lnTo>
                    <a:pt x="17" y="41"/>
                  </a:lnTo>
                  <a:lnTo>
                    <a:pt x="16" y="39"/>
                  </a:lnTo>
                  <a:lnTo>
                    <a:pt x="17" y="3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9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4" y="3"/>
                  </a:lnTo>
                  <a:lnTo>
                    <a:pt x="7" y="4"/>
                  </a:lnTo>
                  <a:lnTo>
                    <a:pt x="8" y="4"/>
                  </a:lnTo>
                  <a:lnTo>
                    <a:pt x="8" y="6"/>
                  </a:lnTo>
                  <a:lnTo>
                    <a:pt x="8" y="35"/>
                  </a:lnTo>
                  <a:lnTo>
                    <a:pt x="8" y="39"/>
                  </a:lnTo>
                  <a:lnTo>
                    <a:pt x="8" y="42"/>
                  </a:lnTo>
                  <a:lnTo>
                    <a:pt x="9" y="46"/>
                  </a:lnTo>
                  <a:lnTo>
                    <a:pt x="11" y="48"/>
                  </a:lnTo>
                  <a:lnTo>
                    <a:pt x="12" y="50"/>
                  </a:lnTo>
                  <a:lnTo>
                    <a:pt x="13" y="51"/>
                  </a:lnTo>
                  <a:lnTo>
                    <a:pt x="16" y="52"/>
                  </a:lnTo>
                  <a:lnTo>
                    <a:pt x="19" y="53"/>
                  </a:lnTo>
                  <a:lnTo>
                    <a:pt x="23" y="54"/>
                  </a:lnTo>
                  <a:close/>
                </a:path>
              </a:pathLst>
            </a:custGeom>
            <a:solidFill>
              <a:srgbClr val="002D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06687" eaLnBrk="0" hangingPunct="0">
                <a:spcBef>
                  <a:spcPct val="50000"/>
                </a:spcBef>
                <a:defRPr/>
              </a:pPr>
              <a:endParaRPr lang="es-CL" sz="1200" dirty="0">
                <a:solidFill>
                  <a:srgbClr val="000000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63" name="Freeform 239"/>
            <p:cNvSpPr>
              <a:spLocks/>
            </p:cNvSpPr>
            <p:nvPr/>
          </p:nvSpPr>
          <p:spPr bwMode="auto">
            <a:xfrm>
              <a:off x="3291907" y="6224979"/>
              <a:ext cx="61131" cy="87903"/>
            </a:xfrm>
            <a:custGeom>
              <a:avLst/>
              <a:gdLst>
                <a:gd name="T0" fmla="*/ 2147483647 w 38"/>
                <a:gd name="T1" fmla="*/ 2147483647 h 56"/>
                <a:gd name="T2" fmla="*/ 2147483647 w 38"/>
                <a:gd name="T3" fmla="*/ 2147483647 h 56"/>
                <a:gd name="T4" fmla="*/ 2147483647 w 38"/>
                <a:gd name="T5" fmla="*/ 2147483647 h 56"/>
                <a:gd name="T6" fmla="*/ 2147483647 w 38"/>
                <a:gd name="T7" fmla="*/ 2147483647 h 56"/>
                <a:gd name="T8" fmla="*/ 2147483647 w 38"/>
                <a:gd name="T9" fmla="*/ 2147483647 h 56"/>
                <a:gd name="T10" fmla="*/ 2147483647 w 38"/>
                <a:gd name="T11" fmla="*/ 2147483647 h 56"/>
                <a:gd name="T12" fmla="*/ 2147483647 w 38"/>
                <a:gd name="T13" fmla="*/ 2147483647 h 56"/>
                <a:gd name="T14" fmla="*/ 2147483647 w 38"/>
                <a:gd name="T15" fmla="*/ 2147483647 h 56"/>
                <a:gd name="T16" fmla="*/ 2147483647 w 38"/>
                <a:gd name="T17" fmla="*/ 2147483647 h 56"/>
                <a:gd name="T18" fmla="*/ 2147483647 w 38"/>
                <a:gd name="T19" fmla="*/ 2147483647 h 56"/>
                <a:gd name="T20" fmla="*/ 2147483647 w 38"/>
                <a:gd name="T21" fmla="*/ 2147483647 h 56"/>
                <a:gd name="T22" fmla="*/ 2147483647 w 38"/>
                <a:gd name="T23" fmla="*/ 2147483647 h 56"/>
                <a:gd name="T24" fmla="*/ 2147483647 w 38"/>
                <a:gd name="T25" fmla="*/ 2147483647 h 56"/>
                <a:gd name="T26" fmla="*/ 2147483647 w 38"/>
                <a:gd name="T27" fmla="*/ 2147483647 h 56"/>
                <a:gd name="T28" fmla="*/ 2147483647 w 38"/>
                <a:gd name="T29" fmla="*/ 0 h 56"/>
                <a:gd name="T30" fmla="*/ 2147483647 w 38"/>
                <a:gd name="T31" fmla="*/ 0 h 56"/>
                <a:gd name="T32" fmla="*/ 2147483647 w 38"/>
                <a:gd name="T33" fmla="*/ 2147483647 h 56"/>
                <a:gd name="T34" fmla="*/ 2147483647 w 38"/>
                <a:gd name="T35" fmla="*/ 2147483647 h 56"/>
                <a:gd name="T36" fmla="*/ 2147483647 w 38"/>
                <a:gd name="T37" fmla="*/ 2147483647 h 56"/>
                <a:gd name="T38" fmla="*/ 2147483647 w 38"/>
                <a:gd name="T39" fmla="*/ 2147483647 h 56"/>
                <a:gd name="T40" fmla="*/ 2147483647 w 38"/>
                <a:gd name="T41" fmla="*/ 2147483647 h 56"/>
                <a:gd name="T42" fmla="*/ 2147483647 w 38"/>
                <a:gd name="T43" fmla="*/ 2147483647 h 56"/>
                <a:gd name="T44" fmla="*/ 2147483647 w 38"/>
                <a:gd name="T45" fmla="*/ 2147483647 h 56"/>
                <a:gd name="T46" fmla="*/ 2147483647 w 38"/>
                <a:gd name="T47" fmla="*/ 2147483647 h 56"/>
                <a:gd name="T48" fmla="*/ 0 w 38"/>
                <a:gd name="T49" fmla="*/ 2147483647 h 56"/>
                <a:gd name="T50" fmla="*/ 0 w 38"/>
                <a:gd name="T51" fmla="*/ 2147483647 h 56"/>
                <a:gd name="T52" fmla="*/ 2147483647 w 38"/>
                <a:gd name="T53" fmla="*/ 2147483647 h 56"/>
                <a:gd name="T54" fmla="*/ 2147483647 w 38"/>
                <a:gd name="T55" fmla="*/ 2147483647 h 56"/>
                <a:gd name="T56" fmla="*/ 2147483647 w 38"/>
                <a:gd name="T57" fmla="*/ 2147483647 h 56"/>
                <a:gd name="T58" fmla="*/ 2147483647 w 38"/>
                <a:gd name="T59" fmla="*/ 2147483647 h 56"/>
                <a:gd name="T60" fmla="*/ 2147483647 w 38"/>
                <a:gd name="T61" fmla="*/ 2147483647 h 56"/>
                <a:gd name="T62" fmla="*/ 2147483647 w 38"/>
                <a:gd name="T63" fmla="*/ 2147483647 h 56"/>
                <a:gd name="T64" fmla="*/ 2147483647 w 38"/>
                <a:gd name="T65" fmla="*/ 2147483647 h 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8"/>
                <a:gd name="T100" fmla="*/ 0 h 56"/>
                <a:gd name="T101" fmla="*/ 38 w 38"/>
                <a:gd name="T102" fmla="*/ 56 h 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8" h="56">
                  <a:moveTo>
                    <a:pt x="17" y="19"/>
                  </a:moveTo>
                  <a:lnTo>
                    <a:pt x="17" y="16"/>
                  </a:lnTo>
                  <a:lnTo>
                    <a:pt x="18" y="14"/>
                  </a:lnTo>
                  <a:lnTo>
                    <a:pt x="20" y="12"/>
                  </a:lnTo>
                  <a:lnTo>
                    <a:pt x="23" y="11"/>
                  </a:lnTo>
                  <a:lnTo>
                    <a:pt x="25" y="11"/>
                  </a:lnTo>
                  <a:lnTo>
                    <a:pt x="27" y="12"/>
                  </a:lnTo>
                  <a:lnTo>
                    <a:pt x="29" y="13"/>
                  </a:lnTo>
                  <a:lnTo>
                    <a:pt x="31" y="14"/>
                  </a:lnTo>
                  <a:lnTo>
                    <a:pt x="34" y="14"/>
                  </a:lnTo>
                  <a:lnTo>
                    <a:pt x="36" y="13"/>
                  </a:lnTo>
                  <a:lnTo>
                    <a:pt x="38" y="11"/>
                  </a:lnTo>
                  <a:lnTo>
                    <a:pt x="38" y="10"/>
                  </a:lnTo>
                  <a:lnTo>
                    <a:pt x="38" y="8"/>
                  </a:lnTo>
                  <a:lnTo>
                    <a:pt x="38" y="6"/>
                  </a:lnTo>
                  <a:lnTo>
                    <a:pt x="38" y="5"/>
                  </a:lnTo>
                  <a:lnTo>
                    <a:pt x="37" y="4"/>
                  </a:lnTo>
                  <a:lnTo>
                    <a:pt x="36" y="3"/>
                  </a:lnTo>
                  <a:lnTo>
                    <a:pt x="33" y="2"/>
                  </a:lnTo>
                  <a:lnTo>
                    <a:pt x="31" y="2"/>
                  </a:lnTo>
                  <a:lnTo>
                    <a:pt x="28" y="2"/>
                  </a:lnTo>
                  <a:lnTo>
                    <a:pt x="26" y="3"/>
                  </a:lnTo>
                  <a:lnTo>
                    <a:pt x="24" y="4"/>
                  </a:lnTo>
                  <a:lnTo>
                    <a:pt x="22" y="5"/>
                  </a:lnTo>
                  <a:lnTo>
                    <a:pt x="20" y="8"/>
                  </a:lnTo>
                  <a:lnTo>
                    <a:pt x="18" y="9"/>
                  </a:lnTo>
                  <a:lnTo>
                    <a:pt x="17" y="8"/>
                  </a:lnTo>
                  <a:lnTo>
                    <a:pt x="17" y="5"/>
                  </a:lnTo>
                  <a:lnTo>
                    <a:pt x="17" y="1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2" y="2"/>
                  </a:lnTo>
                  <a:lnTo>
                    <a:pt x="8" y="7"/>
                  </a:lnTo>
                  <a:lnTo>
                    <a:pt x="5" y="9"/>
                  </a:lnTo>
                  <a:lnTo>
                    <a:pt x="3" y="10"/>
                  </a:lnTo>
                  <a:lnTo>
                    <a:pt x="3" y="11"/>
                  </a:lnTo>
                  <a:lnTo>
                    <a:pt x="4" y="12"/>
                  </a:lnTo>
                  <a:lnTo>
                    <a:pt x="5" y="13"/>
                  </a:lnTo>
                  <a:lnTo>
                    <a:pt x="7" y="16"/>
                  </a:lnTo>
                  <a:lnTo>
                    <a:pt x="8" y="18"/>
                  </a:lnTo>
                  <a:lnTo>
                    <a:pt x="8" y="21"/>
                  </a:lnTo>
                  <a:lnTo>
                    <a:pt x="8" y="42"/>
                  </a:lnTo>
                  <a:lnTo>
                    <a:pt x="8" y="47"/>
                  </a:lnTo>
                  <a:lnTo>
                    <a:pt x="7" y="49"/>
                  </a:lnTo>
                  <a:lnTo>
                    <a:pt x="6" y="50"/>
                  </a:lnTo>
                  <a:lnTo>
                    <a:pt x="5" y="51"/>
                  </a:lnTo>
                  <a:lnTo>
                    <a:pt x="4" y="52"/>
                  </a:lnTo>
                  <a:lnTo>
                    <a:pt x="1" y="53"/>
                  </a:lnTo>
                  <a:lnTo>
                    <a:pt x="0" y="53"/>
                  </a:lnTo>
                  <a:lnTo>
                    <a:pt x="0" y="54"/>
                  </a:lnTo>
                  <a:lnTo>
                    <a:pt x="0" y="55"/>
                  </a:lnTo>
                  <a:lnTo>
                    <a:pt x="1" y="56"/>
                  </a:lnTo>
                  <a:lnTo>
                    <a:pt x="3" y="56"/>
                  </a:lnTo>
                  <a:lnTo>
                    <a:pt x="15" y="55"/>
                  </a:lnTo>
                  <a:lnTo>
                    <a:pt x="27" y="56"/>
                  </a:lnTo>
                  <a:lnTo>
                    <a:pt x="29" y="56"/>
                  </a:lnTo>
                  <a:lnTo>
                    <a:pt x="29" y="55"/>
                  </a:lnTo>
                  <a:lnTo>
                    <a:pt x="30" y="55"/>
                  </a:lnTo>
                  <a:lnTo>
                    <a:pt x="29" y="53"/>
                  </a:lnTo>
                  <a:lnTo>
                    <a:pt x="28" y="53"/>
                  </a:lnTo>
                  <a:lnTo>
                    <a:pt x="22" y="52"/>
                  </a:lnTo>
                  <a:lnTo>
                    <a:pt x="19" y="51"/>
                  </a:lnTo>
                  <a:lnTo>
                    <a:pt x="18" y="50"/>
                  </a:lnTo>
                  <a:lnTo>
                    <a:pt x="17" y="49"/>
                  </a:lnTo>
                  <a:lnTo>
                    <a:pt x="17" y="46"/>
                  </a:lnTo>
                  <a:lnTo>
                    <a:pt x="17" y="19"/>
                  </a:lnTo>
                  <a:close/>
                </a:path>
              </a:pathLst>
            </a:custGeom>
            <a:solidFill>
              <a:srgbClr val="002D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06687" eaLnBrk="0" hangingPunct="0">
                <a:spcBef>
                  <a:spcPct val="50000"/>
                </a:spcBef>
                <a:defRPr/>
              </a:pPr>
              <a:endParaRPr lang="es-CL" sz="1200" dirty="0">
                <a:solidFill>
                  <a:srgbClr val="000000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64" name="Freeform 240"/>
            <p:cNvSpPr>
              <a:spLocks/>
            </p:cNvSpPr>
            <p:nvPr/>
          </p:nvSpPr>
          <p:spPr bwMode="auto">
            <a:xfrm>
              <a:off x="3358277" y="6228567"/>
              <a:ext cx="69863" cy="87903"/>
            </a:xfrm>
            <a:custGeom>
              <a:avLst/>
              <a:gdLst>
                <a:gd name="T0" fmla="*/ 0 w 44"/>
                <a:gd name="T1" fmla="*/ 2147483647 h 56"/>
                <a:gd name="T2" fmla="*/ 2147483647 w 44"/>
                <a:gd name="T3" fmla="*/ 2147483647 h 56"/>
                <a:gd name="T4" fmla="*/ 2147483647 w 44"/>
                <a:gd name="T5" fmla="*/ 2147483647 h 56"/>
                <a:gd name="T6" fmla="*/ 2147483647 w 44"/>
                <a:gd name="T7" fmla="*/ 2147483647 h 56"/>
                <a:gd name="T8" fmla="*/ 2147483647 w 44"/>
                <a:gd name="T9" fmla="*/ 2147483647 h 56"/>
                <a:gd name="T10" fmla="*/ 2147483647 w 44"/>
                <a:gd name="T11" fmla="*/ 2147483647 h 56"/>
                <a:gd name="T12" fmla="*/ 2147483647 w 44"/>
                <a:gd name="T13" fmla="*/ 2147483647 h 56"/>
                <a:gd name="T14" fmla="*/ 2147483647 w 44"/>
                <a:gd name="T15" fmla="*/ 2147483647 h 56"/>
                <a:gd name="T16" fmla="*/ 2147483647 w 44"/>
                <a:gd name="T17" fmla="*/ 2147483647 h 56"/>
                <a:gd name="T18" fmla="*/ 2147483647 w 44"/>
                <a:gd name="T19" fmla="*/ 2147483647 h 56"/>
                <a:gd name="T20" fmla="*/ 2147483647 w 44"/>
                <a:gd name="T21" fmla="*/ 2147483647 h 56"/>
                <a:gd name="T22" fmla="*/ 2147483647 w 44"/>
                <a:gd name="T23" fmla="*/ 2147483647 h 56"/>
                <a:gd name="T24" fmla="*/ 2147483647 w 44"/>
                <a:gd name="T25" fmla="*/ 2147483647 h 56"/>
                <a:gd name="T26" fmla="*/ 2147483647 w 44"/>
                <a:gd name="T27" fmla="*/ 2147483647 h 56"/>
                <a:gd name="T28" fmla="*/ 2147483647 w 44"/>
                <a:gd name="T29" fmla="*/ 2147483647 h 56"/>
                <a:gd name="T30" fmla="*/ 2147483647 w 44"/>
                <a:gd name="T31" fmla="*/ 2147483647 h 56"/>
                <a:gd name="T32" fmla="*/ 2147483647 w 44"/>
                <a:gd name="T33" fmla="*/ 2147483647 h 56"/>
                <a:gd name="T34" fmla="*/ 2147483647 w 44"/>
                <a:gd name="T35" fmla="*/ 2147483647 h 56"/>
                <a:gd name="T36" fmla="*/ 2147483647 w 44"/>
                <a:gd name="T37" fmla="*/ 2147483647 h 56"/>
                <a:gd name="T38" fmla="*/ 2147483647 w 44"/>
                <a:gd name="T39" fmla="*/ 2147483647 h 56"/>
                <a:gd name="T40" fmla="*/ 2147483647 w 44"/>
                <a:gd name="T41" fmla="*/ 2147483647 h 56"/>
                <a:gd name="T42" fmla="*/ 2147483647 w 44"/>
                <a:gd name="T43" fmla="*/ 2147483647 h 56"/>
                <a:gd name="T44" fmla="*/ 2147483647 w 44"/>
                <a:gd name="T45" fmla="*/ 2147483647 h 56"/>
                <a:gd name="T46" fmla="*/ 2147483647 w 44"/>
                <a:gd name="T47" fmla="*/ 2147483647 h 56"/>
                <a:gd name="T48" fmla="*/ 2147483647 w 44"/>
                <a:gd name="T49" fmla="*/ 2147483647 h 56"/>
                <a:gd name="T50" fmla="*/ 2147483647 w 44"/>
                <a:gd name="T51" fmla="*/ 2147483647 h 56"/>
                <a:gd name="T52" fmla="*/ 2147483647 w 44"/>
                <a:gd name="T53" fmla="*/ 0 h 56"/>
                <a:gd name="T54" fmla="*/ 2147483647 w 44"/>
                <a:gd name="T55" fmla="*/ 0 h 56"/>
                <a:gd name="T56" fmla="*/ 2147483647 w 44"/>
                <a:gd name="T57" fmla="*/ 2147483647 h 56"/>
                <a:gd name="T58" fmla="*/ 2147483647 w 44"/>
                <a:gd name="T59" fmla="*/ 2147483647 h 56"/>
                <a:gd name="T60" fmla="*/ 2147483647 w 44"/>
                <a:gd name="T61" fmla="*/ 2147483647 h 56"/>
                <a:gd name="T62" fmla="*/ 0 w 44"/>
                <a:gd name="T63" fmla="*/ 2147483647 h 5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4"/>
                <a:gd name="T97" fmla="*/ 0 h 56"/>
                <a:gd name="T98" fmla="*/ 44 w 44"/>
                <a:gd name="T99" fmla="*/ 56 h 5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4" h="56">
                  <a:moveTo>
                    <a:pt x="0" y="29"/>
                  </a:moveTo>
                  <a:lnTo>
                    <a:pt x="0" y="34"/>
                  </a:lnTo>
                  <a:lnTo>
                    <a:pt x="2" y="39"/>
                  </a:lnTo>
                  <a:lnTo>
                    <a:pt x="4" y="43"/>
                  </a:lnTo>
                  <a:lnTo>
                    <a:pt x="6" y="47"/>
                  </a:lnTo>
                  <a:lnTo>
                    <a:pt x="8" y="49"/>
                  </a:lnTo>
                  <a:lnTo>
                    <a:pt x="10" y="51"/>
                  </a:lnTo>
                  <a:lnTo>
                    <a:pt x="14" y="54"/>
                  </a:lnTo>
                  <a:lnTo>
                    <a:pt x="19" y="55"/>
                  </a:lnTo>
                  <a:lnTo>
                    <a:pt x="25" y="56"/>
                  </a:lnTo>
                  <a:lnTo>
                    <a:pt x="29" y="56"/>
                  </a:lnTo>
                  <a:lnTo>
                    <a:pt x="32" y="55"/>
                  </a:lnTo>
                  <a:lnTo>
                    <a:pt x="35" y="54"/>
                  </a:lnTo>
                  <a:lnTo>
                    <a:pt x="37" y="53"/>
                  </a:lnTo>
                  <a:lnTo>
                    <a:pt x="41" y="50"/>
                  </a:lnTo>
                  <a:lnTo>
                    <a:pt x="42" y="48"/>
                  </a:lnTo>
                  <a:lnTo>
                    <a:pt x="42" y="47"/>
                  </a:lnTo>
                  <a:lnTo>
                    <a:pt x="40" y="47"/>
                  </a:lnTo>
                  <a:lnTo>
                    <a:pt x="38" y="48"/>
                  </a:lnTo>
                  <a:lnTo>
                    <a:pt x="35" y="49"/>
                  </a:lnTo>
                  <a:lnTo>
                    <a:pt x="30" y="50"/>
                  </a:lnTo>
                  <a:lnTo>
                    <a:pt x="25" y="50"/>
                  </a:lnTo>
                  <a:lnTo>
                    <a:pt x="21" y="49"/>
                  </a:lnTo>
                  <a:lnTo>
                    <a:pt x="18" y="47"/>
                  </a:lnTo>
                  <a:lnTo>
                    <a:pt x="15" y="45"/>
                  </a:lnTo>
                  <a:lnTo>
                    <a:pt x="12" y="42"/>
                  </a:lnTo>
                  <a:lnTo>
                    <a:pt x="10" y="39"/>
                  </a:lnTo>
                  <a:lnTo>
                    <a:pt x="9" y="34"/>
                  </a:lnTo>
                  <a:lnTo>
                    <a:pt x="9" y="29"/>
                  </a:lnTo>
                  <a:lnTo>
                    <a:pt x="9" y="22"/>
                  </a:lnTo>
                  <a:lnTo>
                    <a:pt x="10" y="20"/>
                  </a:lnTo>
                  <a:lnTo>
                    <a:pt x="11" y="17"/>
                  </a:lnTo>
                  <a:lnTo>
                    <a:pt x="13" y="12"/>
                  </a:lnTo>
                  <a:lnTo>
                    <a:pt x="15" y="9"/>
                  </a:lnTo>
                  <a:lnTo>
                    <a:pt x="18" y="6"/>
                  </a:lnTo>
                  <a:lnTo>
                    <a:pt x="21" y="4"/>
                  </a:lnTo>
                  <a:lnTo>
                    <a:pt x="24" y="3"/>
                  </a:lnTo>
                  <a:lnTo>
                    <a:pt x="26" y="3"/>
                  </a:lnTo>
                  <a:lnTo>
                    <a:pt x="30" y="3"/>
                  </a:lnTo>
                  <a:lnTo>
                    <a:pt x="32" y="4"/>
                  </a:lnTo>
                  <a:lnTo>
                    <a:pt x="35" y="6"/>
                  </a:lnTo>
                  <a:lnTo>
                    <a:pt x="37" y="9"/>
                  </a:lnTo>
                  <a:lnTo>
                    <a:pt x="39" y="10"/>
                  </a:lnTo>
                  <a:lnTo>
                    <a:pt x="40" y="10"/>
                  </a:lnTo>
                  <a:lnTo>
                    <a:pt x="42" y="10"/>
                  </a:lnTo>
                  <a:lnTo>
                    <a:pt x="43" y="9"/>
                  </a:lnTo>
                  <a:lnTo>
                    <a:pt x="44" y="8"/>
                  </a:lnTo>
                  <a:lnTo>
                    <a:pt x="44" y="6"/>
                  </a:lnTo>
                  <a:lnTo>
                    <a:pt x="44" y="5"/>
                  </a:lnTo>
                  <a:lnTo>
                    <a:pt x="43" y="3"/>
                  </a:lnTo>
                  <a:lnTo>
                    <a:pt x="41" y="2"/>
                  </a:lnTo>
                  <a:lnTo>
                    <a:pt x="40" y="1"/>
                  </a:lnTo>
                  <a:lnTo>
                    <a:pt x="39" y="1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22" y="0"/>
                  </a:lnTo>
                  <a:lnTo>
                    <a:pt x="16" y="2"/>
                  </a:lnTo>
                  <a:lnTo>
                    <a:pt x="11" y="5"/>
                  </a:lnTo>
                  <a:lnTo>
                    <a:pt x="9" y="7"/>
                  </a:lnTo>
                  <a:lnTo>
                    <a:pt x="7" y="9"/>
                  </a:lnTo>
                  <a:lnTo>
                    <a:pt x="4" y="14"/>
                  </a:lnTo>
                  <a:lnTo>
                    <a:pt x="2" y="19"/>
                  </a:lnTo>
                  <a:lnTo>
                    <a:pt x="1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2D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06687" eaLnBrk="0" hangingPunct="0">
                <a:spcBef>
                  <a:spcPct val="50000"/>
                </a:spcBef>
                <a:defRPr/>
              </a:pPr>
              <a:endParaRPr lang="es-CL" sz="1200" dirty="0">
                <a:solidFill>
                  <a:srgbClr val="000000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65" name="Freeform 241"/>
            <p:cNvSpPr>
              <a:spLocks noEditPoints="1"/>
            </p:cNvSpPr>
            <p:nvPr/>
          </p:nvSpPr>
          <p:spPr bwMode="auto">
            <a:xfrm>
              <a:off x="3442113" y="6180130"/>
              <a:ext cx="41918" cy="132752"/>
            </a:xfrm>
            <a:custGeom>
              <a:avLst/>
              <a:gdLst>
                <a:gd name="T0" fmla="*/ 2147483647 w 27"/>
                <a:gd name="T1" fmla="*/ 2147483647 h 84"/>
                <a:gd name="T2" fmla="*/ 2147483647 w 27"/>
                <a:gd name="T3" fmla="*/ 2147483647 h 84"/>
                <a:gd name="T4" fmla="*/ 2147483647 w 27"/>
                <a:gd name="T5" fmla="*/ 2147483647 h 84"/>
                <a:gd name="T6" fmla="*/ 2147483647 w 27"/>
                <a:gd name="T7" fmla="*/ 2147483647 h 84"/>
                <a:gd name="T8" fmla="*/ 2147483647 w 27"/>
                <a:gd name="T9" fmla="*/ 2147483647 h 84"/>
                <a:gd name="T10" fmla="*/ 2147483647 w 27"/>
                <a:gd name="T11" fmla="*/ 2147483647 h 84"/>
                <a:gd name="T12" fmla="*/ 2147483647 w 27"/>
                <a:gd name="T13" fmla="*/ 2147483647 h 84"/>
                <a:gd name="T14" fmla="*/ 2147483647 w 27"/>
                <a:gd name="T15" fmla="*/ 2147483647 h 84"/>
                <a:gd name="T16" fmla="*/ 2147483647 w 27"/>
                <a:gd name="T17" fmla="*/ 2147483647 h 84"/>
                <a:gd name="T18" fmla="*/ 2147483647 w 27"/>
                <a:gd name="T19" fmla="*/ 2147483647 h 84"/>
                <a:gd name="T20" fmla="*/ 2147483647 w 27"/>
                <a:gd name="T21" fmla="*/ 2147483647 h 84"/>
                <a:gd name="T22" fmla="*/ 2147483647 w 27"/>
                <a:gd name="T23" fmla="*/ 2147483647 h 84"/>
                <a:gd name="T24" fmla="*/ 2147483647 w 27"/>
                <a:gd name="T25" fmla="*/ 2147483647 h 84"/>
                <a:gd name="T26" fmla="*/ 2147483647 w 27"/>
                <a:gd name="T27" fmla="*/ 2147483647 h 84"/>
                <a:gd name="T28" fmla="*/ 2147483647 w 27"/>
                <a:gd name="T29" fmla="*/ 2147483647 h 84"/>
                <a:gd name="T30" fmla="*/ 2147483647 w 27"/>
                <a:gd name="T31" fmla="*/ 2147483647 h 84"/>
                <a:gd name="T32" fmla="*/ 2147483647 w 27"/>
                <a:gd name="T33" fmla="*/ 2147483647 h 84"/>
                <a:gd name="T34" fmla="*/ 2147483647 w 27"/>
                <a:gd name="T35" fmla="*/ 2147483647 h 84"/>
                <a:gd name="T36" fmla="*/ 2147483647 w 27"/>
                <a:gd name="T37" fmla="*/ 2147483647 h 84"/>
                <a:gd name="T38" fmla="*/ 2147483647 w 27"/>
                <a:gd name="T39" fmla="*/ 2147483647 h 84"/>
                <a:gd name="T40" fmla="*/ 2147483647 w 27"/>
                <a:gd name="T41" fmla="*/ 2147483647 h 84"/>
                <a:gd name="T42" fmla="*/ 2147483647 w 27"/>
                <a:gd name="T43" fmla="*/ 2147483647 h 84"/>
                <a:gd name="T44" fmla="*/ 0 w 27"/>
                <a:gd name="T45" fmla="*/ 2147483647 h 84"/>
                <a:gd name="T46" fmla="*/ 0 w 27"/>
                <a:gd name="T47" fmla="*/ 2147483647 h 84"/>
                <a:gd name="T48" fmla="*/ 2147483647 w 27"/>
                <a:gd name="T49" fmla="*/ 2147483647 h 84"/>
                <a:gd name="T50" fmla="*/ 2147483647 w 27"/>
                <a:gd name="T51" fmla="*/ 2147483647 h 84"/>
                <a:gd name="T52" fmla="*/ 2147483647 w 27"/>
                <a:gd name="T53" fmla="*/ 2147483647 h 84"/>
                <a:gd name="T54" fmla="*/ 2147483647 w 27"/>
                <a:gd name="T55" fmla="*/ 2147483647 h 84"/>
                <a:gd name="T56" fmla="*/ 2147483647 w 27"/>
                <a:gd name="T57" fmla="*/ 2147483647 h 84"/>
                <a:gd name="T58" fmla="*/ 2147483647 w 27"/>
                <a:gd name="T59" fmla="*/ 2147483647 h 84"/>
                <a:gd name="T60" fmla="*/ 2147483647 w 27"/>
                <a:gd name="T61" fmla="*/ 2147483647 h 84"/>
                <a:gd name="T62" fmla="*/ 2147483647 w 27"/>
                <a:gd name="T63" fmla="*/ 2147483647 h 84"/>
                <a:gd name="T64" fmla="*/ 2147483647 w 27"/>
                <a:gd name="T65" fmla="*/ 2147483647 h 84"/>
                <a:gd name="T66" fmla="*/ 2147483647 w 27"/>
                <a:gd name="T67" fmla="*/ 2147483647 h 84"/>
                <a:gd name="T68" fmla="*/ 2147483647 w 27"/>
                <a:gd name="T69" fmla="*/ 2147483647 h 84"/>
                <a:gd name="T70" fmla="*/ 2147483647 w 27"/>
                <a:gd name="T71" fmla="*/ 2147483647 h 84"/>
                <a:gd name="T72" fmla="*/ 2147483647 w 27"/>
                <a:gd name="T73" fmla="*/ 2147483647 h 84"/>
                <a:gd name="T74" fmla="*/ 2147483647 w 27"/>
                <a:gd name="T75" fmla="*/ 2147483647 h 84"/>
                <a:gd name="T76" fmla="*/ 2147483647 w 27"/>
                <a:gd name="T77" fmla="*/ 0 h 84"/>
                <a:gd name="T78" fmla="*/ 2147483647 w 27"/>
                <a:gd name="T79" fmla="*/ 0 h 84"/>
                <a:gd name="T80" fmla="*/ 2147483647 w 27"/>
                <a:gd name="T81" fmla="*/ 2147483647 h 84"/>
                <a:gd name="T82" fmla="*/ 2147483647 w 27"/>
                <a:gd name="T83" fmla="*/ 2147483647 h 84"/>
                <a:gd name="T84" fmla="*/ 2147483647 w 27"/>
                <a:gd name="T85" fmla="*/ 2147483647 h 84"/>
                <a:gd name="T86" fmla="*/ 2147483647 w 27"/>
                <a:gd name="T87" fmla="*/ 2147483647 h 84"/>
                <a:gd name="T88" fmla="*/ 2147483647 w 27"/>
                <a:gd name="T89" fmla="*/ 2147483647 h 84"/>
                <a:gd name="T90" fmla="*/ 2147483647 w 27"/>
                <a:gd name="T91" fmla="*/ 2147483647 h 84"/>
                <a:gd name="T92" fmla="*/ 2147483647 w 27"/>
                <a:gd name="T93" fmla="*/ 2147483647 h 84"/>
                <a:gd name="T94" fmla="*/ 2147483647 w 27"/>
                <a:gd name="T95" fmla="*/ 2147483647 h 84"/>
                <a:gd name="T96" fmla="*/ 2147483647 w 27"/>
                <a:gd name="T97" fmla="*/ 2147483647 h 84"/>
                <a:gd name="T98" fmla="*/ 2147483647 w 27"/>
                <a:gd name="T99" fmla="*/ 2147483647 h 84"/>
                <a:gd name="T100" fmla="*/ 2147483647 w 27"/>
                <a:gd name="T101" fmla="*/ 2147483647 h 84"/>
                <a:gd name="T102" fmla="*/ 2147483647 w 27"/>
                <a:gd name="T103" fmla="*/ 2147483647 h 84"/>
                <a:gd name="T104" fmla="*/ 2147483647 w 27"/>
                <a:gd name="T105" fmla="*/ 2147483647 h 84"/>
                <a:gd name="T106" fmla="*/ 2147483647 w 27"/>
                <a:gd name="T107" fmla="*/ 2147483647 h 84"/>
                <a:gd name="T108" fmla="*/ 2147483647 w 27"/>
                <a:gd name="T109" fmla="*/ 2147483647 h 84"/>
                <a:gd name="T110" fmla="*/ 2147483647 w 27"/>
                <a:gd name="T111" fmla="*/ 0 h 84"/>
                <a:gd name="T112" fmla="*/ 2147483647 w 27"/>
                <a:gd name="T113" fmla="*/ 0 h 8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7"/>
                <a:gd name="T172" fmla="*/ 0 h 84"/>
                <a:gd name="T173" fmla="*/ 27 w 27"/>
                <a:gd name="T174" fmla="*/ 84 h 8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7" h="84">
                  <a:moveTo>
                    <a:pt x="18" y="38"/>
                  </a:moveTo>
                  <a:lnTo>
                    <a:pt x="19" y="31"/>
                  </a:lnTo>
                  <a:lnTo>
                    <a:pt x="19" y="30"/>
                  </a:lnTo>
                  <a:lnTo>
                    <a:pt x="18" y="30"/>
                  </a:lnTo>
                  <a:lnTo>
                    <a:pt x="10" y="35"/>
                  </a:lnTo>
                  <a:lnTo>
                    <a:pt x="8" y="36"/>
                  </a:lnTo>
                  <a:lnTo>
                    <a:pt x="6" y="37"/>
                  </a:lnTo>
                  <a:lnTo>
                    <a:pt x="4" y="38"/>
                  </a:lnTo>
                  <a:lnTo>
                    <a:pt x="3" y="39"/>
                  </a:lnTo>
                  <a:lnTo>
                    <a:pt x="4" y="40"/>
                  </a:lnTo>
                  <a:lnTo>
                    <a:pt x="6" y="41"/>
                  </a:lnTo>
                  <a:lnTo>
                    <a:pt x="8" y="41"/>
                  </a:lnTo>
                  <a:lnTo>
                    <a:pt x="9" y="42"/>
                  </a:lnTo>
                  <a:lnTo>
                    <a:pt x="9" y="43"/>
                  </a:lnTo>
                  <a:lnTo>
                    <a:pt x="10" y="44"/>
                  </a:lnTo>
                  <a:lnTo>
                    <a:pt x="10" y="73"/>
                  </a:lnTo>
                  <a:lnTo>
                    <a:pt x="9" y="76"/>
                  </a:lnTo>
                  <a:lnTo>
                    <a:pt x="9" y="78"/>
                  </a:lnTo>
                  <a:lnTo>
                    <a:pt x="8" y="78"/>
                  </a:lnTo>
                  <a:lnTo>
                    <a:pt x="6" y="80"/>
                  </a:lnTo>
                  <a:lnTo>
                    <a:pt x="2" y="81"/>
                  </a:lnTo>
                  <a:lnTo>
                    <a:pt x="1" y="82"/>
                  </a:lnTo>
                  <a:lnTo>
                    <a:pt x="0" y="82"/>
                  </a:lnTo>
                  <a:lnTo>
                    <a:pt x="0" y="83"/>
                  </a:lnTo>
                  <a:lnTo>
                    <a:pt x="1" y="84"/>
                  </a:lnTo>
                  <a:lnTo>
                    <a:pt x="3" y="84"/>
                  </a:lnTo>
                  <a:lnTo>
                    <a:pt x="13" y="83"/>
                  </a:lnTo>
                  <a:lnTo>
                    <a:pt x="23" y="84"/>
                  </a:lnTo>
                  <a:lnTo>
                    <a:pt x="25" y="84"/>
                  </a:lnTo>
                  <a:lnTo>
                    <a:pt x="26" y="83"/>
                  </a:lnTo>
                  <a:lnTo>
                    <a:pt x="27" y="83"/>
                  </a:lnTo>
                  <a:lnTo>
                    <a:pt x="26" y="82"/>
                  </a:lnTo>
                  <a:lnTo>
                    <a:pt x="26" y="81"/>
                  </a:lnTo>
                  <a:lnTo>
                    <a:pt x="24" y="81"/>
                  </a:lnTo>
                  <a:lnTo>
                    <a:pt x="20" y="79"/>
                  </a:lnTo>
                  <a:lnTo>
                    <a:pt x="19" y="78"/>
                  </a:lnTo>
                  <a:lnTo>
                    <a:pt x="18" y="76"/>
                  </a:lnTo>
                  <a:lnTo>
                    <a:pt x="18" y="38"/>
                  </a:lnTo>
                  <a:close/>
                  <a:moveTo>
                    <a:pt x="14" y="0"/>
                  </a:moveTo>
                  <a:lnTo>
                    <a:pt x="12" y="0"/>
                  </a:lnTo>
                  <a:lnTo>
                    <a:pt x="10" y="2"/>
                  </a:lnTo>
                  <a:lnTo>
                    <a:pt x="8" y="4"/>
                  </a:lnTo>
                  <a:lnTo>
                    <a:pt x="8" y="6"/>
                  </a:lnTo>
                  <a:lnTo>
                    <a:pt x="8" y="8"/>
                  </a:lnTo>
                  <a:lnTo>
                    <a:pt x="9" y="9"/>
                  </a:lnTo>
                  <a:lnTo>
                    <a:pt x="10" y="10"/>
                  </a:lnTo>
                  <a:lnTo>
                    <a:pt x="12" y="11"/>
                  </a:lnTo>
                  <a:lnTo>
                    <a:pt x="14" y="12"/>
                  </a:lnTo>
                  <a:lnTo>
                    <a:pt x="16" y="11"/>
                  </a:lnTo>
                  <a:lnTo>
                    <a:pt x="17" y="11"/>
                  </a:lnTo>
                  <a:lnTo>
                    <a:pt x="18" y="10"/>
                  </a:lnTo>
                  <a:lnTo>
                    <a:pt x="19" y="8"/>
                  </a:lnTo>
                  <a:lnTo>
                    <a:pt x="20" y="6"/>
                  </a:lnTo>
                  <a:lnTo>
                    <a:pt x="19" y="4"/>
                  </a:lnTo>
                  <a:lnTo>
                    <a:pt x="18" y="2"/>
                  </a:lnTo>
                  <a:lnTo>
                    <a:pt x="16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2D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06687" eaLnBrk="0" hangingPunct="0">
                <a:spcBef>
                  <a:spcPct val="50000"/>
                </a:spcBef>
                <a:defRPr/>
              </a:pPr>
              <a:endParaRPr lang="es-CL" sz="1200" dirty="0">
                <a:solidFill>
                  <a:srgbClr val="000000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66" name="Freeform 242"/>
            <p:cNvSpPr>
              <a:spLocks/>
            </p:cNvSpPr>
            <p:nvPr/>
          </p:nvSpPr>
          <p:spPr bwMode="auto">
            <a:xfrm>
              <a:off x="3498004" y="6224979"/>
              <a:ext cx="92570" cy="87903"/>
            </a:xfrm>
            <a:custGeom>
              <a:avLst/>
              <a:gdLst>
                <a:gd name="T0" fmla="*/ 2147483647 w 59"/>
                <a:gd name="T1" fmla="*/ 2147483647 h 56"/>
                <a:gd name="T2" fmla="*/ 2147483647 w 59"/>
                <a:gd name="T3" fmla="*/ 2147483647 h 56"/>
                <a:gd name="T4" fmla="*/ 2147483647 w 59"/>
                <a:gd name="T5" fmla="*/ 2147483647 h 56"/>
                <a:gd name="T6" fmla="*/ 0 w 59"/>
                <a:gd name="T7" fmla="*/ 2147483647 h 56"/>
                <a:gd name="T8" fmla="*/ 2147483647 w 59"/>
                <a:gd name="T9" fmla="*/ 2147483647 h 56"/>
                <a:gd name="T10" fmla="*/ 2147483647 w 59"/>
                <a:gd name="T11" fmla="*/ 2147483647 h 56"/>
                <a:gd name="T12" fmla="*/ 2147483647 w 59"/>
                <a:gd name="T13" fmla="*/ 2147483647 h 56"/>
                <a:gd name="T14" fmla="*/ 2147483647 w 59"/>
                <a:gd name="T15" fmla="*/ 2147483647 h 56"/>
                <a:gd name="T16" fmla="*/ 2147483647 w 59"/>
                <a:gd name="T17" fmla="*/ 2147483647 h 56"/>
                <a:gd name="T18" fmla="*/ 2147483647 w 59"/>
                <a:gd name="T19" fmla="*/ 2147483647 h 56"/>
                <a:gd name="T20" fmla="*/ 2147483647 w 59"/>
                <a:gd name="T21" fmla="*/ 2147483647 h 56"/>
                <a:gd name="T22" fmla="*/ 2147483647 w 59"/>
                <a:gd name="T23" fmla="*/ 2147483647 h 56"/>
                <a:gd name="T24" fmla="*/ 2147483647 w 59"/>
                <a:gd name="T25" fmla="*/ 2147483647 h 56"/>
                <a:gd name="T26" fmla="*/ 2147483647 w 59"/>
                <a:gd name="T27" fmla="*/ 2147483647 h 56"/>
                <a:gd name="T28" fmla="*/ 2147483647 w 59"/>
                <a:gd name="T29" fmla="*/ 2147483647 h 56"/>
                <a:gd name="T30" fmla="*/ 2147483647 w 59"/>
                <a:gd name="T31" fmla="*/ 2147483647 h 56"/>
                <a:gd name="T32" fmla="*/ 2147483647 w 59"/>
                <a:gd name="T33" fmla="*/ 2147483647 h 56"/>
                <a:gd name="T34" fmla="*/ 2147483647 w 59"/>
                <a:gd name="T35" fmla="*/ 2147483647 h 56"/>
                <a:gd name="T36" fmla="*/ 2147483647 w 59"/>
                <a:gd name="T37" fmla="*/ 2147483647 h 56"/>
                <a:gd name="T38" fmla="*/ 2147483647 w 59"/>
                <a:gd name="T39" fmla="*/ 2147483647 h 56"/>
                <a:gd name="T40" fmla="*/ 2147483647 w 59"/>
                <a:gd name="T41" fmla="*/ 2147483647 h 56"/>
                <a:gd name="T42" fmla="*/ 2147483647 w 59"/>
                <a:gd name="T43" fmla="*/ 2147483647 h 56"/>
                <a:gd name="T44" fmla="*/ 2147483647 w 59"/>
                <a:gd name="T45" fmla="*/ 2147483647 h 56"/>
                <a:gd name="T46" fmla="*/ 2147483647 w 59"/>
                <a:gd name="T47" fmla="*/ 2147483647 h 56"/>
                <a:gd name="T48" fmla="*/ 2147483647 w 59"/>
                <a:gd name="T49" fmla="*/ 2147483647 h 56"/>
                <a:gd name="T50" fmla="*/ 2147483647 w 59"/>
                <a:gd name="T51" fmla="*/ 2147483647 h 56"/>
                <a:gd name="T52" fmla="*/ 2147483647 w 59"/>
                <a:gd name="T53" fmla="*/ 2147483647 h 56"/>
                <a:gd name="T54" fmla="*/ 2147483647 w 59"/>
                <a:gd name="T55" fmla="*/ 2147483647 h 56"/>
                <a:gd name="T56" fmla="*/ 2147483647 w 59"/>
                <a:gd name="T57" fmla="*/ 2147483647 h 56"/>
                <a:gd name="T58" fmla="*/ 2147483647 w 59"/>
                <a:gd name="T59" fmla="*/ 2147483647 h 56"/>
                <a:gd name="T60" fmla="*/ 2147483647 w 59"/>
                <a:gd name="T61" fmla="*/ 2147483647 h 56"/>
                <a:gd name="T62" fmla="*/ 2147483647 w 59"/>
                <a:gd name="T63" fmla="*/ 2147483647 h 56"/>
                <a:gd name="T64" fmla="*/ 2147483647 w 59"/>
                <a:gd name="T65" fmla="*/ 2147483647 h 56"/>
                <a:gd name="T66" fmla="*/ 2147483647 w 59"/>
                <a:gd name="T67" fmla="*/ 2147483647 h 56"/>
                <a:gd name="T68" fmla="*/ 2147483647 w 59"/>
                <a:gd name="T69" fmla="*/ 2147483647 h 56"/>
                <a:gd name="T70" fmla="*/ 2147483647 w 59"/>
                <a:gd name="T71" fmla="*/ 2147483647 h 56"/>
                <a:gd name="T72" fmla="*/ 2147483647 w 59"/>
                <a:gd name="T73" fmla="*/ 2147483647 h 56"/>
                <a:gd name="T74" fmla="*/ 2147483647 w 59"/>
                <a:gd name="T75" fmla="*/ 0 h 56"/>
                <a:gd name="T76" fmla="*/ 2147483647 w 59"/>
                <a:gd name="T77" fmla="*/ 2147483647 h 56"/>
                <a:gd name="T78" fmla="*/ 2147483647 w 59"/>
                <a:gd name="T79" fmla="*/ 2147483647 h 56"/>
                <a:gd name="T80" fmla="*/ 2147483647 w 59"/>
                <a:gd name="T81" fmla="*/ 2147483647 h 56"/>
                <a:gd name="T82" fmla="*/ 2147483647 w 59"/>
                <a:gd name="T83" fmla="*/ 2147483647 h 56"/>
                <a:gd name="T84" fmla="*/ 2147483647 w 59"/>
                <a:gd name="T85" fmla="*/ 2147483647 h 56"/>
                <a:gd name="T86" fmla="*/ 2147483647 w 59"/>
                <a:gd name="T87" fmla="*/ 2147483647 h 56"/>
                <a:gd name="T88" fmla="*/ 2147483647 w 59"/>
                <a:gd name="T89" fmla="*/ 2147483647 h 5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9"/>
                <a:gd name="T136" fmla="*/ 0 h 56"/>
                <a:gd name="T137" fmla="*/ 59 w 59"/>
                <a:gd name="T138" fmla="*/ 56 h 5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9" h="56">
                  <a:moveTo>
                    <a:pt x="7" y="43"/>
                  </a:moveTo>
                  <a:lnTo>
                    <a:pt x="7" y="47"/>
                  </a:lnTo>
                  <a:lnTo>
                    <a:pt x="6" y="50"/>
                  </a:lnTo>
                  <a:lnTo>
                    <a:pt x="4" y="52"/>
                  </a:lnTo>
                  <a:lnTo>
                    <a:pt x="2" y="53"/>
                  </a:lnTo>
                  <a:lnTo>
                    <a:pt x="1" y="53"/>
                  </a:lnTo>
                  <a:lnTo>
                    <a:pt x="0" y="54"/>
                  </a:lnTo>
                  <a:lnTo>
                    <a:pt x="0" y="55"/>
                  </a:lnTo>
                  <a:lnTo>
                    <a:pt x="1" y="55"/>
                  </a:lnTo>
                  <a:lnTo>
                    <a:pt x="2" y="56"/>
                  </a:lnTo>
                  <a:lnTo>
                    <a:pt x="4" y="56"/>
                  </a:lnTo>
                  <a:lnTo>
                    <a:pt x="14" y="55"/>
                  </a:lnTo>
                  <a:lnTo>
                    <a:pt x="23" y="56"/>
                  </a:lnTo>
                  <a:lnTo>
                    <a:pt x="25" y="56"/>
                  </a:lnTo>
                  <a:lnTo>
                    <a:pt x="26" y="55"/>
                  </a:lnTo>
                  <a:lnTo>
                    <a:pt x="26" y="54"/>
                  </a:lnTo>
                  <a:lnTo>
                    <a:pt x="25" y="53"/>
                  </a:lnTo>
                  <a:lnTo>
                    <a:pt x="22" y="53"/>
                  </a:lnTo>
                  <a:lnTo>
                    <a:pt x="19" y="52"/>
                  </a:lnTo>
                  <a:lnTo>
                    <a:pt x="18" y="51"/>
                  </a:lnTo>
                  <a:lnTo>
                    <a:pt x="17" y="50"/>
                  </a:lnTo>
                  <a:lnTo>
                    <a:pt x="16" y="49"/>
                  </a:lnTo>
                  <a:lnTo>
                    <a:pt x="16" y="48"/>
                  </a:lnTo>
                  <a:lnTo>
                    <a:pt x="16" y="45"/>
                  </a:lnTo>
                  <a:lnTo>
                    <a:pt x="16" y="24"/>
                  </a:lnTo>
                  <a:lnTo>
                    <a:pt x="16" y="14"/>
                  </a:lnTo>
                  <a:lnTo>
                    <a:pt x="17" y="13"/>
                  </a:lnTo>
                  <a:lnTo>
                    <a:pt x="17" y="12"/>
                  </a:lnTo>
                  <a:lnTo>
                    <a:pt x="21" y="10"/>
                  </a:lnTo>
                  <a:lnTo>
                    <a:pt x="23" y="9"/>
                  </a:lnTo>
                  <a:lnTo>
                    <a:pt x="25" y="8"/>
                  </a:lnTo>
                  <a:lnTo>
                    <a:pt x="28" y="8"/>
                  </a:lnTo>
                  <a:lnTo>
                    <a:pt x="31" y="7"/>
                  </a:lnTo>
                  <a:lnTo>
                    <a:pt x="34" y="8"/>
                  </a:lnTo>
                  <a:lnTo>
                    <a:pt x="37" y="9"/>
                  </a:lnTo>
                  <a:lnTo>
                    <a:pt x="39" y="11"/>
                  </a:lnTo>
                  <a:lnTo>
                    <a:pt x="40" y="13"/>
                  </a:lnTo>
                  <a:lnTo>
                    <a:pt x="42" y="18"/>
                  </a:lnTo>
                  <a:lnTo>
                    <a:pt x="42" y="22"/>
                  </a:lnTo>
                  <a:lnTo>
                    <a:pt x="42" y="45"/>
                  </a:lnTo>
                  <a:lnTo>
                    <a:pt x="42" y="49"/>
                  </a:lnTo>
                  <a:lnTo>
                    <a:pt x="40" y="51"/>
                  </a:lnTo>
                  <a:lnTo>
                    <a:pt x="38" y="52"/>
                  </a:lnTo>
                  <a:lnTo>
                    <a:pt x="35" y="53"/>
                  </a:lnTo>
                  <a:lnTo>
                    <a:pt x="34" y="53"/>
                  </a:lnTo>
                  <a:lnTo>
                    <a:pt x="34" y="55"/>
                  </a:lnTo>
                  <a:lnTo>
                    <a:pt x="34" y="56"/>
                  </a:lnTo>
                  <a:lnTo>
                    <a:pt x="36" y="56"/>
                  </a:lnTo>
                  <a:lnTo>
                    <a:pt x="46" y="55"/>
                  </a:lnTo>
                  <a:lnTo>
                    <a:pt x="56" y="56"/>
                  </a:lnTo>
                  <a:lnTo>
                    <a:pt x="58" y="56"/>
                  </a:lnTo>
                  <a:lnTo>
                    <a:pt x="59" y="55"/>
                  </a:lnTo>
                  <a:lnTo>
                    <a:pt x="58" y="54"/>
                  </a:lnTo>
                  <a:lnTo>
                    <a:pt x="57" y="53"/>
                  </a:lnTo>
                  <a:lnTo>
                    <a:pt x="54" y="53"/>
                  </a:lnTo>
                  <a:lnTo>
                    <a:pt x="52" y="52"/>
                  </a:lnTo>
                  <a:lnTo>
                    <a:pt x="51" y="51"/>
                  </a:lnTo>
                  <a:lnTo>
                    <a:pt x="51" y="49"/>
                  </a:lnTo>
                  <a:lnTo>
                    <a:pt x="51" y="47"/>
                  </a:lnTo>
                  <a:lnTo>
                    <a:pt x="51" y="21"/>
                  </a:lnTo>
                  <a:lnTo>
                    <a:pt x="51" y="19"/>
                  </a:lnTo>
                  <a:lnTo>
                    <a:pt x="50" y="16"/>
                  </a:lnTo>
                  <a:lnTo>
                    <a:pt x="50" y="12"/>
                  </a:lnTo>
                  <a:lnTo>
                    <a:pt x="48" y="9"/>
                  </a:lnTo>
                  <a:lnTo>
                    <a:pt x="46" y="6"/>
                  </a:lnTo>
                  <a:lnTo>
                    <a:pt x="43" y="4"/>
                  </a:lnTo>
                  <a:lnTo>
                    <a:pt x="39" y="2"/>
                  </a:lnTo>
                  <a:lnTo>
                    <a:pt x="33" y="2"/>
                  </a:lnTo>
                  <a:lnTo>
                    <a:pt x="28" y="2"/>
                  </a:lnTo>
                  <a:lnTo>
                    <a:pt x="26" y="3"/>
                  </a:lnTo>
                  <a:lnTo>
                    <a:pt x="24" y="4"/>
                  </a:lnTo>
                  <a:lnTo>
                    <a:pt x="20" y="6"/>
                  </a:lnTo>
                  <a:lnTo>
                    <a:pt x="16" y="9"/>
                  </a:lnTo>
                  <a:lnTo>
                    <a:pt x="16" y="2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3" y="1"/>
                  </a:lnTo>
                  <a:lnTo>
                    <a:pt x="11" y="2"/>
                  </a:lnTo>
                  <a:lnTo>
                    <a:pt x="7" y="7"/>
                  </a:lnTo>
                  <a:lnTo>
                    <a:pt x="3" y="10"/>
                  </a:lnTo>
                  <a:lnTo>
                    <a:pt x="2" y="11"/>
                  </a:lnTo>
                  <a:lnTo>
                    <a:pt x="1" y="12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4" y="14"/>
                  </a:lnTo>
                  <a:lnTo>
                    <a:pt x="5" y="14"/>
                  </a:lnTo>
                  <a:lnTo>
                    <a:pt x="6" y="15"/>
                  </a:lnTo>
                  <a:lnTo>
                    <a:pt x="7" y="17"/>
                  </a:lnTo>
                  <a:lnTo>
                    <a:pt x="7" y="19"/>
                  </a:lnTo>
                  <a:lnTo>
                    <a:pt x="7" y="43"/>
                  </a:lnTo>
                  <a:close/>
                </a:path>
              </a:pathLst>
            </a:custGeom>
            <a:solidFill>
              <a:srgbClr val="002D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06687" eaLnBrk="0" hangingPunct="0">
                <a:spcBef>
                  <a:spcPct val="50000"/>
                </a:spcBef>
                <a:defRPr/>
              </a:pPr>
              <a:endParaRPr lang="es-CL" sz="1200" dirty="0">
                <a:solidFill>
                  <a:srgbClr val="000000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67" name="Freeform 243"/>
            <p:cNvSpPr>
              <a:spLocks noEditPoints="1"/>
            </p:cNvSpPr>
            <p:nvPr/>
          </p:nvSpPr>
          <p:spPr bwMode="auto">
            <a:xfrm>
              <a:off x="3595813" y="6228567"/>
              <a:ext cx="94316" cy="130958"/>
            </a:xfrm>
            <a:custGeom>
              <a:avLst/>
              <a:gdLst>
                <a:gd name="T0" fmla="*/ 2147483647 w 60"/>
                <a:gd name="T1" fmla="*/ 2147483647 h 83"/>
                <a:gd name="T2" fmla="*/ 2147483647 w 60"/>
                <a:gd name="T3" fmla="*/ 2147483647 h 83"/>
                <a:gd name="T4" fmla="*/ 2147483647 w 60"/>
                <a:gd name="T5" fmla="*/ 2147483647 h 83"/>
                <a:gd name="T6" fmla="*/ 2147483647 w 60"/>
                <a:gd name="T7" fmla="*/ 0 h 83"/>
                <a:gd name="T8" fmla="*/ 2147483647 w 60"/>
                <a:gd name="T9" fmla="*/ 2147483647 h 83"/>
                <a:gd name="T10" fmla="*/ 2147483647 w 60"/>
                <a:gd name="T11" fmla="*/ 2147483647 h 83"/>
                <a:gd name="T12" fmla="*/ 2147483647 w 60"/>
                <a:gd name="T13" fmla="*/ 2147483647 h 83"/>
                <a:gd name="T14" fmla="*/ 2147483647 w 60"/>
                <a:gd name="T15" fmla="*/ 2147483647 h 83"/>
                <a:gd name="T16" fmla="*/ 2147483647 w 60"/>
                <a:gd name="T17" fmla="*/ 2147483647 h 83"/>
                <a:gd name="T18" fmla="*/ 2147483647 w 60"/>
                <a:gd name="T19" fmla="*/ 2147483647 h 83"/>
                <a:gd name="T20" fmla="*/ 2147483647 w 60"/>
                <a:gd name="T21" fmla="*/ 2147483647 h 83"/>
                <a:gd name="T22" fmla="*/ 2147483647 w 60"/>
                <a:gd name="T23" fmla="*/ 2147483647 h 83"/>
                <a:gd name="T24" fmla="*/ 2147483647 w 60"/>
                <a:gd name="T25" fmla="*/ 2147483647 h 83"/>
                <a:gd name="T26" fmla="*/ 2147483647 w 60"/>
                <a:gd name="T27" fmla="*/ 2147483647 h 83"/>
                <a:gd name="T28" fmla="*/ 0 w 60"/>
                <a:gd name="T29" fmla="*/ 2147483647 h 83"/>
                <a:gd name="T30" fmla="*/ 2147483647 w 60"/>
                <a:gd name="T31" fmla="*/ 2147483647 h 83"/>
                <a:gd name="T32" fmla="*/ 2147483647 w 60"/>
                <a:gd name="T33" fmla="*/ 2147483647 h 83"/>
                <a:gd name="T34" fmla="*/ 2147483647 w 60"/>
                <a:gd name="T35" fmla="*/ 2147483647 h 83"/>
                <a:gd name="T36" fmla="*/ 2147483647 w 60"/>
                <a:gd name="T37" fmla="*/ 2147483647 h 83"/>
                <a:gd name="T38" fmla="*/ 2147483647 w 60"/>
                <a:gd name="T39" fmla="*/ 2147483647 h 83"/>
                <a:gd name="T40" fmla="*/ 2147483647 w 60"/>
                <a:gd name="T41" fmla="*/ 2147483647 h 83"/>
                <a:gd name="T42" fmla="*/ 2147483647 w 60"/>
                <a:gd name="T43" fmla="*/ 2147483647 h 83"/>
                <a:gd name="T44" fmla="*/ 2147483647 w 60"/>
                <a:gd name="T45" fmla="*/ 2147483647 h 83"/>
                <a:gd name="T46" fmla="*/ 2147483647 w 60"/>
                <a:gd name="T47" fmla="*/ 2147483647 h 83"/>
                <a:gd name="T48" fmla="*/ 2147483647 w 60"/>
                <a:gd name="T49" fmla="*/ 2147483647 h 83"/>
                <a:gd name="T50" fmla="*/ 2147483647 w 60"/>
                <a:gd name="T51" fmla="*/ 2147483647 h 83"/>
                <a:gd name="T52" fmla="*/ 2147483647 w 60"/>
                <a:gd name="T53" fmla="*/ 2147483647 h 83"/>
                <a:gd name="T54" fmla="*/ 2147483647 w 60"/>
                <a:gd name="T55" fmla="*/ 2147483647 h 83"/>
                <a:gd name="T56" fmla="*/ 2147483647 w 60"/>
                <a:gd name="T57" fmla="*/ 2147483647 h 83"/>
                <a:gd name="T58" fmla="*/ 2147483647 w 60"/>
                <a:gd name="T59" fmla="*/ 2147483647 h 83"/>
                <a:gd name="T60" fmla="*/ 2147483647 w 60"/>
                <a:gd name="T61" fmla="*/ 2147483647 h 83"/>
                <a:gd name="T62" fmla="*/ 2147483647 w 60"/>
                <a:gd name="T63" fmla="*/ 2147483647 h 83"/>
                <a:gd name="T64" fmla="*/ 2147483647 w 60"/>
                <a:gd name="T65" fmla="*/ 2147483647 h 83"/>
                <a:gd name="T66" fmla="*/ 2147483647 w 60"/>
                <a:gd name="T67" fmla="*/ 2147483647 h 83"/>
                <a:gd name="T68" fmla="*/ 2147483647 w 60"/>
                <a:gd name="T69" fmla="*/ 2147483647 h 83"/>
                <a:gd name="T70" fmla="*/ 2147483647 w 60"/>
                <a:gd name="T71" fmla="*/ 2147483647 h 83"/>
                <a:gd name="T72" fmla="*/ 2147483647 w 60"/>
                <a:gd name="T73" fmla="*/ 2147483647 h 83"/>
                <a:gd name="T74" fmla="*/ 2147483647 w 60"/>
                <a:gd name="T75" fmla="*/ 2147483647 h 83"/>
                <a:gd name="T76" fmla="*/ 2147483647 w 60"/>
                <a:gd name="T77" fmla="*/ 2147483647 h 83"/>
                <a:gd name="T78" fmla="*/ 2147483647 w 60"/>
                <a:gd name="T79" fmla="*/ 2147483647 h 83"/>
                <a:gd name="T80" fmla="*/ 2147483647 w 60"/>
                <a:gd name="T81" fmla="*/ 2147483647 h 83"/>
                <a:gd name="T82" fmla="*/ 2147483647 w 60"/>
                <a:gd name="T83" fmla="*/ 2147483647 h 83"/>
                <a:gd name="T84" fmla="*/ 2147483647 w 60"/>
                <a:gd name="T85" fmla="*/ 2147483647 h 83"/>
                <a:gd name="T86" fmla="*/ 2147483647 w 60"/>
                <a:gd name="T87" fmla="*/ 2147483647 h 83"/>
                <a:gd name="T88" fmla="*/ 2147483647 w 60"/>
                <a:gd name="T89" fmla="*/ 2147483647 h 83"/>
                <a:gd name="T90" fmla="*/ 2147483647 w 60"/>
                <a:gd name="T91" fmla="*/ 2147483647 h 83"/>
                <a:gd name="T92" fmla="*/ 2147483647 w 60"/>
                <a:gd name="T93" fmla="*/ 2147483647 h 83"/>
                <a:gd name="T94" fmla="*/ 2147483647 w 60"/>
                <a:gd name="T95" fmla="*/ 2147483647 h 83"/>
                <a:gd name="T96" fmla="*/ 2147483647 w 60"/>
                <a:gd name="T97" fmla="*/ 2147483647 h 83"/>
                <a:gd name="T98" fmla="*/ 2147483647 w 60"/>
                <a:gd name="T99" fmla="*/ 2147483647 h 8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0"/>
                <a:gd name="T151" fmla="*/ 0 h 83"/>
                <a:gd name="T152" fmla="*/ 60 w 60"/>
                <a:gd name="T153" fmla="*/ 83 h 8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0" h="83">
                  <a:moveTo>
                    <a:pt x="57" y="12"/>
                  </a:moveTo>
                  <a:lnTo>
                    <a:pt x="60" y="11"/>
                  </a:lnTo>
                  <a:lnTo>
                    <a:pt x="60" y="9"/>
                  </a:lnTo>
                  <a:lnTo>
                    <a:pt x="60" y="7"/>
                  </a:lnTo>
                  <a:lnTo>
                    <a:pt x="60" y="6"/>
                  </a:lnTo>
                  <a:lnTo>
                    <a:pt x="59" y="6"/>
                  </a:lnTo>
                  <a:lnTo>
                    <a:pt x="54" y="6"/>
                  </a:lnTo>
                  <a:lnTo>
                    <a:pt x="50" y="6"/>
                  </a:lnTo>
                  <a:lnTo>
                    <a:pt x="47" y="5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3" y="0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2" y="1"/>
                  </a:lnTo>
                  <a:lnTo>
                    <a:pt x="19" y="3"/>
                  </a:lnTo>
                  <a:lnTo>
                    <a:pt x="18" y="4"/>
                  </a:lnTo>
                  <a:lnTo>
                    <a:pt x="16" y="5"/>
                  </a:lnTo>
                  <a:lnTo>
                    <a:pt x="15" y="6"/>
                  </a:lnTo>
                  <a:lnTo>
                    <a:pt x="14" y="8"/>
                  </a:lnTo>
                  <a:lnTo>
                    <a:pt x="12" y="11"/>
                  </a:lnTo>
                  <a:lnTo>
                    <a:pt x="11" y="14"/>
                  </a:lnTo>
                  <a:lnTo>
                    <a:pt x="11" y="18"/>
                  </a:lnTo>
                  <a:lnTo>
                    <a:pt x="11" y="21"/>
                  </a:lnTo>
                  <a:lnTo>
                    <a:pt x="11" y="24"/>
                  </a:lnTo>
                  <a:lnTo>
                    <a:pt x="14" y="29"/>
                  </a:lnTo>
                  <a:lnTo>
                    <a:pt x="17" y="33"/>
                  </a:lnTo>
                  <a:lnTo>
                    <a:pt x="21" y="36"/>
                  </a:lnTo>
                  <a:lnTo>
                    <a:pt x="18" y="37"/>
                  </a:lnTo>
                  <a:lnTo>
                    <a:pt x="13" y="38"/>
                  </a:lnTo>
                  <a:lnTo>
                    <a:pt x="11" y="39"/>
                  </a:lnTo>
                  <a:lnTo>
                    <a:pt x="9" y="40"/>
                  </a:lnTo>
                  <a:lnTo>
                    <a:pt x="8" y="42"/>
                  </a:lnTo>
                  <a:lnTo>
                    <a:pt x="7" y="43"/>
                  </a:lnTo>
                  <a:lnTo>
                    <a:pt x="7" y="45"/>
                  </a:lnTo>
                  <a:lnTo>
                    <a:pt x="8" y="46"/>
                  </a:lnTo>
                  <a:lnTo>
                    <a:pt x="11" y="49"/>
                  </a:lnTo>
                  <a:lnTo>
                    <a:pt x="17" y="54"/>
                  </a:lnTo>
                  <a:lnTo>
                    <a:pt x="11" y="56"/>
                  </a:lnTo>
                  <a:lnTo>
                    <a:pt x="6" y="60"/>
                  </a:lnTo>
                  <a:lnTo>
                    <a:pt x="4" y="62"/>
                  </a:lnTo>
                  <a:lnTo>
                    <a:pt x="2" y="64"/>
                  </a:lnTo>
                  <a:lnTo>
                    <a:pt x="0" y="67"/>
                  </a:lnTo>
                  <a:lnTo>
                    <a:pt x="0" y="70"/>
                  </a:lnTo>
                  <a:lnTo>
                    <a:pt x="0" y="72"/>
                  </a:lnTo>
                  <a:lnTo>
                    <a:pt x="1" y="74"/>
                  </a:lnTo>
                  <a:lnTo>
                    <a:pt x="2" y="75"/>
                  </a:lnTo>
                  <a:lnTo>
                    <a:pt x="2" y="76"/>
                  </a:lnTo>
                  <a:lnTo>
                    <a:pt x="4" y="79"/>
                  </a:lnTo>
                  <a:lnTo>
                    <a:pt x="7" y="80"/>
                  </a:lnTo>
                  <a:lnTo>
                    <a:pt x="11" y="82"/>
                  </a:lnTo>
                  <a:lnTo>
                    <a:pt x="16" y="83"/>
                  </a:lnTo>
                  <a:lnTo>
                    <a:pt x="21" y="83"/>
                  </a:lnTo>
                  <a:lnTo>
                    <a:pt x="25" y="83"/>
                  </a:lnTo>
                  <a:lnTo>
                    <a:pt x="30" y="82"/>
                  </a:lnTo>
                  <a:lnTo>
                    <a:pt x="36" y="81"/>
                  </a:lnTo>
                  <a:lnTo>
                    <a:pt x="42" y="79"/>
                  </a:lnTo>
                  <a:lnTo>
                    <a:pt x="47" y="76"/>
                  </a:lnTo>
                  <a:lnTo>
                    <a:pt x="50" y="74"/>
                  </a:lnTo>
                  <a:lnTo>
                    <a:pt x="52" y="72"/>
                  </a:lnTo>
                  <a:lnTo>
                    <a:pt x="54" y="70"/>
                  </a:lnTo>
                  <a:lnTo>
                    <a:pt x="55" y="67"/>
                  </a:lnTo>
                  <a:lnTo>
                    <a:pt x="56" y="65"/>
                  </a:lnTo>
                  <a:lnTo>
                    <a:pt x="56" y="62"/>
                  </a:lnTo>
                  <a:lnTo>
                    <a:pt x="56" y="57"/>
                  </a:lnTo>
                  <a:lnTo>
                    <a:pt x="54" y="54"/>
                  </a:lnTo>
                  <a:lnTo>
                    <a:pt x="53" y="52"/>
                  </a:lnTo>
                  <a:lnTo>
                    <a:pt x="52" y="51"/>
                  </a:lnTo>
                  <a:lnTo>
                    <a:pt x="49" y="49"/>
                  </a:lnTo>
                  <a:lnTo>
                    <a:pt x="46" y="48"/>
                  </a:lnTo>
                  <a:lnTo>
                    <a:pt x="42" y="47"/>
                  </a:lnTo>
                  <a:lnTo>
                    <a:pt x="32" y="47"/>
                  </a:lnTo>
                  <a:lnTo>
                    <a:pt x="24" y="47"/>
                  </a:lnTo>
                  <a:lnTo>
                    <a:pt x="19" y="46"/>
                  </a:lnTo>
                  <a:lnTo>
                    <a:pt x="18" y="45"/>
                  </a:lnTo>
                  <a:lnTo>
                    <a:pt x="17" y="45"/>
                  </a:lnTo>
                  <a:lnTo>
                    <a:pt x="17" y="43"/>
                  </a:lnTo>
                  <a:lnTo>
                    <a:pt x="17" y="41"/>
                  </a:lnTo>
                  <a:lnTo>
                    <a:pt x="19" y="40"/>
                  </a:lnTo>
                  <a:lnTo>
                    <a:pt x="20" y="39"/>
                  </a:lnTo>
                  <a:lnTo>
                    <a:pt x="23" y="38"/>
                  </a:lnTo>
                  <a:lnTo>
                    <a:pt x="30" y="37"/>
                  </a:lnTo>
                  <a:lnTo>
                    <a:pt x="37" y="36"/>
                  </a:lnTo>
                  <a:lnTo>
                    <a:pt x="39" y="35"/>
                  </a:lnTo>
                  <a:lnTo>
                    <a:pt x="42" y="34"/>
                  </a:lnTo>
                  <a:lnTo>
                    <a:pt x="45" y="31"/>
                  </a:lnTo>
                  <a:lnTo>
                    <a:pt x="46" y="29"/>
                  </a:lnTo>
                  <a:lnTo>
                    <a:pt x="47" y="28"/>
                  </a:lnTo>
                  <a:lnTo>
                    <a:pt x="49" y="24"/>
                  </a:lnTo>
                  <a:lnTo>
                    <a:pt x="50" y="21"/>
                  </a:lnTo>
                  <a:lnTo>
                    <a:pt x="50" y="18"/>
                  </a:lnTo>
                  <a:lnTo>
                    <a:pt x="50" y="13"/>
                  </a:lnTo>
                  <a:lnTo>
                    <a:pt x="51" y="12"/>
                  </a:lnTo>
                  <a:lnTo>
                    <a:pt x="57" y="12"/>
                  </a:lnTo>
                  <a:close/>
                  <a:moveTo>
                    <a:pt x="8" y="68"/>
                  </a:moveTo>
                  <a:lnTo>
                    <a:pt x="9" y="65"/>
                  </a:lnTo>
                  <a:lnTo>
                    <a:pt x="12" y="62"/>
                  </a:lnTo>
                  <a:lnTo>
                    <a:pt x="15" y="58"/>
                  </a:lnTo>
                  <a:lnTo>
                    <a:pt x="18" y="56"/>
                  </a:lnTo>
                  <a:lnTo>
                    <a:pt x="21" y="55"/>
                  </a:lnTo>
                  <a:lnTo>
                    <a:pt x="27" y="55"/>
                  </a:lnTo>
                  <a:lnTo>
                    <a:pt x="37" y="55"/>
                  </a:lnTo>
                  <a:lnTo>
                    <a:pt x="44" y="56"/>
                  </a:lnTo>
                  <a:lnTo>
                    <a:pt x="47" y="58"/>
                  </a:lnTo>
                  <a:lnTo>
                    <a:pt x="49" y="59"/>
                  </a:lnTo>
                  <a:lnTo>
                    <a:pt x="50" y="61"/>
                  </a:lnTo>
                  <a:lnTo>
                    <a:pt x="51" y="64"/>
                  </a:lnTo>
                  <a:lnTo>
                    <a:pt x="50" y="66"/>
                  </a:lnTo>
                  <a:lnTo>
                    <a:pt x="50" y="68"/>
                  </a:lnTo>
                  <a:lnTo>
                    <a:pt x="48" y="70"/>
                  </a:lnTo>
                  <a:lnTo>
                    <a:pt x="45" y="73"/>
                  </a:lnTo>
                  <a:lnTo>
                    <a:pt x="42" y="75"/>
                  </a:lnTo>
                  <a:lnTo>
                    <a:pt x="37" y="77"/>
                  </a:lnTo>
                  <a:lnTo>
                    <a:pt x="31" y="78"/>
                  </a:lnTo>
                  <a:lnTo>
                    <a:pt x="23" y="79"/>
                  </a:lnTo>
                  <a:lnTo>
                    <a:pt x="17" y="78"/>
                  </a:lnTo>
                  <a:lnTo>
                    <a:pt x="15" y="77"/>
                  </a:lnTo>
                  <a:lnTo>
                    <a:pt x="13" y="76"/>
                  </a:lnTo>
                  <a:lnTo>
                    <a:pt x="11" y="74"/>
                  </a:lnTo>
                  <a:lnTo>
                    <a:pt x="10" y="73"/>
                  </a:lnTo>
                  <a:lnTo>
                    <a:pt x="9" y="71"/>
                  </a:lnTo>
                  <a:lnTo>
                    <a:pt x="8" y="68"/>
                  </a:lnTo>
                  <a:close/>
                  <a:moveTo>
                    <a:pt x="41" y="19"/>
                  </a:moveTo>
                  <a:lnTo>
                    <a:pt x="41" y="25"/>
                  </a:lnTo>
                  <a:lnTo>
                    <a:pt x="40" y="28"/>
                  </a:lnTo>
                  <a:lnTo>
                    <a:pt x="39" y="30"/>
                  </a:lnTo>
                  <a:lnTo>
                    <a:pt x="38" y="32"/>
                  </a:lnTo>
                  <a:lnTo>
                    <a:pt x="36" y="34"/>
                  </a:lnTo>
                  <a:lnTo>
                    <a:pt x="33" y="35"/>
                  </a:lnTo>
                  <a:lnTo>
                    <a:pt x="30" y="35"/>
                  </a:lnTo>
                  <a:lnTo>
                    <a:pt x="27" y="34"/>
                  </a:lnTo>
                  <a:lnTo>
                    <a:pt x="26" y="34"/>
                  </a:lnTo>
                  <a:lnTo>
                    <a:pt x="25" y="33"/>
                  </a:lnTo>
                  <a:lnTo>
                    <a:pt x="23" y="31"/>
                  </a:lnTo>
                  <a:lnTo>
                    <a:pt x="21" y="28"/>
                  </a:lnTo>
                  <a:lnTo>
                    <a:pt x="20" y="23"/>
                  </a:lnTo>
                  <a:lnTo>
                    <a:pt x="20" y="17"/>
                  </a:lnTo>
                  <a:lnTo>
                    <a:pt x="20" y="15"/>
                  </a:lnTo>
                  <a:lnTo>
                    <a:pt x="20" y="12"/>
                  </a:lnTo>
                  <a:lnTo>
                    <a:pt x="22" y="7"/>
                  </a:lnTo>
                  <a:lnTo>
                    <a:pt x="22" y="6"/>
                  </a:lnTo>
                  <a:lnTo>
                    <a:pt x="23" y="5"/>
                  </a:lnTo>
                  <a:lnTo>
                    <a:pt x="25" y="3"/>
                  </a:lnTo>
                  <a:lnTo>
                    <a:pt x="27" y="3"/>
                  </a:lnTo>
                  <a:lnTo>
                    <a:pt x="30" y="2"/>
                  </a:lnTo>
                  <a:lnTo>
                    <a:pt x="34" y="3"/>
                  </a:lnTo>
                  <a:lnTo>
                    <a:pt x="36" y="4"/>
                  </a:lnTo>
                  <a:lnTo>
                    <a:pt x="38" y="6"/>
                  </a:lnTo>
                  <a:lnTo>
                    <a:pt x="40" y="8"/>
                  </a:lnTo>
                  <a:lnTo>
                    <a:pt x="41" y="11"/>
                  </a:lnTo>
                  <a:lnTo>
                    <a:pt x="41" y="13"/>
                  </a:lnTo>
                  <a:lnTo>
                    <a:pt x="41" y="19"/>
                  </a:lnTo>
                  <a:close/>
                </a:path>
              </a:pathLst>
            </a:custGeom>
            <a:solidFill>
              <a:srgbClr val="002D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06687" eaLnBrk="0" hangingPunct="0">
                <a:spcBef>
                  <a:spcPct val="50000"/>
                </a:spcBef>
                <a:defRPr/>
              </a:pPr>
              <a:endParaRPr lang="es-CL" sz="1200" dirty="0">
                <a:solidFill>
                  <a:srgbClr val="000000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68" name="Oval 244"/>
            <p:cNvSpPr>
              <a:spLocks noChangeArrowheads="1"/>
            </p:cNvSpPr>
            <p:nvPr/>
          </p:nvSpPr>
          <p:spPr bwMode="auto">
            <a:xfrm>
              <a:off x="1970088" y="6065838"/>
              <a:ext cx="42863" cy="41275"/>
            </a:xfrm>
            <a:prstGeom prst="ellipse">
              <a:avLst/>
            </a:prstGeom>
            <a:solidFill>
              <a:srgbClr val="002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05606"/>
              <a:endParaRPr lang="es-CL" sz="1800" dirty="0">
                <a:solidFill>
                  <a:srgbClr val="000000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69" name="Oval 245"/>
            <p:cNvSpPr>
              <a:spLocks noChangeArrowheads="1"/>
            </p:cNvSpPr>
            <p:nvPr/>
          </p:nvSpPr>
          <p:spPr bwMode="auto">
            <a:xfrm>
              <a:off x="2994106" y="6065838"/>
              <a:ext cx="41275" cy="41275"/>
            </a:xfrm>
            <a:prstGeom prst="ellipse">
              <a:avLst/>
            </a:prstGeom>
            <a:solidFill>
              <a:srgbClr val="002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05606"/>
              <a:endParaRPr lang="es-CL" sz="1800" dirty="0">
                <a:solidFill>
                  <a:srgbClr val="000000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70" name="Oval 246"/>
            <p:cNvSpPr>
              <a:spLocks noChangeArrowheads="1"/>
            </p:cNvSpPr>
            <p:nvPr/>
          </p:nvSpPr>
          <p:spPr bwMode="auto">
            <a:xfrm>
              <a:off x="3476138" y="6065838"/>
              <a:ext cx="41275" cy="41275"/>
            </a:xfrm>
            <a:prstGeom prst="ellipse">
              <a:avLst/>
            </a:prstGeom>
            <a:solidFill>
              <a:srgbClr val="002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05606"/>
              <a:endParaRPr lang="es-CL" sz="1800" dirty="0">
                <a:solidFill>
                  <a:srgbClr val="000000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71" name="Oval 247"/>
            <p:cNvSpPr>
              <a:spLocks noChangeArrowheads="1"/>
            </p:cNvSpPr>
            <p:nvPr/>
          </p:nvSpPr>
          <p:spPr bwMode="auto">
            <a:xfrm>
              <a:off x="2630488" y="6270624"/>
              <a:ext cx="41275" cy="41275"/>
            </a:xfrm>
            <a:prstGeom prst="ellipse">
              <a:avLst/>
            </a:prstGeom>
            <a:solidFill>
              <a:srgbClr val="002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05606"/>
              <a:endParaRPr lang="es-CL" sz="1800" dirty="0">
                <a:solidFill>
                  <a:srgbClr val="000000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72" name="Oval 248"/>
            <p:cNvSpPr>
              <a:spLocks noChangeArrowheads="1"/>
            </p:cNvSpPr>
            <p:nvPr/>
          </p:nvSpPr>
          <p:spPr bwMode="auto">
            <a:xfrm>
              <a:off x="963613" y="6065838"/>
              <a:ext cx="42863" cy="41275"/>
            </a:xfrm>
            <a:prstGeom prst="ellipse">
              <a:avLst/>
            </a:prstGeom>
            <a:solidFill>
              <a:srgbClr val="002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05606"/>
              <a:endParaRPr lang="es-CL" sz="1800" dirty="0">
                <a:solidFill>
                  <a:srgbClr val="000000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73" name="Oval 249"/>
            <p:cNvSpPr>
              <a:spLocks noChangeArrowheads="1"/>
            </p:cNvSpPr>
            <p:nvPr/>
          </p:nvSpPr>
          <p:spPr bwMode="auto">
            <a:xfrm>
              <a:off x="3727450" y="6270624"/>
              <a:ext cx="41275" cy="41275"/>
            </a:xfrm>
            <a:prstGeom prst="ellipse">
              <a:avLst/>
            </a:prstGeom>
            <a:solidFill>
              <a:srgbClr val="002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05606"/>
              <a:endParaRPr lang="es-CL" sz="1800" dirty="0">
                <a:solidFill>
                  <a:srgbClr val="000000"/>
                </a:solidFill>
                <a:latin typeface="Arial"/>
                <a:cs typeface="Arial" pitchFamily="34" charset="0"/>
              </a:endParaRPr>
            </a:p>
          </p:txBody>
        </p:sp>
      </p:grpSp>
      <p:sp>
        <p:nvSpPr>
          <p:cNvPr id="74" name="Rectangle 76"/>
          <p:cNvSpPr>
            <a:spLocks noChangeArrowheads="1"/>
          </p:cNvSpPr>
          <p:nvPr userDrawn="1"/>
        </p:nvSpPr>
        <p:spPr bwMode="auto">
          <a:xfrm>
            <a:off x="7740212" y="7230926"/>
            <a:ext cx="1943870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 defTabSz="907020">
              <a:lnSpc>
                <a:spcPts val="1074"/>
              </a:lnSpc>
            </a:pPr>
            <a:r>
              <a:rPr lang="en-US" sz="700" dirty="0">
                <a:solidFill>
                  <a:srgbClr val="002776"/>
                </a:solidFill>
                <a:latin typeface="Arial"/>
                <a:cs typeface="Arial" pitchFamily="34" charset="0"/>
              </a:rPr>
              <a:t>© 2014 Deloitte Global Services Limited </a:t>
            </a:r>
          </a:p>
        </p:txBody>
      </p:sp>
      <p:sp>
        <p:nvSpPr>
          <p:cNvPr id="75" name="Text Box 7"/>
          <p:cNvSpPr txBox="1">
            <a:spLocks noChangeArrowheads="1"/>
          </p:cNvSpPr>
          <p:nvPr userDrawn="1"/>
        </p:nvSpPr>
        <p:spPr bwMode="auto">
          <a:xfrm>
            <a:off x="8273266" y="466839"/>
            <a:ext cx="1662110" cy="5296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06687">
              <a:lnSpc>
                <a:spcPts val="718"/>
              </a:lnSpc>
              <a:defRPr/>
            </a:pPr>
            <a:r>
              <a:rPr lang="es-CL" sz="700" b="1" dirty="0">
                <a:solidFill>
                  <a:srgbClr val="00000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Oficina Central</a:t>
            </a:r>
          </a:p>
          <a:p>
            <a:pPr defTabSz="906687">
              <a:lnSpc>
                <a:spcPts val="718"/>
              </a:lnSpc>
              <a:defRPr/>
            </a:pPr>
            <a:endParaRPr lang="es-CL" sz="700" b="1" dirty="0">
              <a:solidFill>
                <a:srgbClr val="000000"/>
              </a:solidFill>
              <a:latin typeface="Arial"/>
              <a:ea typeface="Arial Unicode MS" pitchFamily="34" charset="-128"/>
              <a:cs typeface="Arial Unicode MS" pitchFamily="34" charset="-128"/>
            </a:endParaRPr>
          </a:p>
          <a:p>
            <a:pPr defTabSz="906687">
              <a:lnSpc>
                <a:spcPts val="718"/>
              </a:lnSpc>
              <a:defRPr/>
            </a:pPr>
            <a:r>
              <a:rPr lang="es-CL" sz="700" dirty="0">
                <a:solidFill>
                  <a:srgbClr val="00000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Rosario Norte 407</a:t>
            </a:r>
          </a:p>
          <a:p>
            <a:pPr defTabSz="906687">
              <a:lnSpc>
                <a:spcPts val="718"/>
              </a:lnSpc>
              <a:defRPr/>
            </a:pPr>
            <a:r>
              <a:rPr lang="es-CL" sz="700" dirty="0">
                <a:solidFill>
                  <a:srgbClr val="00000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Piso 9</a:t>
            </a:r>
          </a:p>
          <a:p>
            <a:pPr defTabSz="906687">
              <a:lnSpc>
                <a:spcPts val="718"/>
              </a:lnSpc>
              <a:defRPr/>
            </a:pPr>
            <a:r>
              <a:rPr lang="es-CL" sz="700" dirty="0">
                <a:solidFill>
                  <a:srgbClr val="00000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Las Condes, Santiago</a:t>
            </a:r>
          </a:p>
          <a:p>
            <a:pPr defTabSz="906687">
              <a:lnSpc>
                <a:spcPts val="718"/>
              </a:lnSpc>
              <a:defRPr/>
            </a:pPr>
            <a:r>
              <a:rPr lang="es-CL" sz="700" dirty="0">
                <a:solidFill>
                  <a:srgbClr val="00000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Chile</a:t>
            </a:r>
          </a:p>
          <a:p>
            <a:pPr defTabSz="906687">
              <a:lnSpc>
                <a:spcPts val="718"/>
              </a:lnSpc>
              <a:defRPr/>
            </a:pPr>
            <a:r>
              <a:rPr lang="es-CL" sz="700" dirty="0">
                <a:solidFill>
                  <a:srgbClr val="00000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Fono: (56-2) 729 7000 </a:t>
            </a:r>
          </a:p>
          <a:p>
            <a:pPr defTabSz="906687">
              <a:lnSpc>
                <a:spcPts val="718"/>
              </a:lnSpc>
              <a:defRPr/>
            </a:pPr>
            <a:r>
              <a:rPr lang="es-CL" sz="700" dirty="0">
                <a:solidFill>
                  <a:srgbClr val="00000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Fax: (56-2) 374 9177</a:t>
            </a:r>
          </a:p>
          <a:p>
            <a:pPr defTabSz="906687">
              <a:lnSpc>
                <a:spcPts val="718"/>
              </a:lnSpc>
              <a:defRPr/>
            </a:pPr>
            <a:r>
              <a:rPr lang="es-CL" sz="700" dirty="0">
                <a:solidFill>
                  <a:srgbClr val="00000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e-mail: deloittechile@deloitte.com</a:t>
            </a:r>
          </a:p>
          <a:p>
            <a:pPr defTabSz="906687">
              <a:lnSpc>
                <a:spcPts val="718"/>
              </a:lnSpc>
              <a:defRPr/>
            </a:pPr>
            <a:endParaRPr lang="es-CL" sz="700" dirty="0">
              <a:solidFill>
                <a:srgbClr val="000000"/>
              </a:solidFill>
              <a:latin typeface="Arial"/>
              <a:ea typeface="Arial Unicode MS" pitchFamily="34" charset="-128"/>
              <a:cs typeface="Arial Unicode MS" pitchFamily="34" charset="-128"/>
            </a:endParaRPr>
          </a:p>
          <a:p>
            <a:pPr defTabSz="906687">
              <a:lnSpc>
                <a:spcPts val="718"/>
              </a:lnSpc>
              <a:defRPr/>
            </a:pPr>
            <a:r>
              <a:rPr lang="es-CL" sz="700" b="1" dirty="0">
                <a:solidFill>
                  <a:srgbClr val="00000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Regiones</a:t>
            </a:r>
          </a:p>
          <a:p>
            <a:pPr defTabSz="906687">
              <a:lnSpc>
                <a:spcPts val="718"/>
              </a:lnSpc>
              <a:defRPr/>
            </a:pPr>
            <a:endParaRPr lang="es-CL" sz="700" b="1" dirty="0">
              <a:solidFill>
                <a:srgbClr val="000000"/>
              </a:solidFill>
              <a:latin typeface="Arial"/>
              <a:ea typeface="Arial Unicode MS" pitchFamily="34" charset="-128"/>
              <a:cs typeface="Arial Unicode MS" pitchFamily="34" charset="-128"/>
            </a:endParaRPr>
          </a:p>
          <a:p>
            <a:pPr defTabSz="908430">
              <a:lnSpc>
                <a:spcPts val="718"/>
              </a:lnSpc>
              <a:defRPr/>
            </a:pPr>
            <a:r>
              <a:rPr lang="es-CL" sz="700" dirty="0">
                <a:solidFill>
                  <a:srgbClr val="000000"/>
                </a:solidFill>
                <a:latin typeface="Arial"/>
              </a:rPr>
              <a:t>Simón Bolívar 202,</a:t>
            </a:r>
          </a:p>
          <a:p>
            <a:pPr defTabSz="908430">
              <a:lnSpc>
                <a:spcPts val="718"/>
              </a:lnSpc>
              <a:defRPr/>
            </a:pPr>
            <a:r>
              <a:rPr lang="es-CL" sz="700" dirty="0">
                <a:solidFill>
                  <a:srgbClr val="000000"/>
                </a:solidFill>
                <a:latin typeface="Arial"/>
              </a:rPr>
              <a:t>Oficina 1403</a:t>
            </a:r>
          </a:p>
          <a:p>
            <a:pPr defTabSz="908430">
              <a:lnSpc>
                <a:spcPts val="718"/>
              </a:lnSpc>
              <a:defRPr/>
            </a:pPr>
            <a:r>
              <a:rPr lang="es-CL" sz="700" dirty="0">
                <a:solidFill>
                  <a:srgbClr val="000000"/>
                </a:solidFill>
                <a:latin typeface="Arial"/>
              </a:rPr>
              <a:t>Iquique</a:t>
            </a:r>
          </a:p>
          <a:p>
            <a:pPr defTabSz="908430">
              <a:lnSpc>
                <a:spcPts val="718"/>
              </a:lnSpc>
              <a:defRPr/>
            </a:pPr>
            <a:r>
              <a:rPr lang="es-CL" sz="700" dirty="0">
                <a:solidFill>
                  <a:srgbClr val="000000"/>
                </a:solidFill>
                <a:latin typeface="Arial"/>
              </a:rPr>
              <a:t>Chile</a:t>
            </a:r>
          </a:p>
          <a:p>
            <a:pPr defTabSz="908430">
              <a:lnSpc>
                <a:spcPts val="718"/>
              </a:lnSpc>
              <a:defRPr/>
            </a:pPr>
            <a:r>
              <a:rPr lang="es-CL" sz="700" dirty="0">
                <a:solidFill>
                  <a:srgbClr val="000000"/>
                </a:solidFill>
                <a:latin typeface="Arial"/>
              </a:rPr>
              <a:t>Fono: (56-57) 54 65 91 </a:t>
            </a:r>
          </a:p>
          <a:p>
            <a:pPr defTabSz="908430">
              <a:lnSpc>
                <a:spcPts val="718"/>
              </a:lnSpc>
              <a:defRPr/>
            </a:pPr>
            <a:r>
              <a:rPr lang="es-CL" sz="700" dirty="0">
                <a:solidFill>
                  <a:srgbClr val="000000"/>
                </a:solidFill>
                <a:latin typeface="Arial"/>
              </a:rPr>
              <a:t>Fax: (56-57) 54 65 95 </a:t>
            </a:r>
          </a:p>
          <a:p>
            <a:pPr defTabSz="908430">
              <a:lnSpc>
                <a:spcPts val="718"/>
              </a:lnSpc>
              <a:defRPr/>
            </a:pPr>
            <a:r>
              <a:rPr lang="es-CL" sz="700" dirty="0">
                <a:solidFill>
                  <a:srgbClr val="000000"/>
                </a:solidFill>
                <a:latin typeface="Arial"/>
              </a:rPr>
              <a:t>iquique@deloitte.com</a:t>
            </a:r>
          </a:p>
          <a:p>
            <a:pPr defTabSz="908430">
              <a:lnSpc>
                <a:spcPts val="718"/>
              </a:lnSpc>
              <a:defRPr/>
            </a:pPr>
            <a:r>
              <a:rPr lang="es-CL" sz="700" dirty="0">
                <a:solidFill>
                  <a:srgbClr val="000000"/>
                </a:solidFill>
                <a:latin typeface="Arial"/>
              </a:rPr>
              <a:t> </a:t>
            </a:r>
          </a:p>
          <a:p>
            <a:pPr defTabSz="908430">
              <a:lnSpc>
                <a:spcPts val="718"/>
              </a:lnSpc>
              <a:defRPr/>
            </a:pPr>
            <a:r>
              <a:rPr lang="es-CL" sz="700" dirty="0">
                <a:solidFill>
                  <a:srgbClr val="000000"/>
                </a:solidFill>
                <a:latin typeface="Arial"/>
              </a:rPr>
              <a:t>Av. Grecia 860</a:t>
            </a:r>
          </a:p>
          <a:p>
            <a:pPr defTabSz="908430">
              <a:lnSpc>
                <a:spcPts val="718"/>
              </a:lnSpc>
              <a:defRPr/>
            </a:pPr>
            <a:r>
              <a:rPr lang="es-CL" sz="700" dirty="0">
                <a:solidFill>
                  <a:srgbClr val="000000"/>
                </a:solidFill>
                <a:latin typeface="Arial"/>
              </a:rPr>
              <a:t>Piso 3</a:t>
            </a:r>
          </a:p>
          <a:p>
            <a:pPr defTabSz="908430">
              <a:lnSpc>
                <a:spcPts val="718"/>
              </a:lnSpc>
              <a:defRPr/>
            </a:pPr>
            <a:r>
              <a:rPr lang="es-CL" sz="700" dirty="0">
                <a:solidFill>
                  <a:srgbClr val="000000"/>
                </a:solidFill>
                <a:latin typeface="Arial"/>
              </a:rPr>
              <a:t>Antofagasta</a:t>
            </a:r>
          </a:p>
          <a:p>
            <a:pPr defTabSz="908430">
              <a:lnSpc>
                <a:spcPts val="718"/>
              </a:lnSpc>
              <a:defRPr/>
            </a:pPr>
            <a:r>
              <a:rPr lang="es-CL" sz="700" dirty="0">
                <a:solidFill>
                  <a:srgbClr val="000000"/>
                </a:solidFill>
                <a:latin typeface="Arial"/>
              </a:rPr>
              <a:t>Chile</a:t>
            </a:r>
          </a:p>
          <a:p>
            <a:pPr defTabSz="908430">
              <a:lnSpc>
                <a:spcPts val="718"/>
              </a:lnSpc>
              <a:defRPr/>
            </a:pPr>
            <a:r>
              <a:rPr lang="es-CL" sz="700" dirty="0">
                <a:solidFill>
                  <a:srgbClr val="000000"/>
                </a:solidFill>
                <a:latin typeface="Arial"/>
              </a:rPr>
              <a:t>Fono: (56-55) 44 9660 </a:t>
            </a:r>
          </a:p>
          <a:p>
            <a:pPr defTabSz="908430">
              <a:lnSpc>
                <a:spcPts val="718"/>
              </a:lnSpc>
              <a:defRPr/>
            </a:pPr>
            <a:r>
              <a:rPr lang="es-CL" sz="700" dirty="0">
                <a:solidFill>
                  <a:srgbClr val="000000"/>
                </a:solidFill>
                <a:latin typeface="Arial"/>
              </a:rPr>
              <a:t>Fax: (56-55) 44 9662 </a:t>
            </a:r>
          </a:p>
          <a:p>
            <a:pPr defTabSz="908430">
              <a:lnSpc>
                <a:spcPts val="718"/>
              </a:lnSpc>
              <a:defRPr/>
            </a:pPr>
            <a:r>
              <a:rPr lang="es-CL" sz="700" dirty="0">
                <a:solidFill>
                  <a:srgbClr val="000000"/>
                </a:solidFill>
                <a:latin typeface="Arial"/>
              </a:rPr>
              <a:t>antofagasta@deloitte.com</a:t>
            </a:r>
          </a:p>
          <a:p>
            <a:pPr defTabSz="908430">
              <a:lnSpc>
                <a:spcPts val="718"/>
              </a:lnSpc>
              <a:defRPr/>
            </a:pPr>
            <a:r>
              <a:rPr lang="es-CL" sz="700" dirty="0">
                <a:solidFill>
                  <a:srgbClr val="000000"/>
                </a:solidFill>
                <a:latin typeface="Arial"/>
              </a:rPr>
              <a:t> </a:t>
            </a:r>
          </a:p>
          <a:p>
            <a:pPr defTabSz="908430">
              <a:lnSpc>
                <a:spcPts val="718"/>
              </a:lnSpc>
              <a:defRPr/>
            </a:pPr>
            <a:r>
              <a:rPr lang="es-CL" sz="700" dirty="0">
                <a:solidFill>
                  <a:srgbClr val="000000"/>
                </a:solidFill>
                <a:latin typeface="Arial"/>
              </a:rPr>
              <a:t>Los Carrera 831</a:t>
            </a:r>
          </a:p>
          <a:p>
            <a:pPr defTabSz="908430">
              <a:lnSpc>
                <a:spcPts val="718"/>
              </a:lnSpc>
              <a:defRPr/>
            </a:pPr>
            <a:r>
              <a:rPr lang="es-CL" sz="700" dirty="0">
                <a:solidFill>
                  <a:srgbClr val="000000"/>
                </a:solidFill>
                <a:latin typeface="Arial"/>
              </a:rPr>
              <a:t>Oficina 501</a:t>
            </a:r>
          </a:p>
          <a:p>
            <a:pPr defTabSz="908430">
              <a:lnSpc>
                <a:spcPts val="718"/>
              </a:lnSpc>
              <a:defRPr/>
            </a:pPr>
            <a:r>
              <a:rPr lang="es-CL" sz="700" dirty="0">
                <a:solidFill>
                  <a:srgbClr val="000000"/>
                </a:solidFill>
                <a:latin typeface="Arial"/>
              </a:rPr>
              <a:t>Copiapó</a:t>
            </a:r>
          </a:p>
          <a:p>
            <a:pPr defTabSz="908430">
              <a:lnSpc>
                <a:spcPts val="718"/>
              </a:lnSpc>
              <a:defRPr/>
            </a:pPr>
            <a:r>
              <a:rPr lang="es-CL" sz="700" dirty="0">
                <a:solidFill>
                  <a:srgbClr val="000000"/>
                </a:solidFill>
                <a:latin typeface="Arial"/>
              </a:rPr>
              <a:t>Chile</a:t>
            </a:r>
          </a:p>
          <a:p>
            <a:pPr defTabSz="908430">
              <a:lnSpc>
                <a:spcPts val="718"/>
              </a:lnSpc>
              <a:defRPr/>
            </a:pPr>
            <a:r>
              <a:rPr lang="es-CL" sz="700" dirty="0">
                <a:solidFill>
                  <a:srgbClr val="000000"/>
                </a:solidFill>
                <a:latin typeface="Arial"/>
              </a:rPr>
              <a:t>Fono: (56-55) 44 9660</a:t>
            </a:r>
          </a:p>
          <a:p>
            <a:pPr defTabSz="908430">
              <a:lnSpc>
                <a:spcPts val="718"/>
              </a:lnSpc>
              <a:defRPr/>
            </a:pPr>
            <a:r>
              <a:rPr lang="es-CL" sz="700" dirty="0">
                <a:solidFill>
                  <a:srgbClr val="000000"/>
                </a:solidFill>
                <a:latin typeface="Arial"/>
              </a:rPr>
              <a:t>Fax: (56-55) 44 9662 </a:t>
            </a:r>
          </a:p>
          <a:p>
            <a:pPr defTabSz="908430">
              <a:lnSpc>
                <a:spcPts val="718"/>
              </a:lnSpc>
              <a:defRPr/>
            </a:pPr>
            <a:r>
              <a:rPr lang="es-CL" sz="700" dirty="0">
                <a:solidFill>
                  <a:srgbClr val="000000"/>
                </a:solidFill>
                <a:latin typeface="Arial"/>
              </a:rPr>
              <a:t>copiapo@deloitte.com</a:t>
            </a:r>
          </a:p>
          <a:p>
            <a:pPr defTabSz="908430">
              <a:lnSpc>
                <a:spcPts val="718"/>
              </a:lnSpc>
              <a:defRPr/>
            </a:pPr>
            <a:r>
              <a:rPr lang="es-CL" sz="700" dirty="0">
                <a:solidFill>
                  <a:srgbClr val="000000"/>
                </a:solidFill>
                <a:latin typeface="Arial"/>
              </a:rPr>
              <a:t> </a:t>
            </a:r>
          </a:p>
          <a:p>
            <a:pPr defTabSz="908430">
              <a:lnSpc>
                <a:spcPts val="718"/>
              </a:lnSpc>
              <a:defRPr/>
            </a:pPr>
            <a:r>
              <a:rPr lang="es-CL" sz="700" dirty="0">
                <a:solidFill>
                  <a:srgbClr val="000000"/>
                </a:solidFill>
                <a:latin typeface="Arial"/>
              </a:rPr>
              <a:t>Alvares 646</a:t>
            </a:r>
          </a:p>
          <a:p>
            <a:pPr defTabSz="908430">
              <a:lnSpc>
                <a:spcPts val="718"/>
              </a:lnSpc>
              <a:defRPr/>
            </a:pPr>
            <a:r>
              <a:rPr lang="es-CL" sz="700" dirty="0">
                <a:solidFill>
                  <a:srgbClr val="000000"/>
                </a:solidFill>
                <a:latin typeface="Arial"/>
              </a:rPr>
              <a:t>Oficina 906</a:t>
            </a:r>
          </a:p>
          <a:p>
            <a:pPr defTabSz="908430">
              <a:lnSpc>
                <a:spcPts val="718"/>
              </a:lnSpc>
              <a:defRPr/>
            </a:pPr>
            <a:r>
              <a:rPr lang="es-CL" sz="700" dirty="0">
                <a:solidFill>
                  <a:srgbClr val="000000"/>
                </a:solidFill>
                <a:latin typeface="Arial"/>
              </a:rPr>
              <a:t>Viña del Mar</a:t>
            </a:r>
          </a:p>
          <a:p>
            <a:pPr defTabSz="908430">
              <a:lnSpc>
                <a:spcPts val="718"/>
              </a:lnSpc>
              <a:defRPr/>
            </a:pPr>
            <a:r>
              <a:rPr lang="es-CL" sz="700" dirty="0">
                <a:solidFill>
                  <a:srgbClr val="000000"/>
                </a:solidFill>
                <a:latin typeface="Arial"/>
              </a:rPr>
              <a:t>Chile</a:t>
            </a:r>
          </a:p>
          <a:p>
            <a:pPr defTabSz="908430">
              <a:lnSpc>
                <a:spcPts val="718"/>
              </a:lnSpc>
              <a:defRPr/>
            </a:pPr>
            <a:r>
              <a:rPr lang="es-CL" sz="700" dirty="0">
                <a:solidFill>
                  <a:srgbClr val="000000"/>
                </a:solidFill>
                <a:latin typeface="Arial"/>
              </a:rPr>
              <a:t>Fono: (56-32) 246 6111 </a:t>
            </a:r>
          </a:p>
          <a:p>
            <a:pPr defTabSz="908430">
              <a:lnSpc>
                <a:spcPts val="718"/>
              </a:lnSpc>
              <a:defRPr/>
            </a:pPr>
            <a:r>
              <a:rPr lang="es-CL" sz="700" dirty="0">
                <a:solidFill>
                  <a:srgbClr val="000000"/>
                </a:solidFill>
                <a:latin typeface="Arial"/>
              </a:rPr>
              <a:t>Fax: (56-32) 246 6086 </a:t>
            </a:r>
          </a:p>
          <a:p>
            <a:pPr defTabSz="908430">
              <a:lnSpc>
                <a:spcPts val="718"/>
              </a:lnSpc>
              <a:defRPr/>
            </a:pPr>
            <a:r>
              <a:rPr lang="es-CL" sz="700" dirty="0">
                <a:solidFill>
                  <a:srgbClr val="000000"/>
                </a:solidFill>
                <a:latin typeface="Arial"/>
              </a:rPr>
              <a:t>vregionchile@deloitte.com</a:t>
            </a:r>
          </a:p>
          <a:p>
            <a:pPr defTabSz="908430">
              <a:lnSpc>
                <a:spcPts val="718"/>
              </a:lnSpc>
              <a:defRPr/>
            </a:pPr>
            <a:r>
              <a:rPr lang="es-CL" sz="700" dirty="0">
                <a:solidFill>
                  <a:srgbClr val="000000"/>
                </a:solidFill>
                <a:latin typeface="Arial"/>
              </a:rPr>
              <a:t> </a:t>
            </a:r>
          </a:p>
          <a:p>
            <a:pPr defTabSz="908430">
              <a:lnSpc>
                <a:spcPts val="718"/>
              </a:lnSpc>
              <a:defRPr/>
            </a:pPr>
            <a:r>
              <a:rPr lang="es-CL" sz="700" dirty="0">
                <a:solidFill>
                  <a:srgbClr val="000000"/>
                </a:solidFill>
                <a:latin typeface="Arial"/>
              </a:rPr>
              <a:t>O’Higgins 940</a:t>
            </a:r>
          </a:p>
          <a:p>
            <a:pPr defTabSz="908430">
              <a:lnSpc>
                <a:spcPts val="718"/>
              </a:lnSpc>
              <a:defRPr/>
            </a:pPr>
            <a:r>
              <a:rPr lang="es-CL" sz="700" dirty="0">
                <a:solidFill>
                  <a:srgbClr val="000000"/>
                </a:solidFill>
                <a:latin typeface="Arial"/>
              </a:rPr>
              <a:t>Piso 6</a:t>
            </a:r>
          </a:p>
          <a:p>
            <a:pPr defTabSz="908430">
              <a:lnSpc>
                <a:spcPts val="718"/>
              </a:lnSpc>
              <a:defRPr/>
            </a:pPr>
            <a:r>
              <a:rPr lang="es-CL" sz="700" dirty="0">
                <a:solidFill>
                  <a:srgbClr val="000000"/>
                </a:solidFill>
                <a:latin typeface="Arial"/>
              </a:rPr>
              <a:t>Concepción</a:t>
            </a:r>
          </a:p>
          <a:p>
            <a:pPr defTabSz="908430">
              <a:lnSpc>
                <a:spcPts val="718"/>
              </a:lnSpc>
              <a:defRPr/>
            </a:pPr>
            <a:r>
              <a:rPr lang="es-CL" sz="700" dirty="0">
                <a:solidFill>
                  <a:srgbClr val="000000"/>
                </a:solidFill>
                <a:latin typeface="Arial"/>
              </a:rPr>
              <a:t>Chile</a:t>
            </a:r>
          </a:p>
          <a:p>
            <a:pPr defTabSz="908430">
              <a:lnSpc>
                <a:spcPts val="718"/>
              </a:lnSpc>
              <a:defRPr/>
            </a:pPr>
            <a:r>
              <a:rPr lang="es-CL" sz="700" dirty="0">
                <a:solidFill>
                  <a:srgbClr val="000000"/>
                </a:solidFill>
                <a:latin typeface="Arial"/>
              </a:rPr>
              <a:t>Fono: (56-41) 291 4055 </a:t>
            </a:r>
          </a:p>
          <a:p>
            <a:pPr defTabSz="908430">
              <a:lnSpc>
                <a:spcPts val="718"/>
              </a:lnSpc>
              <a:defRPr/>
            </a:pPr>
            <a:r>
              <a:rPr lang="es-CL" sz="700" dirty="0">
                <a:solidFill>
                  <a:srgbClr val="000000"/>
                </a:solidFill>
                <a:latin typeface="Arial"/>
              </a:rPr>
              <a:t>Fax: (56-41) 291 4066</a:t>
            </a:r>
          </a:p>
          <a:p>
            <a:pPr defTabSz="908430">
              <a:lnSpc>
                <a:spcPts val="718"/>
              </a:lnSpc>
              <a:defRPr/>
            </a:pPr>
            <a:r>
              <a:rPr lang="es-CL" sz="700" dirty="0">
                <a:solidFill>
                  <a:srgbClr val="000000"/>
                </a:solidFill>
                <a:latin typeface="Arial"/>
              </a:rPr>
              <a:t>concepcionchile@deloitte.com</a:t>
            </a:r>
          </a:p>
          <a:p>
            <a:pPr defTabSz="908430">
              <a:lnSpc>
                <a:spcPts val="718"/>
              </a:lnSpc>
              <a:defRPr/>
            </a:pPr>
            <a:r>
              <a:rPr lang="es-CL" sz="700" dirty="0">
                <a:solidFill>
                  <a:srgbClr val="000000"/>
                </a:solidFill>
                <a:latin typeface="Arial"/>
              </a:rPr>
              <a:t> </a:t>
            </a:r>
          </a:p>
          <a:p>
            <a:pPr defTabSz="908430">
              <a:lnSpc>
                <a:spcPts val="718"/>
              </a:lnSpc>
              <a:defRPr/>
            </a:pPr>
            <a:r>
              <a:rPr lang="es-CL" sz="700" dirty="0">
                <a:solidFill>
                  <a:srgbClr val="000000"/>
                </a:solidFill>
                <a:latin typeface="Arial"/>
              </a:rPr>
              <a:t>Quillota 175</a:t>
            </a:r>
          </a:p>
          <a:p>
            <a:pPr defTabSz="908430">
              <a:lnSpc>
                <a:spcPts val="718"/>
              </a:lnSpc>
              <a:defRPr/>
            </a:pPr>
            <a:r>
              <a:rPr lang="es-CL" sz="700" dirty="0">
                <a:solidFill>
                  <a:srgbClr val="000000"/>
                </a:solidFill>
                <a:latin typeface="Arial"/>
              </a:rPr>
              <a:t>Oficina 1107</a:t>
            </a:r>
          </a:p>
          <a:p>
            <a:pPr defTabSz="908430">
              <a:lnSpc>
                <a:spcPts val="718"/>
              </a:lnSpc>
              <a:defRPr/>
            </a:pPr>
            <a:r>
              <a:rPr lang="es-CL" sz="700" dirty="0">
                <a:solidFill>
                  <a:srgbClr val="000000"/>
                </a:solidFill>
                <a:latin typeface="Arial"/>
              </a:rPr>
              <a:t>Puerto Montt</a:t>
            </a:r>
          </a:p>
          <a:p>
            <a:pPr defTabSz="908430">
              <a:lnSpc>
                <a:spcPts val="718"/>
              </a:lnSpc>
              <a:defRPr/>
            </a:pPr>
            <a:r>
              <a:rPr lang="es-CL" sz="700" dirty="0">
                <a:solidFill>
                  <a:srgbClr val="000000"/>
                </a:solidFill>
                <a:latin typeface="Arial"/>
              </a:rPr>
              <a:t>Chile</a:t>
            </a:r>
          </a:p>
          <a:p>
            <a:pPr defTabSz="908430">
              <a:lnSpc>
                <a:spcPts val="718"/>
              </a:lnSpc>
              <a:defRPr/>
            </a:pPr>
            <a:r>
              <a:rPr lang="es-CL" sz="700" dirty="0">
                <a:solidFill>
                  <a:srgbClr val="000000"/>
                </a:solidFill>
                <a:latin typeface="Arial"/>
              </a:rPr>
              <a:t>Fono: (56-65) 268 600 </a:t>
            </a:r>
          </a:p>
          <a:p>
            <a:pPr defTabSz="908430">
              <a:lnSpc>
                <a:spcPts val="718"/>
              </a:lnSpc>
              <a:defRPr/>
            </a:pPr>
            <a:r>
              <a:rPr lang="es-CL" sz="700" dirty="0">
                <a:solidFill>
                  <a:srgbClr val="000000"/>
                </a:solidFill>
                <a:latin typeface="Arial"/>
              </a:rPr>
              <a:t>Fax: (56-65) 288 600</a:t>
            </a:r>
          </a:p>
          <a:p>
            <a:pPr defTabSz="908430">
              <a:lnSpc>
                <a:spcPts val="718"/>
              </a:lnSpc>
              <a:defRPr/>
            </a:pPr>
            <a:r>
              <a:rPr lang="es-CL" sz="700" dirty="0">
                <a:solidFill>
                  <a:srgbClr val="000000"/>
                </a:solidFill>
                <a:latin typeface="Arial"/>
              </a:rPr>
              <a:t>puertomontt@deloitte.com</a:t>
            </a:r>
          </a:p>
        </p:txBody>
      </p:sp>
      <p:sp>
        <p:nvSpPr>
          <p:cNvPr id="76" name="Text Box 6"/>
          <p:cNvSpPr txBox="1">
            <a:spLocks noChangeArrowheads="1"/>
          </p:cNvSpPr>
          <p:nvPr userDrawn="1"/>
        </p:nvSpPr>
        <p:spPr bwMode="auto">
          <a:xfrm>
            <a:off x="382829" y="6722627"/>
            <a:ext cx="6264276" cy="718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0160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160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160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160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160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lnSpc>
                <a:spcPts val="718"/>
              </a:lnSpc>
            </a:pPr>
            <a:r>
              <a:rPr lang="es-CL" sz="700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www.deloitte.cl</a:t>
            </a:r>
          </a:p>
          <a:p>
            <a:pPr algn="just" eaLnBrk="1" hangingPunct="1">
              <a:lnSpc>
                <a:spcPts val="718"/>
              </a:lnSpc>
            </a:pPr>
            <a:endParaRPr lang="es-CL" sz="700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algn="just" eaLnBrk="1" hangingPunct="1">
              <a:lnSpc>
                <a:spcPts val="718"/>
              </a:lnSpc>
            </a:pPr>
            <a:r>
              <a:rPr lang="es-CL" sz="7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Deloitte © se refiere a Deloitte Touche Tohmatsu Limited, una compañía privada limitada por garantía, de Reino Unido, y a su red de firmas miembro, cada una de las cuales es una entidad legal separada e independiente. Por favor, vea en www.deloitte.cl/acercade la descripción detallada de la estructura legal de Deloitte Touche Tohmatsu Limited y sus firmas miembro.</a:t>
            </a:r>
          </a:p>
          <a:p>
            <a:pPr algn="just" eaLnBrk="1" hangingPunct="1">
              <a:lnSpc>
                <a:spcPts val="718"/>
              </a:lnSpc>
            </a:pPr>
            <a:endParaRPr lang="es-CL" sz="700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algn="just" eaLnBrk="1" hangingPunct="1">
              <a:lnSpc>
                <a:spcPts val="718"/>
              </a:lnSpc>
            </a:pPr>
            <a:r>
              <a:rPr lang="es-CL" sz="7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Deloitte Touche Tohmatsu Limited es una compañía privada limitada por garantía constituida en Inglaterra &amp; Gales bajo el número 07271800, y su domicilio registrado: Hill House, 1 Little New Street, London, EC4A 3TR, Reino Unido.</a:t>
            </a:r>
          </a:p>
        </p:txBody>
      </p:sp>
      <p:pic>
        <p:nvPicPr>
          <p:cNvPr id="77" name="Picture 5" descr="DEL_PRI_RGB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25" y="419949"/>
            <a:ext cx="23463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5931993"/>
      </p:ext>
    </p:extLst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277465" y="376409"/>
            <a:ext cx="9468000" cy="532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407944" y="1247680"/>
            <a:ext cx="9228257" cy="5871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56935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8904" y="2073063"/>
            <a:ext cx="5878598" cy="938592"/>
          </a:xfrm>
        </p:spPr>
        <p:txBody>
          <a:bodyPr>
            <a:noAutofit/>
          </a:bodyPr>
          <a:lstStyle>
            <a:lvl1pPr>
              <a:defRPr sz="31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8905" y="4858750"/>
            <a:ext cx="5878096" cy="1700572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5"/>
                </a:solidFill>
              </a:defRPr>
            </a:lvl1pPr>
            <a:lvl2pPr marL="521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3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4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7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8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694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9" name="Picture 8" descr="DEL_PRI_RGB.gi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810" y="490923"/>
            <a:ext cx="2095200" cy="392705"/>
          </a:xfrm>
          <a:prstGeom prst="rect">
            <a:avLst/>
          </a:prstGeom>
        </p:spPr>
      </p:pic>
      <p:sp>
        <p:nvSpPr>
          <p:cNvPr id="8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12621" y="3018896"/>
            <a:ext cx="5874881" cy="1839855"/>
          </a:xfrm>
        </p:spPr>
        <p:txBody>
          <a:bodyPr>
            <a:noAutofit/>
          </a:bodyPr>
          <a:lstStyle>
            <a:lvl1pPr marL="0" indent="0">
              <a:buNone/>
              <a:defRPr sz="31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345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 with Imag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0" y="2413176"/>
            <a:ext cx="2422432" cy="5360812"/>
          </a:xfrm>
        </p:spPr>
        <p:txBody>
          <a:bodyPr/>
          <a:lstStyle>
            <a:lvl1pPr marL="0" indent="0">
              <a:buNone/>
              <a:defRPr sz="33400" b="0" i="0">
                <a:solidFill>
                  <a:srgbClr val="F2F2F2"/>
                </a:solidFill>
                <a:latin typeface="Arial Narrow Bold"/>
                <a:cs typeface="Arial Narrow Bold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5123145" y="0"/>
            <a:ext cx="4936846" cy="7773988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68" tIns="50933" rIns="101868" bIns="50933" rtlCol="0" anchor="ctr"/>
          <a:lstStyle/>
          <a:p>
            <a:pPr algn="ctr" defTabSz="1042354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03477" y="2915239"/>
            <a:ext cx="4520065" cy="1979494"/>
          </a:xfrm>
        </p:spPr>
        <p:txBody>
          <a:bodyPr>
            <a:noAutofit/>
          </a:bodyPr>
          <a:lstStyle>
            <a:lvl1pPr marL="0" indent="0">
              <a:buNone/>
              <a:defRPr sz="53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072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de presenta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029200" y="1355725"/>
            <a:ext cx="5030788" cy="5938838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s-ES"/>
          </a:p>
        </p:txBody>
      </p:sp>
      <p:sp>
        <p:nvSpPr>
          <p:cNvPr id="120835" name="Title Placeholder 1"/>
          <p:cNvSpPr>
            <a:spLocks noGrp="1"/>
          </p:cNvSpPr>
          <p:nvPr>
            <p:ph type="ctrTitle"/>
          </p:nvPr>
        </p:nvSpPr>
        <p:spPr>
          <a:xfrm>
            <a:off x="843010" y="3271840"/>
            <a:ext cx="4500561" cy="1279525"/>
          </a:xfrm>
        </p:spPr>
        <p:txBody>
          <a:bodyPr/>
          <a:lstStyle>
            <a:lvl1pPr>
              <a:lnSpc>
                <a:spcPct val="95000"/>
              </a:lnSpc>
              <a:defRPr sz="2945" b="0" smtClean="0">
                <a:latin typeface="Times New Roman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s-ES" dirty="0" smtClean="0"/>
          </a:p>
        </p:txBody>
      </p:sp>
      <p:sp>
        <p:nvSpPr>
          <p:cNvPr id="120836" name="Text Placeholder 2"/>
          <p:cNvSpPr>
            <a:spLocks noGrp="1"/>
          </p:cNvSpPr>
          <p:nvPr>
            <p:ph type="subTitle" idx="1"/>
          </p:nvPr>
        </p:nvSpPr>
        <p:spPr>
          <a:xfrm>
            <a:off x="447675" y="6834432"/>
            <a:ext cx="5214938" cy="344487"/>
          </a:xfrm>
        </p:spPr>
        <p:txBody>
          <a:bodyPr anchor="b"/>
          <a:lstStyle>
            <a:lvl1pPr>
              <a:lnSpc>
                <a:spcPts val="2026"/>
              </a:lnSpc>
              <a:defRPr sz="1625" b="1" smtClean="0"/>
            </a:lvl1pPr>
          </a:lstStyle>
          <a:p>
            <a:r>
              <a:rPr lang="en-US" smtClean="0"/>
              <a:t>Click to edit Master subtitle style</a:t>
            </a:r>
            <a:endParaRPr lang="es-ES" dirty="0" smtClean="0"/>
          </a:p>
        </p:txBody>
      </p:sp>
      <p:pic>
        <p:nvPicPr>
          <p:cNvPr id="120841" name="Picture 5" descr="DEL_PRI_RGB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30" y="287340"/>
            <a:ext cx="23463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57307" y="7429743"/>
            <a:ext cx="311150" cy="1635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A7A354-C5FB-4D1E-BE75-5A939ED93F75}" type="slidenum">
              <a:rPr lang="es-ES" smtClean="0">
                <a:solidFill>
                  <a:srgbClr val="FFFFFF"/>
                </a:solidFill>
              </a:rPr>
              <a:pPr/>
              <a:t>‹#›</a:t>
            </a:fld>
            <a:endParaRPr lang="es-ES">
              <a:solidFill>
                <a:srgbClr val="FFFFFF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849320" y="7429743"/>
            <a:ext cx="4749800" cy="1635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7875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43" y="4995866"/>
            <a:ext cx="8550275" cy="1543050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C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43" y="3295657"/>
            <a:ext cx="8550275" cy="170021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697" indent="0">
              <a:buNone/>
              <a:defRPr sz="1800"/>
            </a:lvl2pPr>
            <a:lvl3pPr marL="913399" indent="0">
              <a:buNone/>
              <a:defRPr sz="1600"/>
            </a:lvl3pPr>
            <a:lvl4pPr marL="1370096" indent="0">
              <a:buNone/>
              <a:defRPr sz="1400"/>
            </a:lvl4pPr>
            <a:lvl5pPr marL="1826794" indent="0">
              <a:buNone/>
              <a:defRPr sz="1400"/>
            </a:lvl5pPr>
            <a:lvl6pPr marL="2283491" indent="0">
              <a:buNone/>
              <a:defRPr sz="1400"/>
            </a:lvl6pPr>
            <a:lvl7pPr marL="2740191" indent="0">
              <a:buNone/>
              <a:defRPr sz="1400"/>
            </a:lvl7pPr>
            <a:lvl8pPr marL="3196890" indent="0">
              <a:buNone/>
              <a:defRPr sz="1400"/>
            </a:lvl8pPr>
            <a:lvl9pPr marL="3653587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AC1CF-7529-4767-A444-A1C24573EC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849313" y="7429506"/>
            <a:ext cx="4749800" cy="1635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0455501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318" y="805476"/>
            <a:ext cx="7725202" cy="7143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0A7A354-C5FB-4D1E-BE75-5A939ED93F75}" type="slidenum">
              <a:rPr lang="es-ES">
                <a:solidFill>
                  <a:srgbClr val="002776"/>
                </a:solidFill>
              </a:rPr>
              <a:pPr/>
              <a:t>‹#›</a:t>
            </a:fld>
            <a:endParaRPr lang="es-ES">
              <a:solidFill>
                <a:srgbClr val="00277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27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621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 para imprim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306" y="3214688"/>
            <a:ext cx="5237162" cy="439737"/>
          </a:xfrm>
        </p:spPr>
        <p:txBody>
          <a:bodyPr/>
          <a:lstStyle>
            <a:lvl1pPr>
              <a:defRPr sz="2539"/>
            </a:lvl1pPr>
          </a:lstStyle>
          <a:p>
            <a:r>
              <a:rPr lang="en-US" smtClean="0"/>
              <a:t>Click to edit Master title style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0A7A354-C5FB-4D1E-BE75-5A939ED93F75}" type="slidenum">
              <a:rPr lang="es-ES">
                <a:solidFill>
                  <a:srgbClr val="002776"/>
                </a:solidFill>
              </a:rPr>
              <a:pPr/>
              <a:t>‹#›</a:t>
            </a:fld>
            <a:endParaRPr lang="es-ES">
              <a:solidFill>
                <a:srgbClr val="002776"/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714999" y="0"/>
            <a:ext cx="4344989" cy="7773988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27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348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parador para proyecta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Title Placeholder 1"/>
          <p:cNvSpPr>
            <a:spLocks noGrp="1"/>
          </p:cNvSpPr>
          <p:nvPr>
            <p:ph type="ctrTitle"/>
          </p:nvPr>
        </p:nvSpPr>
        <p:spPr>
          <a:xfrm>
            <a:off x="1257310" y="3027581"/>
            <a:ext cx="6724650" cy="1587500"/>
          </a:xfrm>
        </p:spPr>
        <p:txBody>
          <a:bodyPr/>
          <a:lstStyle>
            <a:lvl1pPr>
              <a:lnSpc>
                <a:spcPct val="95000"/>
              </a:lnSpc>
              <a:defRPr sz="4773" b="0">
                <a:solidFill>
                  <a:schemeClr val="bg2"/>
                </a:solidFill>
                <a:latin typeface="Times New Roman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s-E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8A445D-9762-4AF0-AB67-A595631D9EAD}" type="slidenum">
              <a:rPr lang="es-ES">
                <a:solidFill>
                  <a:srgbClr val="FFFFFF"/>
                </a:solidFill>
              </a:rPr>
              <a:pPr/>
              <a:t>‹#›</a:t>
            </a:fld>
            <a:endParaRPr lang="es-ES">
              <a:solidFill>
                <a:srgbClr val="FFFFFF"/>
              </a:solidFill>
            </a:endParaRPr>
          </a:p>
        </p:txBody>
      </p:sp>
      <p:sp>
        <p:nvSpPr>
          <p:cNvPr id="10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defTabSz="927857" rtl="0" fontAlgn="base">
              <a:lnSpc>
                <a:spcPts val="1094"/>
              </a:lnSpc>
              <a:spcBef>
                <a:spcPct val="0"/>
              </a:spcBef>
              <a:spcAft>
                <a:spcPct val="0"/>
              </a:spcAft>
              <a:defRPr lang="es-ES" sz="914" kern="1200" smtClean="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446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d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8F9516C-5F28-47A9-93BC-66E5818D1F1D}" type="slidenum">
              <a:rPr lang="es-ES">
                <a:solidFill>
                  <a:srgbClr val="002776"/>
                </a:solidFill>
              </a:rPr>
              <a:pPr/>
              <a:t>‹#›</a:t>
            </a:fld>
            <a:endParaRPr lang="es-ES">
              <a:solidFill>
                <a:srgbClr val="00277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27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775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8BDE2BE-4A0B-4129-99F8-26E0137EA4A3}" type="slidenum">
              <a:rPr lang="es-ES">
                <a:solidFill>
                  <a:srgbClr val="002776"/>
                </a:solidFill>
              </a:rPr>
              <a:pPr/>
              <a:t>‹#›</a:t>
            </a:fld>
            <a:endParaRPr lang="es-ES">
              <a:solidFill>
                <a:srgbClr val="00277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27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549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0059988" cy="77739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267" tIns="41634" rIns="83267" bIns="41634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b-NO" sz="2031">
              <a:solidFill>
                <a:srgbClr val="FFFFFF"/>
              </a:solidFill>
            </a:endParaRPr>
          </a:p>
        </p:txBody>
      </p:sp>
      <p:pic>
        <p:nvPicPr>
          <p:cNvPr id="5" name="Picture 19" descr="DEL_PRI_RGB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35" y="3389557"/>
            <a:ext cx="3795713" cy="89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85" y="4700591"/>
            <a:ext cx="6743701" cy="2593975"/>
          </a:xfrm>
        </p:spPr>
        <p:txBody>
          <a:bodyPr/>
          <a:lstStyle>
            <a:lvl1pPr>
              <a:defRPr sz="609">
                <a:solidFill>
                  <a:srgbClr val="000000"/>
                </a:solidFill>
              </a:defRPr>
            </a:lvl1pPr>
            <a:lvl2pPr>
              <a:defRPr sz="711"/>
            </a:lvl2pPr>
            <a:lvl3pPr>
              <a:defRPr sz="711"/>
            </a:lvl3pPr>
            <a:lvl4pPr>
              <a:defRPr sz="711"/>
            </a:lvl4pPr>
            <a:lvl5pPr>
              <a:defRPr sz="71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57307" y="7429743"/>
            <a:ext cx="311150" cy="1635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A7A354-C5FB-4D1E-BE75-5A939ED93F75}" type="slidenum">
              <a:rPr lang="es-ES" smtClean="0">
                <a:solidFill>
                  <a:srgbClr val="FFFFFF"/>
                </a:solidFill>
              </a:rPr>
              <a:pPr/>
              <a:t>‹#›</a:t>
            </a:fld>
            <a:endParaRPr lang="es-ES">
              <a:solidFill>
                <a:srgbClr val="FFFFFF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49320" y="7429743"/>
            <a:ext cx="4749800" cy="1635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491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257506" y="2891923"/>
            <a:ext cx="7544991" cy="1523702"/>
          </a:xfrm>
        </p:spPr>
        <p:txBody>
          <a:bodyPr anchor="ctr"/>
          <a:lstStyle>
            <a:lvl1pPr>
              <a:spcBef>
                <a:spcPts val="203"/>
              </a:spcBef>
              <a:defRPr sz="2437"/>
            </a:lvl1pPr>
          </a:lstStyle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to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styles</a:t>
            </a:r>
            <a:endParaRPr lang="es-ES_tradnl" dirty="0" smtClean="0"/>
          </a:p>
          <a:p>
            <a:pPr lvl="1"/>
            <a:r>
              <a:rPr lang="es-ES_tradnl" dirty="0" err="1" smtClean="0"/>
              <a:t>Second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3245665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Title Placeholder 1"/>
          <p:cNvSpPr>
            <a:spLocks noGrp="1"/>
          </p:cNvSpPr>
          <p:nvPr>
            <p:ph type="ctrTitle"/>
          </p:nvPr>
        </p:nvSpPr>
        <p:spPr>
          <a:xfrm>
            <a:off x="1257302" y="3027363"/>
            <a:ext cx="6724650" cy="1651000"/>
          </a:xfrm>
        </p:spPr>
        <p:txBody>
          <a:bodyPr/>
          <a:lstStyle>
            <a:lvl1pPr>
              <a:lnSpc>
                <a:spcPts val="5193"/>
              </a:lnSpc>
              <a:defRPr sz="5600" b="0">
                <a:solidFill>
                  <a:schemeClr val="bg2"/>
                </a:solidFill>
                <a:latin typeface="Times New Roman" pitchFamily="18" charset="0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457203" y="7405690"/>
            <a:ext cx="311150" cy="179387"/>
          </a:xfrm>
        </p:spPr>
        <p:txBody>
          <a:bodyPr/>
          <a:lstStyle>
            <a:lvl1pPr>
              <a:lnSpc>
                <a:spcPts val="1337"/>
              </a:lnSpc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763A6BE3-59AE-40B2-A0E5-5DA4B35828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847725" y="7405690"/>
            <a:ext cx="4749800" cy="179387"/>
          </a:xfrm>
        </p:spPr>
        <p:txBody>
          <a:bodyPr/>
          <a:lstStyle>
            <a:lvl1pPr>
              <a:lnSpc>
                <a:spcPts val="1337"/>
              </a:lnSpc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 dirty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529848629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2133" y="1314455"/>
            <a:ext cx="4460875" cy="6100763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7" y="1314455"/>
            <a:ext cx="4460875" cy="6100763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L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80911-99AE-4CB7-A071-1760C35551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849313" y="7429506"/>
            <a:ext cx="4749800" cy="1635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190028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466" y="214586"/>
            <a:ext cx="9468000" cy="129540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s-C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43" y="1739900"/>
            <a:ext cx="4445000" cy="725488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6697" indent="0">
              <a:buNone/>
              <a:defRPr sz="2000" b="1"/>
            </a:lvl2pPr>
            <a:lvl3pPr marL="913399" indent="0">
              <a:buNone/>
              <a:defRPr sz="1800" b="1"/>
            </a:lvl3pPr>
            <a:lvl4pPr marL="1370096" indent="0">
              <a:buNone/>
              <a:defRPr sz="1600" b="1"/>
            </a:lvl4pPr>
            <a:lvl5pPr marL="1826794" indent="0">
              <a:buNone/>
              <a:defRPr sz="1600" b="1"/>
            </a:lvl5pPr>
            <a:lvl6pPr marL="2283491" indent="0">
              <a:buNone/>
              <a:defRPr sz="1600" b="1"/>
            </a:lvl6pPr>
            <a:lvl7pPr marL="2740191" indent="0">
              <a:buNone/>
              <a:defRPr sz="1600" b="1"/>
            </a:lvl7pPr>
            <a:lvl8pPr marL="3196890" indent="0">
              <a:buNone/>
              <a:defRPr sz="1600" b="1"/>
            </a:lvl8pPr>
            <a:lvl9pPr marL="365358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43" y="2465396"/>
            <a:ext cx="4445000" cy="4478337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0166" y="1739900"/>
            <a:ext cx="4446587" cy="725488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6697" indent="0">
              <a:buNone/>
              <a:defRPr sz="2000" b="1"/>
            </a:lvl2pPr>
            <a:lvl3pPr marL="913399" indent="0">
              <a:buNone/>
              <a:defRPr sz="1800" b="1"/>
            </a:lvl3pPr>
            <a:lvl4pPr marL="1370096" indent="0">
              <a:buNone/>
              <a:defRPr sz="1600" b="1"/>
            </a:lvl4pPr>
            <a:lvl5pPr marL="1826794" indent="0">
              <a:buNone/>
              <a:defRPr sz="1600" b="1"/>
            </a:lvl5pPr>
            <a:lvl6pPr marL="2283491" indent="0">
              <a:buNone/>
              <a:defRPr sz="1600" b="1"/>
            </a:lvl6pPr>
            <a:lvl7pPr marL="2740191" indent="0">
              <a:buNone/>
              <a:defRPr sz="1600" b="1"/>
            </a:lvl7pPr>
            <a:lvl8pPr marL="3196890" indent="0">
              <a:buNone/>
              <a:defRPr sz="1600" b="1"/>
            </a:lvl8pPr>
            <a:lvl9pPr marL="365358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0166" y="2465396"/>
            <a:ext cx="4446587" cy="4478337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L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80786-EB74-40C5-82A4-C6868B1A69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849313" y="7429506"/>
            <a:ext cx="4749800" cy="1635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544603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s-CL" dirty="0"/>
          </a:p>
        </p:txBody>
      </p:sp>
      <p:sp>
        <p:nvSpPr>
          <p:cNvPr id="3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12F57-7A5F-4E8D-A60F-218CCB32CE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849313" y="7429506"/>
            <a:ext cx="4749800" cy="1635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587591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45" y="309570"/>
            <a:ext cx="3309937" cy="13176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C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3833" y="309566"/>
            <a:ext cx="5622925" cy="66341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5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45" y="1627194"/>
            <a:ext cx="3309937" cy="5316537"/>
          </a:xfrm>
        </p:spPr>
        <p:txBody>
          <a:bodyPr/>
          <a:lstStyle>
            <a:lvl1pPr marL="0" indent="0">
              <a:buNone/>
              <a:defRPr sz="1400"/>
            </a:lvl1pPr>
            <a:lvl2pPr marL="456697" indent="0">
              <a:buNone/>
              <a:defRPr sz="1200"/>
            </a:lvl2pPr>
            <a:lvl3pPr marL="913399" indent="0">
              <a:buNone/>
              <a:defRPr sz="1000"/>
            </a:lvl3pPr>
            <a:lvl4pPr marL="1370096" indent="0">
              <a:buNone/>
              <a:defRPr sz="900"/>
            </a:lvl4pPr>
            <a:lvl5pPr marL="1826794" indent="0">
              <a:buNone/>
              <a:defRPr sz="900"/>
            </a:lvl5pPr>
            <a:lvl6pPr marL="2283491" indent="0">
              <a:buNone/>
              <a:defRPr sz="900"/>
            </a:lvl6pPr>
            <a:lvl7pPr marL="2740191" indent="0">
              <a:buNone/>
              <a:defRPr sz="900"/>
            </a:lvl7pPr>
            <a:lvl8pPr marL="3196890" indent="0">
              <a:buNone/>
              <a:defRPr sz="900"/>
            </a:lvl8pPr>
            <a:lvl9pPr marL="365358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2FFDA-8459-4AAB-8339-1E05B01561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849313" y="7429506"/>
            <a:ext cx="4749800" cy="1635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220020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682" y="5441950"/>
            <a:ext cx="6035675" cy="6429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C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682" y="695330"/>
            <a:ext cx="6035675" cy="4664075"/>
          </a:xfrm>
        </p:spPr>
        <p:txBody>
          <a:bodyPr/>
          <a:lstStyle>
            <a:lvl1pPr marL="0" indent="0">
              <a:buNone/>
              <a:defRPr sz="3200"/>
            </a:lvl1pPr>
            <a:lvl2pPr marL="456697" indent="0">
              <a:buNone/>
              <a:defRPr sz="2800"/>
            </a:lvl2pPr>
            <a:lvl3pPr marL="913399" indent="0">
              <a:buNone/>
              <a:defRPr sz="2500"/>
            </a:lvl3pPr>
            <a:lvl4pPr marL="1370096" indent="0">
              <a:buNone/>
              <a:defRPr sz="2000"/>
            </a:lvl4pPr>
            <a:lvl5pPr marL="1826794" indent="0">
              <a:buNone/>
              <a:defRPr sz="2000"/>
            </a:lvl5pPr>
            <a:lvl6pPr marL="2283491" indent="0">
              <a:buNone/>
              <a:defRPr sz="2000"/>
            </a:lvl6pPr>
            <a:lvl7pPr marL="2740191" indent="0">
              <a:buNone/>
              <a:defRPr sz="2000"/>
            </a:lvl7pPr>
            <a:lvl8pPr marL="3196890" indent="0">
              <a:buNone/>
              <a:defRPr sz="2000"/>
            </a:lvl8pPr>
            <a:lvl9pPr marL="3653587" indent="0">
              <a:buNone/>
              <a:defRPr sz="2000"/>
            </a:lvl9pPr>
          </a:lstStyle>
          <a:p>
            <a:pPr lvl="0"/>
            <a:endParaRPr lang="es-CL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682" y="6084888"/>
            <a:ext cx="6035675" cy="911225"/>
          </a:xfrm>
        </p:spPr>
        <p:txBody>
          <a:bodyPr/>
          <a:lstStyle>
            <a:lvl1pPr marL="0" indent="0">
              <a:buNone/>
              <a:defRPr sz="1400"/>
            </a:lvl1pPr>
            <a:lvl2pPr marL="456697" indent="0">
              <a:buNone/>
              <a:defRPr sz="1200"/>
            </a:lvl2pPr>
            <a:lvl3pPr marL="913399" indent="0">
              <a:buNone/>
              <a:defRPr sz="1000"/>
            </a:lvl3pPr>
            <a:lvl4pPr marL="1370096" indent="0">
              <a:buNone/>
              <a:defRPr sz="900"/>
            </a:lvl4pPr>
            <a:lvl5pPr marL="1826794" indent="0">
              <a:buNone/>
              <a:defRPr sz="900"/>
            </a:lvl5pPr>
            <a:lvl6pPr marL="2283491" indent="0">
              <a:buNone/>
              <a:defRPr sz="900"/>
            </a:lvl6pPr>
            <a:lvl7pPr marL="2740191" indent="0">
              <a:buNone/>
              <a:defRPr sz="900"/>
            </a:lvl7pPr>
            <a:lvl8pPr marL="3196890" indent="0">
              <a:buNone/>
              <a:defRPr sz="900"/>
            </a:lvl8pPr>
            <a:lvl9pPr marL="365358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B7E75-A3C7-41F0-AA13-DD8A38F673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849313" y="7429506"/>
            <a:ext cx="4749800" cy="1635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714000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C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L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5FC04-BCE8-4F81-A310-FA9F81E23A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849313" y="7429506"/>
            <a:ext cx="4749800" cy="1635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883380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3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77466" y="214586"/>
            <a:ext cx="8569040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2129" y="1314454"/>
            <a:ext cx="9074150" cy="610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57203" y="7429506"/>
            <a:ext cx="311150" cy="16351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lnSpc>
                <a:spcPts val="1200"/>
              </a:lnSpc>
              <a:defRPr sz="100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EB0F5FB-1EB5-48D3-A794-3795454A55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0" name="Picture 5" descr="DEL_PRI_RGB"/>
          <p:cNvPicPr>
            <a:picLocks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5" t="27351" r="9871" b="25598"/>
          <a:stretch>
            <a:fillRect/>
          </a:stretch>
        </p:blipFill>
        <p:spPr bwMode="auto">
          <a:xfrm>
            <a:off x="8846506" y="7487394"/>
            <a:ext cx="792000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/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196" y="116632"/>
            <a:ext cx="815406" cy="40761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71" r:id="rId1"/>
    <p:sldLayoutId id="2147484725" r:id="rId2"/>
    <p:sldLayoutId id="2147484726" r:id="rId3"/>
    <p:sldLayoutId id="2147484727" r:id="rId4"/>
    <p:sldLayoutId id="2147484728" r:id="rId5"/>
    <p:sldLayoutId id="2147484729" r:id="rId6"/>
    <p:sldLayoutId id="2147484731" r:id="rId7"/>
    <p:sldLayoutId id="2147484732" r:id="rId8"/>
    <p:sldLayoutId id="2147484733" r:id="rId9"/>
    <p:sldLayoutId id="2147484734" r:id="rId10"/>
    <p:sldLayoutId id="2147484933" r:id="rId11"/>
    <p:sldLayoutId id="2147484940" r:id="rId12"/>
    <p:sldLayoutId id="2147484986" r:id="rId13"/>
    <p:sldLayoutId id="2147484987" r:id="rId14"/>
    <p:sldLayoutId id="2147484988" r:id="rId15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1016636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1016636" rtl="0" eaLnBrk="0" fontAlgn="base" hangingPunct="0">
        <a:lnSpc>
          <a:spcPts val="3398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2pPr>
      <a:lvl3pPr algn="l" defTabSz="1016636" rtl="0" eaLnBrk="0" fontAlgn="base" hangingPunct="0">
        <a:lnSpc>
          <a:spcPts val="3398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3pPr>
      <a:lvl4pPr algn="l" defTabSz="1016636" rtl="0" eaLnBrk="0" fontAlgn="base" hangingPunct="0">
        <a:lnSpc>
          <a:spcPts val="3398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4pPr>
      <a:lvl5pPr algn="l" defTabSz="1016636" rtl="0" eaLnBrk="0" fontAlgn="base" hangingPunct="0">
        <a:lnSpc>
          <a:spcPts val="3398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5pPr>
      <a:lvl6pPr marL="456697" algn="l" defTabSz="1018056" rtl="0" eaLnBrk="0" fontAlgn="base" hangingPunct="0">
        <a:lnSpc>
          <a:spcPts val="3398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6pPr>
      <a:lvl7pPr marL="913399" algn="l" defTabSz="1018056" rtl="0" eaLnBrk="0" fontAlgn="base" hangingPunct="0">
        <a:lnSpc>
          <a:spcPts val="3398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7pPr>
      <a:lvl8pPr marL="1370096" algn="l" defTabSz="1018056" rtl="0" eaLnBrk="0" fontAlgn="base" hangingPunct="0">
        <a:lnSpc>
          <a:spcPts val="3398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8pPr>
      <a:lvl9pPr marL="1826794" algn="l" defTabSz="1018056" rtl="0" eaLnBrk="0" fontAlgn="base" hangingPunct="0">
        <a:lnSpc>
          <a:spcPts val="3398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9pPr>
    </p:titleStyle>
    <p:bodyStyle>
      <a:lvl1pPr marL="380643" indent="-380643" algn="l" defTabSz="1016636" rtl="0" eaLnBrk="0" fontAlgn="base" hangingPunct="0">
        <a:spcBef>
          <a:spcPct val="0"/>
        </a:spcBef>
        <a:spcAft>
          <a:spcPts val="300"/>
        </a:spcAft>
        <a:buFont typeface="Arial" charset="0"/>
        <a:defRPr sz="2500">
          <a:solidFill>
            <a:schemeClr val="tx2"/>
          </a:solidFill>
          <a:latin typeface="+mn-lt"/>
          <a:ea typeface="+mn-ea"/>
          <a:cs typeface="+mn-cs"/>
        </a:defRPr>
      </a:lvl1pPr>
      <a:lvl2pPr marL="201423" indent="-201423" algn="l" defTabSz="1016636" rtl="0" eaLnBrk="0" fontAlgn="base" hangingPunct="0">
        <a:spcBef>
          <a:spcPct val="0"/>
        </a:spcBef>
        <a:spcAft>
          <a:spcPts val="300"/>
        </a:spcAft>
        <a:buFont typeface="Arial" charset="0"/>
        <a:buChar char="•"/>
        <a:defRPr sz="2500">
          <a:solidFill>
            <a:schemeClr val="tx2"/>
          </a:solidFill>
          <a:latin typeface="+mn-lt"/>
        </a:defRPr>
      </a:lvl2pPr>
      <a:lvl3pPr marL="396502" indent="-193493" algn="l" defTabSz="1016636" rtl="0" eaLnBrk="0" fontAlgn="base" hangingPunct="0">
        <a:spcBef>
          <a:spcPct val="0"/>
        </a:spcBef>
        <a:spcAft>
          <a:spcPts val="300"/>
        </a:spcAft>
        <a:buFont typeface="Arial" charset="0"/>
        <a:buChar char="‒"/>
        <a:defRPr sz="2500">
          <a:solidFill>
            <a:schemeClr val="tx2"/>
          </a:solidFill>
          <a:latin typeface="+mn-lt"/>
        </a:defRPr>
      </a:lvl3pPr>
      <a:lvl4pPr marL="599510" indent="-201423" algn="l" defTabSz="1016636" rtl="0" eaLnBrk="0" fontAlgn="base" hangingPunct="0">
        <a:spcBef>
          <a:spcPct val="0"/>
        </a:spcBef>
        <a:spcAft>
          <a:spcPts val="600"/>
        </a:spcAft>
        <a:buFont typeface="Arial" charset="0"/>
        <a:buChar char="•"/>
        <a:defRPr sz="2000">
          <a:solidFill>
            <a:schemeClr val="tx2"/>
          </a:solidFill>
          <a:latin typeface="+mn-lt"/>
        </a:defRPr>
      </a:lvl4pPr>
      <a:lvl5pPr marL="791420" indent="-190322" algn="l" defTabSz="1016636" rtl="0" eaLnBrk="0" fontAlgn="base" hangingPunct="0">
        <a:spcBef>
          <a:spcPct val="0"/>
        </a:spcBef>
        <a:spcAft>
          <a:spcPts val="600"/>
        </a:spcAft>
        <a:buFont typeface="Arial" charset="0"/>
        <a:buChar char="‒"/>
        <a:defRPr sz="2000">
          <a:solidFill>
            <a:schemeClr val="tx2"/>
          </a:solidFill>
          <a:latin typeface="+mn-lt"/>
        </a:defRPr>
      </a:lvl5pPr>
      <a:lvl6pPr marL="1249577" indent="-191879" algn="l" defTabSz="1018056" rtl="0" eaLnBrk="0" fontAlgn="base" hangingPunct="0">
        <a:spcBef>
          <a:spcPct val="0"/>
        </a:spcBef>
        <a:spcAft>
          <a:spcPts val="600"/>
        </a:spcAft>
        <a:buFont typeface="Arial" charset="0"/>
        <a:buChar char="‒"/>
        <a:defRPr sz="2000">
          <a:solidFill>
            <a:schemeClr val="tx2"/>
          </a:solidFill>
          <a:latin typeface="+mn-lt"/>
        </a:defRPr>
      </a:lvl6pPr>
      <a:lvl7pPr marL="1706277" indent="-191879" algn="l" defTabSz="1018056" rtl="0" eaLnBrk="0" fontAlgn="base" hangingPunct="0">
        <a:spcBef>
          <a:spcPct val="0"/>
        </a:spcBef>
        <a:spcAft>
          <a:spcPts val="600"/>
        </a:spcAft>
        <a:buFont typeface="Arial" charset="0"/>
        <a:buChar char="‒"/>
        <a:defRPr sz="2000">
          <a:solidFill>
            <a:schemeClr val="tx2"/>
          </a:solidFill>
          <a:latin typeface="+mn-lt"/>
        </a:defRPr>
      </a:lvl7pPr>
      <a:lvl8pPr marL="2162975" indent="-191879" algn="l" defTabSz="1018056" rtl="0" eaLnBrk="0" fontAlgn="base" hangingPunct="0">
        <a:spcBef>
          <a:spcPct val="0"/>
        </a:spcBef>
        <a:spcAft>
          <a:spcPts val="600"/>
        </a:spcAft>
        <a:buFont typeface="Arial" charset="0"/>
        <a:buChar char="‒"/>
        <a:defRPr sz="2000">
          <a:solidFill>
            <a:schemeClr val="tx2"/>
          </a:solidFill>
          <a:latin typeface="+mn-lt"/>
        </a:defRPr>
      </a:lvl8pPr>
      <a:lvl9pPr marL="2619674" indent="-191879" algn="l" defTabSz="1018056" rtl="0" eaLnBrk="0" fontAlgn="base" hangingPunct="0">
        <a:spcBef>
          <a:spcPct val="0"/>
        </a:spcBef>
        <a:spcAft>
          <a:spcPts val="600"/>
        </a:spcAft>
        <a:buFont typeface="Arial" charset="0"/>
        <a:buChar char="‒"/>
        <a:defRPr sz="2000">
          <a:solidFill>
            <a:schemeClr val="tx2"/>
          </a:solidFill>
          <a:latin typeface="+mn-lt"/>
        </a:defRPr>
      </a:lvl9pPr>
    </p:bodyStyle>
    <p:otherStyle>
      <a:defPPr>
        <a:defRPr lang="es-CL"/>
      </a:defPPr>
      <a:lvl1pPr marL="0" algn="l" defTabSz="913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97" algn="l" defTabSz="913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399" algn="l" defTabSz="913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096" algn="l" defTabSz="913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794" algn="l" defTabSz="913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491" algn="l" defTabSz="913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191" algn="l" defTabSz="913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890" algn="l" defTabSz="913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587" algn="l" defTabSz="913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77466" y="214586"/>
            <a:ext cx="848173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2129" y="1314454"/>
            <a:ext cx="9074150" cy="610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57203" y="7429506"/>
            <a:ext cx="311150" cy="16351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lnSpc>
                <a:spcPts val="1200"/>
              </a:lnSpc>
              <a:defRPr sz="100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EB0F5FB-1EB5-48D3-A794-3795454A5502}" type="slidenum">
              <a:rPr lang="en-US">
                <a:solidFill>
                  <a:srgbClr val="002776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2776"/>
              </a:solidFill>
            </a:endParaRPr>
          </a:p>
        </p:txBody>
      </p:sp>
      <p:pic>
        <p:nvPicPr>
          <p:cNvPr id="1030" name="Picture 5" descr="DEL_PRI_RGB"/>
          <p:cNvPicPr>
            <a:picLocks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5" t="27351" r="9871" b="25598"/>
          <a:stretch>
            <a:fillRect/>
          </a:stretch>
        </p:blipFill>
        <p:spPr bwMode="auto">
          <a:xfrm>
            <a:off x="8846506" y="7487394"/>
            <a:ext cx="792000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/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196" y="116632"/>
            <a:ext cx="815406" cy="4076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9588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61" r:id="rId7"/>
    <p:sldLayoutId id="2147484963" r:id="rId8"/>
    <p:sldLayoutId id="2147484964" r:id="rId9"/>
    <p:sldLayoutId id="2147484965" r:id="rId10"/>
    <p:sldLayoutId id="2147484967" r:id="rId11"/>
    <p:sldLayoutId id="2147484968" r:id="rId12"/>
    <p:sldLayoutId id="2147484969" r:id="rId13"/>
  </p:sldLayoutIdLst>
  <p:hf hdr="0" dt="0"/>
  <p:txStyles>
    <p:titleStyle>
      <a:lvl1pPr algn="l" defTabSz="1016636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1016636" rtl="0" eaLnBrk="0" fontAlgn="base" hangingPunct="0">
        <a:lnSpc>
          <a:spcPts val="3398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2pPr>
      <a:lvl3pPr algn="l" defTabSz="1016636" rtl="0" eaLnBrk="0" fontAlgn="base" hangingPunct="0">
        <a:lnSpc>
          <a:spcPts val="3398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3pPr>
      <a:lvl4pPr algn="l" defTabSz="1016636" rtl="0" eaLnBrk="0" fontAlgn="base" hangingPunct="0">
        <a:lnSpc>
          <a:spcPts val="3398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4pPr>
      <a:lvl5pPr algn="l" defTabSz="1016636" rtl="0" eaLnBrk="0" fontAlgn="base" hangingPunct="0">
        <a:lnSpc>
          <a:spcPts val="3398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5pPr>
      <a:lvl6pPr marL="456697" algn="l" defTabSz="1018056" rtl="0" eaLnBrk="0" fontAlgn="base" hangingPunct="0">
        <a:lnSpc>
          <a:spcPts val="3398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6pPr>
      <a:lvl7pPr marL="913399" algn="l" defTabSz="1018056" rtl="0" eaLnBrk="0" fontAlgn="base" hangingPunct="0">
        <a:lnSpc>
          <a:spcPts val="3398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7pPr>
      <a:lvl8pPr marL="1370096" algn="l" defTabSz="1018056" rtl="0" eaLnBrk="0" fontAlgn="base" hangingPunct="0">
        <a:lnSpc>
          <a:spcPts val="3398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8pPr>
      <a:lvl9pPr marL="1826794" algn="l" defTabSz="1018056" rtl="0" eaLnBrk="0" fontAlgn="base" hangingPunct="0">
        <a:lnSpc>
          <a:spcPts val="3398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9pPr>
    </p:titleStyle>
    <p:bodyStyle>
      <a:lvl1pPr marL="380643" indent="-380643" algn="l" defTabSz="1016636" rtl="0" eaLnBrk="0" fontAlgn="base" hangingPunct="0">
        <a:spcBef>
          <a:spcPct val="0"/>
        </a:spcBef>
        <a:spcAft>
          <a:spcPts val="300"/>
        </a:spcAft>
        <a:buFont typeface="Arial" charset="0"/>
        <a:defRPr sz="2500">
          <a:solidFill>
            <a:schemeClr val="tx2"/>
          </a:solidFill>
          <a:latin typeface="+mn-lt"/>
          <a:ea typeface="+mn-ea"/>
          <a:cs typeface="+mn-cs"/>
        </a:defRPr>
      </a:lvl1pPr>
      <a:lvl2pPr marL="201423" indent="-201423" algn="l" defTabSz="1016636" rtl="0" eaLnBrk="0" fontAlgn="base" hangingPunct="0">
        <a:spcBef>
          <a:spcPct val="0"/>
        </a:spcBef>
        <a:spcAft>
          <a:spcPts val="300"/>
        </a:spcAft>
        <a:buFont typeface="Arial" charset="0"/>
        <a:buChar char="•"/>
        <a:defRPr sz="2500">
          <a:solidFill>
            <a:schemeClr val="tx2"/>
          </a:solidFill>
          <a:latin typeface="+mn-lt"/>
        </a:defRPr>
      </a:lvl2pPr>
      <a:lvl3pPr marL="396502" indent="-193493" algn="l" defTabSz="1016636" rtl="0" eaLnBrk="0" fontAlgn="base" hangingPunct="0">
        <a:spcBef>
          <a:spcPct val="0"/>
        </a:spcBef>
        <a:spcAft>
          <a:spcPts val="300"/>
        </a:spcAft>
        <a:buFont typeface="Arial" charset="0"/>
        <a:buChar char="‒"/>
        <a:defRPr sz="2500">
          <a:solidFill>
            <a:schemeClr val="tx2"/>
          </a:solidFill>
          <a:latin typeface="+mn-lt"/>
        </a:defRPr>
      </a:lvl3pPr>
      <a:lvl4pPr marL="599510" indent="-201423" algn="l" defTabSz="1016636" rtl="0" eaLnBrk="0" fontAlgn="base" hangingPunct="0">
        <a:spcBef>
          <a:spcPct val="0"/>
        </a:spcBef>
        <a:spcAft>
          <a:spcPts val="600"/>
        </a:spcAft>
        <a:buFont typeface="Arial" charset="0"/>
        <a:buChar char="•"/>
        <a:defRPr sz="2000">
          <a:solidFill>
            <a:schemeClr val="tx2"/>
          </a:solidFill>
          <a:latin typeface="+mn-lt"/>
        </a:defRPr>
      </a:lvl4pPr>
      <a:lvl5pPr marL="791420" indent="-190322" algn="l" defTabSz="1016636" rtl="0" eaLnBrk="0" fontAlgn="base" hangingPunct="0">
        <a:spcBef>
          <a:spcPct val="0"/>
        </a:spcBef>
        <a:spcAft>
          <a:spcPts val="600"/>
        </a:spcAft>
        <a:buFont typeface="Arial" charset="0"/>
        <a:buChar char="‒"/>
        <a:defRPr sz="2000">
          <a:solidFill>
            <a:schemeClr val="tx2"/>
          </a:solidFill>
          <a:latin typeface="+mn-lt"/>
        </a:defRPr>
      </a:lvl5pPr>
      <a:lvl6pPr marL="1249577" indent="-191879" algn="l" defTabSz="1018056" rtl="0" eaLnBrk="0" fontAlgn="base" hangingPunct="0">
        <a:spcBef>
          <a:spcPct val="0"/>
        </a:spcBef>
        <a:spcAft>
          <a:spcPts val="600"/>
        </a:spcAft>
        <a:buFont typeface="Arial" charset="0"/>
        <a:buChar char="‒"/>
        <a:defRPr sz="2000">
          <a:solidFill>
            <a:schemeClr val="tx2"/>
          </a:solidFill>
          <a:latin typeface="+mn-lt"/>
        </a:defRPr>
      </a:lvl6pPr>
      <a:lvl7pPr marL="1706277" indent="-191879" algn="l" defTabSz="1018056" rtl="0" eaLnBrk="0" fontAlgn="base" hangingPunct="0">
        <a:spcBef>
          <a:spcPct val="0"/>
        </a:spcBef>
        <a:spcAft>
          <a:spcPts val="600"/>
        </a:spcAft>
        <a:buFont typeface="Arial" charset="0"/>
        <a:buChar char="‒"/>
        <a:defRPr sz="2000">
          <a:solidFill>
            <a:schemeClr val="tx2"/>
          </a:solidFill>
          <a:latin typeface="+mn-lt"/>
        </a:defRPr>
      </a:lvl7pPr>
      <a:lvl8pPr marL="2162975" indent="-191879" algn="l" defTabSz="1018056" rtl="0" eaLnBrk="0" fontAlgn="base" hangingPunct="0">
        <a:spcBef>
          <a:spcPct val="0"/>
        </a:spcBef>
        <a:spcAft>
          <a:spcPts val="600"/>
        </a:spcAft>
        <a:buFont typeface="Arial" charset="0"/>
        <a:buChar char="‒"/>
        <a:defRPr sz="2000">
          <a:solidFill>
            <a:schemeClr val="tx2"/>
          </a:solidFill>
          <a:latin typeface="+mn-lt"/>
        </a:defRPr>
      </a:lvl8pPr>
      <a:lvl9pPr marL="2619674" indent="-191879" algn="l" defTabSz="1018056" rtl="0" eaLnBrk="0" fontAlgn="base" hangingPunct="0">
        <a:spcBef>
          <a:spcPct val="0"/>
        </a:spcBef>
        <a:spcAft>
          <a:spcPts val="600"/>
        </a:spcAft>
        <a:buFont typeface="Arial" charset="0"/>
        <a:buChar char="‒"/>
        <a:defRPr sz="2000">
          <a:solidFill>
            <a:schemeClr val="tx2"/>
          </a:solidFill>
          <a:latin typeface="+mn-lt"/>
        </a:defRPr>
      </a:lvl9pPr>
    </p:bodyStyle>
    <p:otherStyle>
      <a:defPPr>
        <a:defRPr lang="es-CL"/>
      </a:defPPr>
      <a:lvl1pPr marL="0" algn="l" defTabSz="913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97" algn="l" defTabSz="913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399" algn="l" defTabSz="913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096" algn="l" defTabSz="913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794" algn="l" defTabSz="913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491" algn="l" defTabSz="913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191" algn="l" defTabSz="913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890" algn="l" defTabSz="913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587" algn="l" defTabSz="913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9" name="Title Placeholder 1"/>
          <p:cNvSpPr>
            <a:spLocks noGrp="1"/>
          </p:cNvSpPr>
          <p:nvPr>
            <p:ph type="title"/>
          </p:nvPr>
        </p:nvSpPr>
        <p:spPr bwMode="auto">
          <a:xfrm>
            <a:off x="449291" y="396878"/>
            <a:ext cx="9266237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s-ES" dirty="0" smtClean="0"/>
          </a:p>
        </p:txBody>
      </p:sp>
      <p:sp>
        <p:nvSpPr>
          <p:cNvPr id="14746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46118" y="1349375"/>
            <a:ext cx="9266237" cy="591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 dirty="0" smtClean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57307" y="7429743"/>
            <a:ext cx="311150" cy="16351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defTabSz="927857">
              <a:lnSpc>
                <a:spcPts val="1094"/>
              </a:lnSpc>
              <a:defRPr sz="914" b="1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935F0BD-0F90-47B1-8F0C-76BF3802F7AA}" type="slidenum">
              <a:rPr lang="es-ES">
                <a:solidFill>
                  <a:srgbClr val="002776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ES">
              <a:solidFill>
                <a:srgbClr val="002776"/>
              </a:solidFill>
              <a:cs typeface="Arial" charset="0"/>
            </a:endParaRPr>
          </a:p>
        </p:txBody>
      </p:sp>
      <p:sp>
        <p:nvSpPr>
          <p:cNvPr id="10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849320" y="7429743"/>
            <a:ext cx="4749800" cy="16351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defTabSz="927857">
              <a:lnSpc>
                <a:spcPts val="1094"/>
              </a:lnSpc>
              <a:defRPr sz="914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2776"/>
              </a:solidFill>
              <a:cs typeface="Arial" charset="0"/>
            </a:endParaRPr>
          </a:p>
        </p:txBody>
      </p:sp>
      <p:sp>
        <p:nvSpPr>
          <p:cNvPr id="9" name="bmkCopyright"/>
          <p:cNvSpPr txBox="1">
            <a:spLocks/>
          </p:cNvSpPr>
          <p:nvPr/>
        </p:nvSpPr>
        <p:spPr>
          <a:xfrm>
            <a:off x="7915377" y="7474950"/>
            <a:ext cx="1808187" cy="126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marL="0" marR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800">
                <a:solidFill>
                  <a:schemeClr val="accent1"/>
                </a:solidFill>
              </a:defRPr>
            </a:lvl1pPr>
          </a:lstStyle>
          <a:p>
            <a:pPr defTabSz="832603">
              <a:defRPr/>
            </a:pPr>
            <a:r>
              <a:rPr lang="en-AU" sz="812" noProof="0" dirty="0" smtClean="0">
                <a:solidFill>
                  <a:srgbClr val="002776"/>
                </a:solidFill>
                <a:cs typeface="Arial" charset="0"/>
              </a:rPr>
              <a:t>© 2016 Deloitte Consulting S.L.U.</a:t>
            </a:r>
            <a:endParaRPr lang="en-AU" sz="812" noProof="0" dirty="0">
              <a:solidFill>
                <a:srgbClr val="002776"/>
              </a:solidFill>
              <a:cs typeface="Arial" charset="0"/>
            </a:endParaRPr>
          </a:p>
        </p:txBody>
      </p:sp>
      <p:pic>
        <p:nvPicPr>
          <p:cNvPr id="8" name="Picture 7"/>
          <p:cNvPicPr/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5357" y="132210"/>
            <a:ext cx="828081" cy="4620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7029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90" r:id="rId1"/>
    <p:sldLayoutId id="2147484991" r:id="rId2"/>
    <p:sldLayoutId id="2147484992" r:id="rId3"/>
    <p:sldLayoutId id="2147484993" r:id="rId4"/>
    <p:sldLayoutId id="2147484994" r:id="rId5"/>
    <p:sldLayoutId id="2147484995" r:id="rId6"/>
    <p:sldLayoutId id="2147484996" r:id="rId7"/>
    <p:sldLayoutId id="2147484997" r:id="rId8"/>
    <p:sldLayoutId id="2147484998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27857" rtl="0" eaLnBrk="1" fontAlgn="base" hangingPunct="1">
        <a:spcBef>
          <a:spcPct val="0"/>
        </a:spcBef>
        <a:spcAft>
          <a:spcPct val="0"/>
        </a:spcAft>
        <a:defRPr sz="2234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27857" rtl="0" eaLnBrk="1" fontAlgn="base" hangingPunct="1">
        <a:spcBef>
          <a:spcPct val="0"/>
        </a:spcBef>
        <a:spcAft>
          <a:spcPct val="0"/>
        </a:spcAft>
        <a:defRPr sz="2234" b="1">
          <a:solidFill>
            <a:schemeClr val="tx2"/>
          </a:solidFill>
          <a:latin typeface="Arial" charset="0"/>
        </a:defRPr>
      </a:lvl2pPr>
      <a:lvl3pPr algn="l" defTabSz="927857" rtl="0" eaLnBrk="1" fontAlgn="base" hangingPunct="1">
        <a:spcBef>
          <a:spcPct val="0"/>
        </a:spcBef>
        <a:spcAft>
          <a:spcPct val="0"/>
        </a:spcAft>
        <a:defRPr sz="2234" b="1">
          <a:solidFill>
            <a:schemeClr val="tx2"/>
          </a:solidFill>
          <a:latin typeface="Arial" charset="0"/>
        </a:defRPr>
      </a:lvl3pPr>
      <a:lvl4pPr algn="l" defTabSz="927857" rtl="0" eaLnBrk="1" fontAlgn="base" hangingPunct="1">
        <a:spcBef>
          <a:spcPct val="0"/>
        </a:spcBef>
        <a:spcAft>
          <a:spcPct val="0"/>
        </a:spcAft>
        <a:defRPr sz="2234" b="1">
          <a:solidFill>
            <a:schemeClr val="tx2"/>
          </a:solidFill>
          <a:latin typeface="Arial" charset="0"/>
        </a:defRPr>
      </a:lvl4pPr>
      <a:lvl5pPr algn="l" defTabSz="927857" rtl="0" eaLnBrk="1" fontAlgn="base" hangingPunct="1">
        <a:spcBef>
          <a:spcPct val="0"/>
        </a:spcBef>
        <a:spcAft>
          <a:spcPct val="0"/>
        </a:spcAft>
        <a:defRPr sz="2234" b="1">
          <a:solidFill>
            <a:schemeClr val="tx2"/>
          </a:solidFill>
          <a:latin typeface="Arial" charset="0"/>
        </a:defRPr>
      </a:lvl5pPr>
      <a:lvl6pPr marL="416235" algn="l" defTabSz="927857" rtl="0" eaLnBrk="1" fontAlgn="base" hangingPunct="1">
        <a:spcBef>
          <a:spcPct val="0"/>
        </a:spcBef>
        <a:spcAft>
          <a:spcPct val="0"/>
        </a:spcAft>
        <a:defRPr sz="2234" b="1">
          <a:solidFill>
            <a:schemeClr val="tx2"/>
          </a:solidFill>
          <a:latin typeface="Arial" charset="0"/>
        </a:defRPr>
      </a:lvl6pPr>
      <a:lvl7pPr marL="832469" algn="l" defTabSz="927857" rtl="0" eaLnBrk="1" fontAlgn="base" hangingPunct="1">
        <a:spcBef>
          <a:spcPct val="0"/>
        </a:spcBef>
        <a:spcAft>
          <a:spcPct val="0"/>
        </a:spcAft>
        <a:defRPr sz="2234" b="1">
          <a:solidFill>
            <a:schemeClr val="tx2"/>
          </a:solidFill>
          <a:latin typeface="Arial" charset="0"/>
        </a:defRPr>
      </a:lvl7pPr>
      <a:lvl8pPr marL="1248707" algn="l" defTabSz="927857" rtl="0" eaLnBrk="1" fontAlgn="base" hangingPunct="1">
        <a:spcBef>
          <a:spcPct val="0"/>
        </a:spcBef>
        <a:spcAft>
          <a:spcPct val="0"/>
        </a:spcAft>
        <a:defRPr sz="2234" b="1">
          <a:solidFill>
            <a:schemeClr val="tx2"/>
          </a:solidFill>
          <a:latin typeface="Arial" charset="0"/>
        </a:defRPr>
      </a:lvl8pPr>
      <a:lvl9pPr marL="1664939" algn="l" defTabSz="927857" rtl="0" eaLnBrk="1" fontAlgn="base" hangingPunct="1">
        <a:spcBef>
          <a:spcPct val="0"/>
        </a:spcBef>
        <a:spcAft>
          <a:spcPct val="0"/>
        </a:spcAft>
        <a:defRPr sz="2234" b="1">
          <a:solidFill>
            <a:schemeClr val="tx2"/>
          </a:solidFill>
          <a:latin typeface="Arial" charset="0"/>
        </a:defRPr>
      </a:lvl9pPr>
    </p:titleStyle>
    <p:bodyStyle>
      <a:lvl1pPr algn="l" defTabSz="927857" rtl="0" eaLnBrk="1" fontAlgn="base" hangingPunct="1">
        <a:spcBef>
          <a:spcPct val="0"/>
        </a:spcBef>
        <a:spcAft>
          <a:spcPts val="273"/>
        </a:spcAft>
        <a:buFont typeface="Arial" charset="0"/>
        <a:defRPr sz="1828">
          <a:solidFill>
            <a:schemeClr val="tx2"/>
          </a:solidFill>
          <a:latin typeface="+mn-lt"/>
          <a:ea typeface="+mn-ea"/>
          <a:cs typeface="+mn-cs"/>
        </a:defRPr>
      </a:lvl1pPr>
      <a:lvl2pPr marL="163317" indent="-161871" algn="l" defTabSz="927857" rtl="0" eaLnBrk="1" fontAlgn="base" hangingPunct="1">
        <a:spcBef>
          <a:spcPct val="0"/>
        </a:spcBef>
        <a:spcAft>
          <a:spcPts val="273"/>
        </a:spcAft>
        <a:buChar char="•"/>
        <a:defRPr sz="1828">
          <a:solidFill>
            <a:schemeClr val="tx2"/>
          </a:solidFill>
          <a:latin typeface="+mn-lt"/>
        </a:defRPr>
      </a:lvl2pPr>
      <a:lvl3pPr marL="326629" indent="-161871" algn="l" defTabSz="927857" rtl="0" eaLnBrk="1" fontAlgn="base" hangingPunct="1">
        <a:spcBef>
          <a:spcPct val="0"/>
        </a:spcBef>
        <a:spcAft>
          <a:spcPts val="273"/>
        </a:spcAft>
        <a:buFont typeface="Arial" charset="0"/>
        <a:buChar char="‒"/>
        <a:defRPr sz="1828">
          <a:solidFill>
            <a:schemeClr val="tx2"/>
          </a:solidFill>
          <a:latin typeface="+mn-lt"/>
        </a:defRPr>
      </a:lvl3pPr>
      <a:lvl4pPr marL="489942" indent="-161871" algn="l" defTabSz="927857" rtl="0" eaLnBrk="1" fontAlgn="base" hangingPunct="1">
        <a:spcBef>
          <a:spcPct val="0"/>
        </a:spcBef>
        <a:spcAft>
          <a:spcPts val="546"/>
        </a:spcAft>
        <a:buChar char="•"/>
        <a:defRPr>
          <a:solidFill>
            <a:schemeClr val="tx2"/>
          </a:solidFill>
          <a:latin typeface="+mn-lt"/>
        </a:defRPr>
      </a:lvl4pPr>
      <a:lvl5pPr marL="653258" indent="-161871" algn="l" defTabSz="927857" rtl="0" eaLnBrk="1" fontAlgn="base" hangingPunct="1">
        <a:spcBef>
          <a:spcPct val="0"/>
        </a:spcBef>
        <a:spcAft>
          <a:spcPts val="546"/>
        </a:spcAft>
        <a:buFont typeface="Arial" charset="0"/>
        <a:buChar char="‒"/>
        <a:defRPr>
          <a:solidFill>
            <a:schemeClr val="tx2"/>
          </a:solidFill>
          <a:latin typeface="+mn-lt"/>
        </a:defRPr>
      </a:lvl5pPr>
      <a:lvl6pPr marL="1069492" indent="-161871" algn="l" defTabSz="927857" rtl="0" eaLnBrk="1" fontAlgn="base" hangingPunct="1">
        <a:spcBef>
          <a:spcPct val="0"/>
        </a:spcBef>
        <a:spcAft>
          <a:spcPts val="546"/>
        </a:spcAft>
        <a:buFont typeface="Arial" charset="0"/>
        <a:buChar char="‒"/>
        <a:defRPr>
          <a:solidFill>
            <a:schemeClr val="tx2"/>
          </a:solidFill>
          <a:latin typeface="+mn-lt"/>
        </a:defRPr>
      </a:lvl6pPr>
      <a:lvl7pPr marL="1485726" indent="-161871" algn="l" defTabSz="927857" rtl="0" eaLnBrk="1" fontAlgn="base" hangingPunct="1">
        <a:spcBef>
          <a:spcPct val="0"/>
        </a:spcBef>
        <a:spcAft>
          <a:spcPts val="546"/>
        </a:spcAft>
        <a:buFont typeface="Arial" charset="0"/>
        <a:buChar char="‒"/>
        <a:defRPr>
          <a:solidFill>
            <a:schemeClr val="tx2"/>
          </a:solidFill>
          <a:latin typeface="+mn-lt"/>
        </a:defRPr>
      </a:lvl7pPr>
      <a:lvl8pPr marL="1901964" indent="-161871" algn="l" defTabSz="927857" rtl="0" eaLnBrk="1" fontAlgn="base" hangingPunct="1">
        <a:spcBef>
          <a:spcPct val="0"/>
        </a:spcBef>
        <a:spcAft>
          <a:spcPts val="546"/>
        </a:spcAft>
        <a:buFont typeface="Arial" charset="0"/>
        <a:buChar char="‒"/>
        <a:defRPr>
          <a:solidFill>
            <a:schemeClr val="tx2"/>
          </a:solidFill>
          <a:latin typeface="+mn-lt"/>
        </a:defRPr>
      </a:lvl8pPr>
      <a:lvl9pPr marL="2318196" indent="-161871" algn="l" defTabSz="927857" rtl="0" eaLnBrk="1" fontAlgn="base" hangingPunct="1">
        <a:spcBef>
          <a:spcPct val="0"/>
        </a:spcBef>
        <a:spcAft>
          <a:spcPts val="546"/>
        </a:spcAft>
        <a:buFont typeface="Arial" charset="0"/>
        <a:buChar char="‒"/>
        <a:defRPr>
          <a:solidFill>
            <a:schemeClr val="tx2"/>
          </a:solidFill>
          <a:latin typeface="+mn-lt"/>
        </a:defRPr>
      </a:lvl9pPr>
    </p:bodyStyle>
    <p:otherStyle>
      <a:defPPr>
        <a:defRPr lang="es-ES"/>
      </a:defPPr>
      <a:lvl1pPr marL="0" algn="l" defTabSz="832469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1pPr>
      <a:lvl2pPr marL="416235" algn="l" defTabSz="832469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2pPr>
      <a:lvl3pPr marL="832469" algn="l" defTabSz="832469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248707" algn="l" defTabSz="832469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4pPr>
      <a:lvl5pPr marL="1664939" algn="l" defTabSz="832469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5pPr>
      <a:lvl6pPr marL="2081172" algn="l" defTabSz="832469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6pPr>
      <a:lvl7pPr marL="2497405" algn="l" defTabSz="832469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7pPr>
      <a:lvl8pPr marL="2913645" algn="l" defTabSz="832469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8pPr>
      <a:lvl9pPr marL="3329877" algn="l" defTabSz="832469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8.emf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38" name="Picture 74" descr="http://www.elciudadano.gob.ec/wp-content/uploads/2015/08/Quito-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404691"/>
            <a:ext cx="10075781" cy="7065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523698" y="404694"/>
          <a:ext cx="142222" cy="1422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23698" y="404694"/>
                        <a:ext cx="142222" cy="1422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-1729313" y="3103217"/>
            <a:ext cx="7778116" cy="969644"/>
          </a:xfrm>
          <a:prstGeom prst="rect">
            <a:avLst/>
          </a:prstGeom>
        </p:spPr>
        <p:txBody>
          <a:bodyPr lIns="92849" tIns="46426" rIns="92849" bIns="46426"/>
          <a:lstStyle>
            <a:lvl1pPr algn="l" defTabSz="1019012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Calibri" pitchFamily="34" charset="0"/>
                <a:ea typeface="+mj-ea"/>
                <a:cs typeface="+mj-cs"/>
              </a:defRPr>
            </a:lvl1pPr>
            <a:lvl2pPr algn="l" defTabSz="1019012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</a:defRPr>
            </a:lvl2pPr>
            <a:lvl3pPr algn="l" defTabSz="1019012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</a:defRPr>
            </a:lvl3pPr>
            <a:lvl4pPr algn="l" defTabSz="1019012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</a:defRPr>
            </a:lvl4pPr>
            <a:lvl5pPr algn="l" defTabSz="1019012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</a:defRPr>
            </a:lvl5pPr>
            <a:lvl6pPr marL="457127" algn="l" defTabSz="1019012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</a:defRPr>
            </a:lvl6pPr>
            <a:lvl7pPr marL="914254" algn="l" defTabSz="1019012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</a:defRPr>
            </a:lvl7pPr>
            <a:lvl8pPr marL="1371381" algn="l" defTabSz="1019012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</a:defRPr>
            </a:lvl8pPr>
            <a:lvl9pPr marL="1828506" algn="l" defTabSz="1019012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83000"/>
              </a:lnSpc>
              <a:spcAft>
                <a:spcPts val="269"/>
              </a:spcAft>
            </a:pPr>
            <a:r>
              <a:rPr lang="es-ES_tradnl" sz="2234" b="0" kern="0" dirty="0"/>
              <a:t>	</a:t>
            </a:r>
          </a:p>
        </p:txBody>
      </p:sp>
      <p:sp>
        <p:nvSpPr>
          <p:cNvPr id="3" name="AutoShape 2" descr="https://encrypted-tbn3.gstatic.com/images?q=tbn:ANd9GcR9ZUt4RiXNGyBmiSvMVLnOrzPfGfeHlxsTAZJtVDruCwHwjwIwig"/>
          <p:cNvSpPr>
            <a:spLocks noChangeAspect="1" noChangeArrowheads="1"/>
          </p:cNvSpPr>
          <p:nvPr/>
        </p:nvSpPr>
        <p:spPr bwMode="auto">
          <a:xfrm>
            <a:off x="663070" y="275274"/>
            <a:ext cx="273066" cy="273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1908" tIns="40955" rIns="81908" bIns="40955" numCol="1" anchor="t" anchorCtr="0" compatLnSpc="1">
            <a:prstTxWarp prst="textNoShape">
              <a:avLst/>
            </a:prstTxWarp>
          </a:bodyPr>
          <a:lstStyle/>
          <a:p>
            <a:pPr defTabSz="819073"/>
            <a:endParaRPr lang="es-ES_tradnl" sz="2031" dirty="0">
              <a:solidFill>
                <a:srgbClr val="00277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3589" y="5349544"/>
            <a:ext cx="5362087" cy="1958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94" tIns="40949" rIns="81894" bIns="40949" rtlCol="0" anchor="ctr"/>
          <a:lstStyle/>
          <a:p>
            <a:pPr defTabSz="819073">
              <a:spcBef>
                <a:spcPts val="1100"/>
              </a:spcBef>
            </a:pPr>
            <a:endParaRPr lang="es-ES_tradnl" sz="2031" dirty="0">
              <a:solidFill>
                <a:srgbClr val="81BC00"/>
              </a:solidFill>
            </a:endParaRPr>
          </a:p>
          <a:p>
            <a:pPr defTabSz="819073">
              <a:spcBef>
                <a:spcPts val="1100"/>
              </a:spcBef>
            </a:pPr>
            <a:endParaRPr lang="es-ES_tradnl" sz="2031" dirty="0">
              <a:solidFill>
                <a:srgbClr val="81BC00"/>
              </a:solidFill>
            </a:endParaRPr>
          </a:p>
          <a:p>
            <a:pPr defTabSz="819073"/>
            <a:r>
              <a:rPr lang="es-ES" sz="2031" dirty="0">
                <a:solidFill>
                  <a:srgbClr val="81BC00"/>
                </a:solidFill>
              </a:rPr>
              <a:t>Plan Estratégico de Desarrollo de Turismo Sostenible de Quito al 2021 </a:t>
            </a:r>
          </a:p>
          <a:p>
            <a:pPr defTabSz="819073">
              <a:spcBef>
                <a:spcPts val="609"/>
              </a:spcBef>
            </a:pPr>
            <a:r>
              <a:rPr lang="es-ES_tradnl" sz="1422" b="1" dirty="0">
                <a:solidFill>
                  <a:srgbClr val="81BC00"/>
                </a:solidFill>
              </a:rPr>
              <a:t>PRODUCTO 6- </a:t>
            </a:r>
            <a:r>
              <a:rPr lang="es-ES_tradnl" sz="1422" b="1" dirty="0" smtClean="0">
                <a:solidFill>
                  <a:srgbClr val="81BC00"/>
                </a:solidFill>
              </a:rPr>
              <a:t>Sistema y Mecanismo de Acompañamiento en la implementación del </a:t>
            </a:r>
            <a:r>
              <a:rPr lang="es-ES_tradnl" sz="1422" b="1" dirty="0" err="1" smtClean="0">
                <a:solidFill>
                  <a:srgbClr val="81BC00"/>
                </a:solidFill>
              </a:rPr>
              <a:t>Plan_Versión</a:t>
            </a:r>
            <a:r>
              <a:rPr lang="es-ES_tradnl" sz="1422" b="1" smtClean="0">
                <a:solidFill>
                  <a:srgbClr val="81BC00"/>
                </a:solidFill>
              </a:rPr>
              <a:t> Final</a:t>
            </a:r>
            <a:endParaRPr lang="es-ES_tradnl" sz="1219" b="1" i="1" dirty="0" smtClean="0">
              <a:solidFill>
                <a:srgbClr val="81BC00"/>
              </a:solidFill>
            </a:endParaRPr>
          </a:p>
          <a:p>
            <a:pPr defTabSz="819073">
              <a:spcBef>
                <a:spcPts val="1100"/>
              </a:spcBef>
            </a:pPr>
            <a:endParaRPr lang="es-ES_tradnl" sz="2031" dirty="0">
              <a:solidFill>
                <a:srgbClr val="81BC00"/>
              </a:solidFill>
            </a:endParaRPr>
          </a:p>
        </p:txBody>
      </p:sp>
      <p:sp>
        <p:nvSpPr>
          <p:cNvPr id="13" name="Subtitle 8"/>
          <p:cNvSpPr txBox="1">
            <a:spLocks/>
          </p:cNvSpPr>
          <p:nvPr/>
        </p:nvSpPr>
        <p:spPr>
          <a:xfrm>
            <a:off x="264351" y="7079860"/>
            <a:ext cx="1918176" cy="21936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3583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67915" indent="0" algn="ctr" defTabSz="935830" rtl="0" eaLnBrk="1" latinLnBrk="0" hangingPunct="1">
              <a:spcBef>
                <a:spcPts val="1228"/>
              </a:spcBef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35830" indent="0" algn="ctr" defTabSz="935830" rtl="0" eaLnBrk="1" latinLnBrk="0" hangingPunct="1">
              <a:spcBef>
                <a:spcPts val="1228"/>
              </a:spcBef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03745" indent="0" algn="ctr" defTabSz="935830" rtl="0" eaLnBrk="1" latinLnBrk="0" hangingPunct="1">
              <a:spcBef>
                <a:spcPts val="1228"/>
              </a:spcBef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71660" indent="0" algn="ctr" defTabSz="935830" rtl="0" eaLnBrk="1" latinLnBrk="0" hangingPunct="1">
              <a:spcBef>
                <a:spcPts val="1228"/>
              </a:spcBef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339575" indent="0" algn="ctr" defTabSz="935830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807490" indent="0" algn="ctr" defTabSz="935830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75404" indent="0" algn="ctr" defTabSz="935830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743319" indent="0" algn="ctr" defTabSz="935830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s-ES_tradnl" sz="1015" dirty="0">
                <a:solidFill>
                  <a:srgbClr val="002060"/>
                </a:solidFill>
              </a:rPr>
              <a:t>Quito, </a:t>
            </a:r>
            <a:r>
              <a:rPr lang="es-ES_tradnl" sz="1015" dirty="0" smtClean="0">
                <a:solidFill>
                  <a:srgbClr val="002060"/>
                </a:solidFill>
              </a:rPr>
              <a:t>09 </a:t>
            </a:r>
            <a:r>
              <a:rPr lang="es-ES_tradnl" sz="1015" dirty="0">
                <a:solidFill>
                  <a:srgbClr val="002060"/>
                </a:solidFill>
              </a:rPr>
              <a:t>de </a:t>
            </a:r>
            <a:r>
              <a:rPr lang="es-ES_tradnl" sz="1015" dirty="0" smtClean="0">
                <a:solidFill>
                  <a:srgbClr val="002060"/>
                </a:solidFill>
              </a:rPr>
              <a:t>agosto </a:t>
            </a:r>
            <a:r>
              <a:rPr lang="es-ES_tradnl" sz="1015" dirty="0">
                <a:solidFill>
                  <a:srgbClr val="002060"/>
                </a:solidFill>
              </a:rPr>
              <a:t>de 2016</a:t>
            </a:r>
          </a:p>
        </p:txBody>
      </p:sp>
      <p:pic>
        <p:nvPicPr>
          <p:cNvPr id="14" name="Picture 5" descr="DEL_PRI_RGB"/>
          <p:cNvPicPr>
            <a:picLocks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5411" y="5422670"/>
            <a:ext cx="1442033" cy="32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935" name="Picture 71" descr="http://latamnoticias.com/wp-content/uploads/2016/04/Logo-Quito-Turismo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852" y="5363239"/>
            <a:ext cx="1193829" cy="596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20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493490" y="2806874"/>
            <a:ext cx="7545388" cy="1522413"/>
          </a:xfrm>
        </p:spPr>
        <p:txBody>
          <a:bodyPr/>
          <a:lstStyle/>
          <a:p>
            <a:r>
              <a:rPr lang="es-ES" sz="3250" b="1" dirty="0">
                <a:solidFill>
                  <a:schemeClr val="bg2"/>
                </a:solidFill>
              </a:rPr>
              <a:t>0. Metodología </a:t>
            </a:r>
            <a:r>
              <a:rPr lang="es-ES" sz="3250" b="1" dirty="0" smtClean="0">
                <a:solidFill>
                  <a:schemeClr val="bg2"/>
                </a:solidFill>
              </a:rPr>
              <a:t>general – Herramientas y mecanismos de acompañamiento en la implementación del Plan</a:t>
            </a:r>
            <a:endParaRPr lang="es-ES" sz="325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56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2400" dirty="0" smtClean="0"/>
              <a:t>Las actas se recopilarán y se agruparán a través de un documento Excel que servirá de monitoreo</a:t>
            </a:r>
            <a:endParaRPr lang="es-E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129" y="2106542"/>
            <a:ext cx="9074150" cy="3796676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s-ES_tradnl" sz="1600" dirty="0" smtClean="0"/>
              <a:t>Las reuniones de seguimiento con Quito Turismo (QT) se realizarán con una frecuencia: quincenal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s-ES_tradnl" sz="600" dirty="0" smtClean="0"/>
          </a:p>
          <a:p>
            <a:pPr algn="just">
              <a:buFont typeface="Arial" panose="020B0604020202020204" pitchFamily="34" charset="0"/>
              <a:buChar char="•"/>
            </a:pPr>
            <a:r>
              <a:rPr lang="es-ES_tradnl" sz="1600" dirty="0" smtClean="0"/>
              <a:t>Serán presenciales o vía </a:t>
            </a:r>
            <a:r>
              <a:rPr lang="es-ES_tradnl" sz="1600" i="1" dirty="0" err="1" smtClean="0"/>
              <a:t>conference</a:t>
            </a:r>
            <a:r>
              <a:rPr lang="es-ES_tradnl" sz="1600" i="1" dirty="0" smtClean="0"/>
              <a:t> </a:t>
            </a:r>
            <a:r>
              <a:rPr lang="es-ES_tradnl" sz="1600" i="1" dirty="0" err="1" smtClean="0"/>
              <a:t>call</a:t>
            </a:r>
            <a:endParaRPr lang="es-ES_tradnl" sz="1600" i="1" dirty="0" smtClean="0"/>
          </a:p>
          <a:p>
            <a:pPr marL="625475" lvl="2" indent="-260350" algn="just">
              <a:buFont typeface="Arial" panose="020B0604020202020204" pitchFamily="34" charset="0"/>
              <a:buChar char="•"/>
            </a:pPr>
            <a:r>
              <a:rPr lang="es-ES_tradnl" sz="1600" dirty="0" smtClean="0"/>
              <a:t>El equipo de DTTL de consulta será el equipo de proyecto en contacto desde Quito y Barcelona</a:t>
            </a:r>
          </a:p>
          <a:p>
            <a:pPr marL="365125" lvl="2" indent="0" algn="just">
              <a:buNone/>
            </a:pPr>
            <a:endParaRPr lang="es-ES_tradnl" sz="1600" dirty="0" smtClean="0"/>
          </a:p>
          <a:p>
            <a:pPr algn="just">
              <a:buFont typeface="Arial" panose="020B0604020202020204" pitchFamily="34" charset="0"/>
              <a:buChar char="•"/>
            </a:pPr>
            <a:r>
              <a:rPr lang="es-ES_tradnl" sz="1600" dirty="0" smtClean="0"/>
              <a:t>Las reuniones tienen por objetivo comprender los retos a los que se enfrenta QT en la implementación de proyectos y asistirles para la superación de obstáculos</a:t>
            </a:r>
          </a:p>
          <a:p>
            <a:pPr marL="625475" lvl="2" indent="-260350" algn="just">
              <a:buFont typeface="Arial" panose="020B0604020202020204" pitchFamily="34" charset="0"/>
              <a:buChar char="•"/>
            </a:pPr>
            <a:r>
              <a:rPr lang="es-ES_tradnl" sz="1600" dirty="0"/>
              <a:t>Para ello se dará seguimiento al equipo de QT a través de un “</a:t>
            </a:r>
            <a:r>
              <a:rPr lang="es-ES_tradnl" sz="1600" dirty="0" smtClean="0"/>
              <a:t>acta” donde se recogerá la información clave de la consulta</a:t>
            </a:r>
          </a:p>
          <a:p>
            <a:pPr marL="625475" lvl="2" indent="-260350" algn="just">
              <a:buFont typeface="Arial" panose="020B0604020202020204" pitchFamily="34" charset="0"/>
              <a:buChar char="•"/>
            </a:pPr>
            <a:r>
              <a:rPr lang="es-ES_tradnl" sz="1600" dirty="0" smtClean="0"/>
              <a:t>Asimismo, las consultas se monitorearán a través de un archivo Excel donde se recogen los datos clave y se da seguimiento al logro, y en qué medida, de los resultados</a:t>
            </a:r>
          </a:p>
          <a:p>
            <a:pPr marL="828483" lvl="3" indent="-260350" algn="just">
              <a:buFont typeface="Arial" panose="020B0604020202020204" pitchFamily="34" charset="0"/>
              <a:buChar char="•"/>
            </a:pPr>
            <a:r>
              <a:rPr lang="es-ES_tradnl" sz="1400" dirty="0" smtClean="0"/>
              <a:t>Este archivo se adjunta como anexo en formato Excel</a:t>
            </a:r>
            <a:endParaRPr lang="es-E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7A354-C5FB-4D1E-BE75-5A939ED93F75}" type="slidenum">
              <a:rPr lang="es-ES_tradnl" smtClean="0">
                <a:solidFill>
                  <a:srgbClr val="002776"/>
                </a:solidFill>
              </a:rPr>
              <a:pPr/>
              <a:t>3</a:t>
            </a:fld>
            <a:endParaRPr lang="es-ES_tradnl" dirty="0">
              <a:solidFill>
                <a:srgbClr val="0027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765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257506" y="3521357"/>
            <a:ext cx="7544991" cy="1365063"/>
          </a:xfrm>
        </p:spPr>
        <p:txBody>
          <a:bodyPr anchor="t"/>
          <a:lstStyle/>
          <a:p>
            <a:r>
              <a:rPr lang="es-ES_tradnl" sz="2843" dirty="0" smtClean="0">
                <a:solidFill>
                  <a:schemeClr val="bg1"/>
                </a:solidFill>
              </a:rPr>
              <a:t>1.1</a:t>
            </a:r>
            <a:r>
              <a:rPr lang="es-ES_tradnl" sz="2843" dirty="0">
                <a:solidFill>
                  <a:schemeClr val="bg1"/>
                </a:solidFill>
              </a:rPr>
              <a:t>. </a:t>
            </a:r>
            <a:r>
              <a:rPr lang="es-ES_tradnl" sz="2843" dirty="0" smtClean="0">
                <a:solidFill>
                  <a:schemeClr val="bg1"/>
                </a:solidFill>
              </a:rPr>
              <a:t>Acta “modelo” para las reuniones de seguimiento</a:t>
            </a:r>
            <a:endParaRPr lang="es-CL" sz="2843" dirty="0">
              <a:solidFill>
                <a:schemeClr val="bg2"/>
              </a:solidFill>
            </a:endParaRPr>
          </a:p>
          <a:p>
            <a:endParaRPr lang="es-ES_tradnl" sz="284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18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277466" y="70570"/>
            <a:ext cx="8424566" cy="23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1625" b="1" dirty="0" smtClean="0">
                <a:solidFill>
                  <a:srgbClr val="002060"/>
                </a:solidFill>
              </a:rPr>
              <a:t>Acta “modelo” para las reuniones de seguimiento (Excel adjunto)</a:t>
            </a:r>
            <a:endParaRPr lang="es-ES" sz="1066" i="1" dirty="0">
              <a:solidFill>
                <a:srgbClr val="00B0F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7A354-C5FB-4D1E-BE75-5A939ED93F75}" type="slidenum">
              <a:rPr lang="es-ES" smtClean="0">
                <a:solidFill>
                  <a:srgbClr val="002776"/>
                </a:solidFill>
              </a:rPr>
              <a:pPr/>
              <a:t>5</a:t>
            </a:fld>
            <a:endParaRPr lang="es-ES" dirty="0">
              <a:solidFill>
                <a:srgbClr val="00277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23390" y="962613"/>
            <a:ext cx="7229252" cy="360000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i="1" dirty="0" smtClean="0">
                <a:solidFill>
                  <a:schemeClr val="tx2"/>
                </a:solidFill>
              </a:rPr>
              <a:t>Nombre del proyecto/ ficha al que el tema está vinculado</a:t>
            </a:r>
            <a:endParaRPr lang="es-ES" sz="1200" b="1" i="1" dirty="0">
              <a:solidFill>
                <a:schemeClr val="tx2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623390" y="1366714"/>
            <a:ext cx="7230196" cy="360000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i="1" dirty="0" smtClean="0">
                <a:solidFill>
                  <a:schemeClr val="tx2"/>
                </a:solidFill>
              </a:rPr>
              <a:t>Cuestión concreta que se trata durante el seguimiento</a:t>
            </a:r>
            <a:endParaRPr lang="es-ES" sz="1200" b="1" i="1" dirty="0">
              <a:solidFill>
                <a:schemeClr val="tx2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305205" y="451768"/>
            <a:ext cx="427868" cy="410890"/>
            <a:chOff x="362117" y="381724"/>
            <a:chExt cx="427868" cy="410890"/>
          </a:xfrm>
        </p:grpSpPr>
        <p:sp>
          <p:nvSpPr>
            <p:cNvPr id="31" name="Rounded Rectangle 30"/>
            <p:cNvSpPr/>
            <p:nvPr/>
          </p:nvSpPr>
          <p:spPr>
            <a:xfrm>
              <a:off x="362117" y="381724"/>
              <a:ext cx="427868" cy="410890"/>
            </a:xfrm>
            <a:prstGeom prst="roundRect">
              <a:avLst/>
            </a:prstGeom>
            <a:solidFill>
              <a:srgbClr val="92D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00" b="1" dirty="0" smtClean="0">
                <a:solidFill>
                  <a:srgbClr val="002060"/>
                </a:solidFill>
              </a:endParaRPr>
            </a:p>
            <a:p>
              <a:pPr algn="ctr"/>
              <a:endParaRPr lang="es-ES" sz="1400" b="1" dirty="0" smtClean="0">
                <a:solidFill>
                  <a:srgbClr val="002060"/>
                </a:solidFill>
              </a:endParaRPr>
            </a:p>
            <a:p>
              <a:pPr algn="ctr"/>
              <a:endParaRPr lang="es-ES" sz="1400" b="1" dirty="0" smtClean="0">
                <a:solidFill>
                  <a:srgbClr val="002060"/>
                </a:solidFill>
              </a:endParaRPr>
            </a:p>
            <a:p>
              <a:pPr algn="ctr"/>
              <a:endParaRPr lang="es-ES" sz="1400" b="1" dirty="0">
                <a:solidFill>
                  <a:srgbClr val="002060"/>
                </a:solidFill>
              </a:endParaRPr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493546" y="451948"/>
              <a:ext cx="165010" cy="163667"/>
            </a:xfrm>
            <a:custGeom>
              <a:avLst/>
              <a:gdLst>
                <a:gd name="T0" fmla="*/ 246 w 246"/>
                <a:gd name="T1" fmla="*/ 122 h 244"/>
                <a:gd name="T2" fmla="*/ 246 w 246"/>
                <a:gd name="T3" fmla="*/ 122 h 244"/>
                <a:gd name="T4" fmla="*/ 246 w 246"/>
                <a:gd name="T5" fmla="*/ 122 h 244"/>
                <a:gd name="T6" fmla="*/ 246 w 246"/>
                <a:gd name="T7" fmla="*/ 120 h 244"/>
                <a:gd name="T8" fmla="*/ 230 w 246"/>
                <a:gd name="T9" fmla="*/ 114 h 244"/>
                <a:gd name="T10" fmla="*/ 210 w 246"/>
                <a:gd name="T11" fmla="*/ 110 h 244"/>
                <a:gd name="T12" fmla="*/ 178 w 246"/>
                <a:gd name="T13" fmla="*/ 108 h 244"/>
                <a:gd name="T14" fmla="*/ 164 w 246"/>
                <a:gd name="T15" fmla="*/ 90 h 244"/>
                <a:gd name="T16" fmla="*/ 170 w 246"/>
                <a:gd name="T17" fmla="*/ 82 h 244"/>
                <a:gd name="T18" fmla="*/ 168 w 246"/>
                <a:gd name="T19" fmla="*/ 76 h 244"/>
                <a:gd name="T20" fmla="*/ 162 w 246"/>
                <a:gd name="T21" fmla="*/ 74 h 244"/>
                <a:gd name="T22" fmla="*/ 162 w 246"/>
                <a:gd name="T23" fmla="*/ 74 h 244"/>
                <a:gd name="T24" fmla="*/ 136 w 246"/>
                <a:gd name="T25" fmla="*/ 52 h 244"/>
                <a:gd name="T26" fmla="*/ 136 w 246"/>
                <a:gd name="T27" fmla="*/ 52 h 244"/>
                <a:gd name="T28" fmla="*/ 142 w 246"/>
                <a:gd name="T29" fmla="*/ 50 h 244"/>
                <a:gd name="T30" fmla="*/ 144 w 246"/>
                <a:gd name="T31" fmla="*/ 46 h 244"/>
                <a:gd name="T32" fmla="*/ 138 w 246"/>
                <a:gd name="T33" fmla="*/ 38 h 244"/>
                <a:gd name="T34" fmla="*/ 126 w 246"/>
                <a:gd name="T35" fmla="*/ 38 h 244"/>
                <a:gd name="T36" fmla="*/ 118 w 246"/>
                <a:gd name="T37" fmla="*/ 28 h 244"/>
                <a:gd name="T38" fmla="*/ 104 w 246"/>
                <a:gd name="T39" fmla="*/ 8 h 244"/>
                <a:gd name="T40" fmla="*/ 90 w 246"/>
                <a:gd name="T41" fmla="*/ 0 h 244"/>
                <a:gd name="T42" fmla="*/ 78 w 246"/>
                <a:gd name="T43" fmla="*/ 0 h 244"/>
                <a:gd name="T44" fmla="*/ 100 w 246"/>
                <a:gd name="T45" fmla="*/ 52 h 244"/>
                <a:gd name="T46" fmla="*/ 110 w 246"/>
                <a:gd name="T47" fmla="*/ 74 h 244"/>
                <a:gd name="T48" fmla="*/ 114 w 246"/>
                <a:gd name="T49" fmla="*/ 100 h 244"/>
                <a:gd name="T50" fmla="*/ 114 w 246"/>
                <a:gd name="T51" fmla="*/ 104 h 244"/>
                <a:gd name="T52" fmla="*/ 102 w 246"/>
                <a:gd name="T53" fmla="*/ 110 h 244"/>
                <a:gd name="T54" fmla="*/ 42 w 246"/>
                <a:gd name="T55" fmla="*/ 114 h 244"/>
                <a:gd name="T56" fmla="*/ 18 w 246"/>
                <a:gd name="T57" fmla="*/ 80 h 244"/>
                <a:gd name="T58" fmla="*/ 10 w 246"/>
                <a:gd name="T59" fmla="*/ 118 h 244"/>
                <a:gd name="T60" fmla="*/ 10 w 246"/>
                <a:gd name="T61" fmla="*/ 118 h 244"/>
                <a:gd name="T62" fmla="*/ 6 w 246"/>
                <a:gd name="T63" fmla="*/ 118 h 244"/>
                <a:gd name="T64" fmla="*/ 4 w 246"/>
                <a:gd name="T65" fmla="*/ 122 h 244"/>
                <a:gd name="T66" fmla="*/ 10 w 246"/>
                <a:gd name="T67" fmla="*/ 128 h 244"/>
                <a:gd name="T68" fmla="*/ 10 w 246"/>
                <a:gd name="T69" fmla="*/ 128 h 244"/>
                <a:gd name="T70" fmla="*/ 0 w 246"/>
                <a:gd name="T71" fmla="*/ 166 h 244"/>
                <a:gd name="T72" fmla="*/ 42 w 246"/>
                <a:gd name="T73" fmla="*/ 130 h 244"/>
                <a:gd name="T74" fmla="*/ 94 w 246"/>
                <a:gd name="T75" fmla="*/ 132 h 244"/>
                <a:gd name="T76" fmla="*/ 110 w 246"/>
                <a:gd name="T77" fmla="*/ 136 h 244"/>
                <a:gd name="T78" fmla="*/ 114 w 246"/>
                <a:gd name="T79" fmla="*/ 144 h 244"/>
                <a:gd name="T80" fmla="*/ 114 w 246"/>
                <a:gd name="T81" fmla="*/ 156 h 244"/>
                <a:gd name="T82" fmla="*/ 110 w 246"/>
                <a:gd name="T83" fmla="*/ 170 h 244"/>
                <a:gd name="T84" fmla="*/ 100 w 246"/>
                <a:gd name="T85" fmla="*/ 192 h 244"/>
                <a:gd name="T86" fmla="*/ 90 w 246"/>
                <a:gd name="T87" fmla="*/ 244 h 244"/>
                <a:gd name="T88" fmla="*/ 98 w 246"/>
                <a:gd name="T89" fmla="*/ 242 h 244"/>
                <a:gd name="T90" fmla="*/ 104 w 246"/>
                <a:gd name="T91" fmla="*/ 236 h 244"/>
                <a:gd name="T92" fmla="*/ 126 w 246"/>
                <a:gd name="T93" fmla="*/ 206 h 244"/>
                <a:gd name="T94" fmla="*/ 138 w 246"/>
                <a:gd name="T95" fmla="*/ 206 h 244"/>
                <a:gd name="T96" fmla="*/ 142 w 246"/>
                <a:gd name="T97" fmla="*/ 204 h 244"/>
                <a:gd name="T98" fmla="*/ 144 w 246"/>
                <a:gd name="T99" fmla="*/ 198 h 244"/>
                <a:gd name="T100" fmla="*/ 136 w 246"/>
                <a:gd name="T101" fmla="*/ 192 h 244"/>
                <a:gd name="T102" fmla="*/ 136 w 246"/>
                <a:gd name="T103" fmla="*/ 192 h 244"/>
                <a:gd name="T104" fmla="*/ 164 w 246"/>
                <a:gd name="T105" fmla="*/ 170 h 244"/>
                <a:gd name="T106" fmla="*/ 164 w 246"/>
                <a:gd name="T107" fmla="*/ 170 h 244"/>
                <a:gd name="T108" fmla="*/ 170 w 246"/>
                <a:gd name="T109" fmla="*/ 162 h 244"/>
                <a:gd name="T110" fmla="*/ 168 w 246"/>
                <a:gd name="T111" fmla="*/ 156 h 244"/>
                <a:gd name="T112" fmla="*/ 164 w 246"/>
                <a:gd name="T113" fmla="*/ 154 h 244"/>
                <a:gd name="T114" fmla="*/ 178 w 246"/>
                <a:gd name="T115" fmla="*/ 136 h 244"/>
                <a:gd name="T116" fmla="*/ 230 w 246"/>
                <a:gd name="T117" fmla="*/ 130 h 244"/>
                <a:gd name="T118" fmla="*/ 242 w 246"/>
                <a:gd name="T119" fmla="*/ 126 h 244"/>
                <a:gd name="T120" fmla="*/ 246 w 246"/>
                <a:gd name="T121" fmla="*/ 122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6" h="244">
                  <a:moveTo>
                    <a:pt x="246" y="122"/>
                  </a:moveTo>
                  <a:lnTo>
                    <a:pt x="246" y="122"/>
                  </a:lnTo>
                  <a:lnTo>
                    <a:pt x="246" y="122"/>
                  </a:lnTo>
                  <a:lnTo>
                    <a:pt x="246" y="122"/>
                  </a:lnTo>
                  <a:lnTo>
                    <a:pt x="246" y="122"/>
                  </a:lnTo>
                  <a:lnTo>
                    <a:pt x="246" y="122"/>
                  </a:lnTo>
                  <a:lnTo>
                    <a:pt x="246" y="122"/>
                  </a:lnTo>
                  <a:lnTo>
                    <a:pt x="246" y="120"/>
                  </a:lnTo>
                  <a:lnTo>
                    <a:pt x="242" y="118"/>
                  </a:lnTo>
                  <a:lnTo>
                    <a:pt x="230" y="114"/>
                  </a:lnTo>
                  <a:lnTo>
                    <a:pt x="230" y="114"/>
                  </a:lnTo>
                  <a:lnTo>
                    <a:pt x="210" y="110"/>
                  </a:lnTo>
                  <a:lnTo>
                    <a:pt x="178" y="108"/>
                  </a:lnTo>
                  <a:lnTo>
                    <a:pt x="178" y="108"/>
                  </a:lnTo>
                  <a:lnTo>
                    <a:pt x="164" y="90"/>
                  </a:lnTo>
                  <a:lnTo>
                    <a:pt x="164" y="90"/>
                  </a:lnTo>
                  <a:lnTo>
                    <a:pt x="168" y="86"/>
                  </a:lnTo>
                  <a:lnTo>
                    <a:pt x="170" y="82"/>
                  </a:lnTo>
                  <a:lnTo>
                    <a:pt x="170" y="82"/>
                  </a:lnTo>
                  <a:lnTo>
                    <a:pt x="168" y="76"/>
                  </a:lnTo>
                  <a:lnTo>
                    <a:pt x="162" y="74"/>
                  </a:lnTo>
                  <a:lnTo>
                    <a:pt x="162" y="74"/>
                  </a:lnTo>
                  <a:lnTo>
                    <a:pt x="162" y="74"/>
                  </a:lnTo>
                  <a:lnTo>
                    <a:pt x="162" y="74"/>
                  </a:lnTo>
                  <a:lnTo>
                    <a:pt x="152" y="74"/>
                  </a:lnTo>
                  <a:lnTo>
                    <a:pt x="136" y="52"/>
                  </a:lnTo>
                  <a:lnTo>
                    <a:pt x="136" y="52"/>
                  </a:lnTo>
                  <a:lnTo>
                    <a:pt x="136" y="52"/>
                  </a:lnTo>
                  <a:lnTo>
                    <a:pt x="136" y="52"/>
                  </a:lnTo>
                  <a:lnTo>
                    <a:pt x="142" y="50"/>
                  </a:lnTo>
                  <a:lnTo>
                    <a:pt x="144" y="46"/>
                  </a:lnTo>
                  <a:lnTo>
                    <a:pt x="144" y="46"/>
                  </a:lnTo>
                  <a:lnTo>
                    <a:pt x="142" y="40"/>
                  </a:lnTo>
                  <a:lnTo>
                    <a:pt x="138" y="38"/>
                  </a:lnTo>
                  <a:lnTo>
                    <a:pt x="138" y="38"/>
                  </a:lnTo>
                  <a:lnTo>
                    <a:pt x="126" y="38"/>
                  </a:lnTo>
                  <a:lnTo>
                    <a:pt x="118" y="28"/>
                  </a:lnTo>
                  <a:lnTo>
                    <a:pt x="118" y="28"/>
                  </a:lnTo>
                  <a:lnTo>
                    <a:pt x="104" y="8"/>
                  </a:lnTo>
                  <a:lnTo>
                    <a:pt x="104" y="8"/>
                  </a:lnTo>
                  <a:lnTo>
                    <a:pt x="98" y="2"/>
                  </a:lnTo>
                  <a:lnTo>
                    <a:pt x="90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100" y="52"/>
                  </a:lnTo>
                  <a:lnTo>
                    <a:pt x="100" y="52"/>
                  </a:lnTo>
                  <a:lnTo>
                    <a:pt x="110" y="74"/>
                  </a:lnTo>
                  <a:lnTo>
                    <a:pt x="110" y="74"/>
                  </a:lnTo>
                  <a:lnTo>
                    <a:pt x="114" y="88"/>
                  </a:lnTo>
                  <a:lnTo>
                    <a:pt x="114" y="100"/>
                  </a:lnTo>
                  <a:lnTo>
                    <a:pt x="114" y="100"/>
                  </a:lnTo>
                  <a:lnTo>
                    <a:pt x="114" y="104"/>
                  </a:lnTo>
                  <a:lnTo>
                    <a:pt x="110" y="108"/>
                  </a:lnTo>
                  <a:lnTo>
                    <a:pt x="102" y="110"/>
                  </a:lnTo>
                  <a:lnTo>
                    <a:pt x="94" y="112"/>
                  </a:lnTo>
                  <a:lnTo>
                    <a:pt x="42" y="114"/>
                  </a:lnTo>
                  <a:lnTo>
                    <a:pt x="18" y="80"/>
                  </a:lnTo>
                  <a:lnTo>
                    <a:pt x="18" y="80"/>
                  </a:lnTo>
                  <a:lnTo>
                    <a:pt x="0" y="78"/>
                  </a:lnTo>
                  <a:lnTo>
                    <a:pt x="10" y="118"/>
                  </a:lnTo>
                  <a:lnTo>
                    <a:pt x="10" y="118"/>
                  </a:lnTo>
                  <a:lnTo>
                    <a:pt x="10" y="118"/>
                  </a:lnTo>
                  <a:lnTo>
                    <a:pt x="10" y="118"/>
                  </a:lnTo>
                  <a:lnTo>
                    <a:pt x="6" y="118"/>
                  </a:lnTo>
                  <a:lnTo>
                    <a:pt x="4" y="122"/>
                  </a:lnTo>
                  <a:lnTo>
                    <a:pt x="4" y="122"/>
                  </a:lnTo>
                  <a:lnTo>
                    <a:pt x="6" y="126"/>
                  </a:lnTo>
                  <a:lnTo>
                    <a:pt x="10" y="128"/>
                  </a:lnTo>
                  <a:lnTo>
                    <a:pt x="10" y="128"/>
                  </a:lnTo>
                  <a:lnTo>
                    <a:pt x="10" y="128"/>
                  </a:lnTo>
                  <a:lnTo>
                    <a:pt x="0" y="166"/>
                  </a:lnTo>
                  <a:lnTo>
                    <a:pt x="0" y="166"/>
                  </a:lnTo>
                  <a:lnTo>
                    <a:pt x="18" y="164"/>
                  </a:lnTo>
                  <a:lnTo>
                    <a:pt x="42" y="130"/>
                  </a:lnTo>
                  <a:lnTo>
                    <a:pt x="94" y="132"/>
                  </a:lnTo>
                  <a:lnTo>
                    <a:pt x="94" y="132"/>
                  </a:lnTo>
                  <a:lnTo>
                    <a:pt x="102" y="134"/>
                  </a:lnTo>
                  <a:lnTo>
                    <a:pt x="110" y="136"/>
                  </a:lnTo>
                  <a:lnTo>
                    <a:pt x="114" y="140"/>
                  </a:lnTo>
                  <a:lnTo>
                    <a:pt x="114" y="144"/>
                  </a:lnTo>
                  <a:lnTo>
                    <a:pt x="114" y="144"/>
                  </a:lnTo>
                  <a:lnTo>
                    <a:pt x="114" y="156"/>
                  </a:lnTo>
                  <a:lnTo>
                    <a:pt x="110" y="170"/>
                  </a:lnTo>
                  <a:lnTo>
                    <a:pt x="110" y="170"/>
                  </a:lnTo>
                  <a:lnTo>
                    <a:pt x="100" y="192"/>
                  </a:lnTo>
                  <a:lnTo>
                    <a:pt x="100" y="192"/>
                  </a:lnTo>
                  <a:lnTo>
                    <a:pt x="78" y="244"/>
                  </a:lnTo>
                  <a:lnTo>
                    <a:pt x="90" y="244"/>
                  </a:lnTo>
                  <a:lnTo>
                    <a:pt x="90" y="244"/>
                  </a:lnTo>
                  <a:lnTo>
                    <a:pt x="98" y="242"/>
                  </a:lnTo>
                  <a:lnTo>
                    <a:pt x="104" y="236"/>
                  </a:lnTo>
                  <a:lnTo>
                    <a:pt x="104" y="236"/>
                  </a:lnTo>
                  <a:lnTo>
                    <a:pt x="118" y="216"/>
                  </a:lnTo>
                  <a:lnTo>
                    <a:pt x="126" y="206"/>
                  </a:lnTo>
                  <a:lnTo>
                    <a:pt x="138" y="206"/>
                  </a:lnTo>
                  <a:lnTo>
                    <a:pt x="138" y="206"/>
                  </a:lnTo>
                  <a:lnTo>
                    <a:pt x="138" y="206"/>
                  </a:lnTo>
                  <a:lnTo>
                    <a:pt x="142" y="204"/>
                  </a:lnTo>
                  <a:lnTo>
                    <a:pt x="144" y="198"/>
                  </a:lnTo>
                  <a:lnTo>
                    <a:pt x="144" y="198"/>
                  </a:lnTo>
                  <a:lnTo>
                    <a:pt x="142" y="194"/>
                  </a:lnTo>
                  <a:lnTo>
                    <a:pt x="136" y="192"/>
                  </a:lnTo>
                  <a:lnTo>
                    <a:pt x="136" y="192"/>
                  </a:lnTo>
                  <a:lnTo>
                    <a:pt x="136" y="192"/>
                  </a:lnTo>
                  <a:lnTo>
                    <a:pt x="152" y="170"/>
                  </a:lnTo>
                  <a:lnTo>
                    <a:pt x="164" y="170"/>
                  </a:lnTo>
                  <a:lnTo>
                    <a:pt x="164" y="170"/>
                  </a:lnTo>
                  <a:lnTo>
                    <a:pt x="164" y="170"/>
                  </a:lnTo>
                  <a:lnTo>
                    <a:pt x="168" y="166"/>
                  </a:lnTo>
                  <a:lnTo>
                    <a:pt x="170" y="162"/>
                  </a:lnTo>
                  <a:lnTo>
                    <a:pt x="170" y="162"/>
                  </a:lnTo>
                  <a:lnTo>
                    <a:pt x="168" y="156"/>
                  </a:lnTo>
                  <a:lnTo>
                    <a:pt x="164" y="154"/>
                  </a:lnTo>
                  <a:lnTo>
                    <a:pt x="164" y="154"/>
                  </a:lnTo>
                  <a:lnTo>
                    <a:pt x="178" y="136"/>
                  </a:lnTo>
                  <a:lnTo>
                    <a:pt x="178" y="136"/>
                  </a:lnTo>
                  <a:lnTo>
                    <a:pt x="210" y="134"/>
                  </a:lnTo>
                  <a:lnTo>
                    <a:pt x="230" y="130"/>
                  </a:lnTo>
                  <a:lnTo>
                    <a:pt x="230" y="130"/>
                  </a:lnTo>
                  <a:lnTo>
                    <a:pt x="242" y="126"/>
                  </a:lnTo>
                  <a:lnTo>
                    <a:pt x="246" y="124"/>
                  </a:lnTo>
                  <a:lnTo>
                    <a:pt x="246" y="122"/>
                  </a:lnTo>
                  <a:lnTo>
                    <a:pt x="246" y="1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2776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28258" y="448658"/>
            <a:ext cx="428400" cy="414000"/>
            <a:chOff x="703656" y="247711"/>
            <a:chExt cx="515504" cy="495053"/>
          </a:xfrm>
        </p:grpSpPr>
        <p:sp>
          <p:nvSpPr>
            <p:cNvPr id="34" name="Rounded Rectangle 33"/>
            <p:cNvSpPr/>
            <p:nvPr/>
          </p:nvSpPr>
          <p:spPr>
            <a:xfrm>
              <a:off x="703656" y="247711"/>
              <a:ext cx="515504" cy="495053"/>
            </a:xfrm>
            <a:prstGeom prst="roundRect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00" b="1" dirty="0" smtClean="0">
                <a:solidFill>
                  <a:srgbClr val="002060"/>
                </a:solidFill>
              </a:endParaRPr>
            </a:p>
            <a:p>
              <a:pPr algn="ctr"/>
              <a:endParaRPr lang="es-ES" sz="1400" b="1" dirty="0" smtClean="0">
                <a:solidFill>
                  <a:srgbClr val="002060"/>
                </a:solidFill>
              </a:endParaRPr>
            </a:p>
            <a:p>
              <a:pPr algn="ctr"/>
              <a:endParaRPr lang="es-ES" sz="1400" b="1" dirty="0" smtClean="0">
                <a:solidFill>
                  <a:srgbClr val="002060"/>
                </a:solidFill>
              </a:endParaRPr>
            </a:p>
            <a:p>
              <a:pPr algn="ctr"/>
              <a:endParaRPr lang="es-ES" sz="1400" b="1" dirty="0">
                <a:solidFill>
                  <a:srgbClr val="002060"/>
                </a:solidFill>
              </a:endParaRPr>
            </a:p>
          </p:txBody>
        </p:sp>
        <p:sp>
          <p:nvSpPr>
            <p:cNvPr id="35" name="Freeform 49"/>
            <p:cNvSpPr>
              <a:spLocks noEditPoints="1"/>
            </p:cNvSpPr>
            <p:nvPr/>
          </p:nvSpPr>
          <p:spPr bwMode="auto">
            <a:xfrm>
              <a:off x="860301" y="333414"/>
              <a:ext cx="197869" cy="195001"/>
            </a:xfrm>
            <a:custGeom>
              <a:avLst/>
              <a:gdLst>
                <a:gd name="T0" fmla="*/ 125 w 138"/>
                <a:gd name="T1" fmla="*/ 0 h 136"/>
                <a:gd name="T2" fmla="*/ 130 w 138"/>
                <a:gd name="T3" fmla="*/ 0 h 136"/>
                <a:gd name="T4" fmla="*/ 136 w 138"/>
                <a:gd name="T5" fmla="*/ 6 h 136"/>
                <a:gd name="T6" fmla="*/ 138 w 138"/>
                <a:gd name="T7" fmla="*/ 34 h 136"/>
                <a:gd name="T8" fmla="*/ 136 w 138"/>
                <a:gd name="T9" fmla="*/ 39 h 136"/>
                <a:gd name="T10" fmla="*/ 130 w 138"/>
                <a:gd name="T11" fmla="*/ 45 h 136"/>
                <a:gd name="T12" fmla="*/ 91 w 138"/>
                <a:gd name="T13" fmla="*/ 46 h 136"/>
                <a:gd name="T14" fmla="*/ 80 w 138"/>
                <a:gd name="T15" fmla="*/ 46 h 136"/>
                <a:gd name="T16" fmla="*/ 79 w 138"/>
                <a:gd name="T17" fmla="*/ 46 h 136"/>
                <a:gd name="T18" fmla="*/ 71 w 138"/>
                <a:gd name="T19" fmla="*/ 42 h 136"/>
                <a:gd name="T20" fmla="*/ 66 w 138"/>
                <a:gd name="T21" fmla="*/ 34 h 136"/>
                <a:gd name="T22" fmla="*/ 66 w 138"/>
                <a:gd name="T23" fmla="*/ 11 h 136"/>
                <a:gd name="T24" fmla="*/ 71 w 138"/>
                <a:gd name="T25" fmla="*/ 3 h 136"/>
                <a:gd name="T26" fmla="*/ 79 w 138"/>
                <a:gd name="T27" fmla="*/ 0 h 136"/>
                <a:gd name="T28" fmla="*/ 71 w 138"/>
                <a:gd name="T29" fmla="*/ 85 h 136"/>
                <a:gd name="T30" fmla="*/ 88 w 138"/>
                <a:gd name="T31" fmla="*/ 69 h 136"/>
                <a:gd name="T32" fmla="*/ 68 w 138"/>
                <a:gd name="T33" fmla="*/ 62 h 136"/>
                <a:gd name="T34" fmla="*/ 66 w 138"/>
                <a:gd name="T35" fmla="*/ 54 h 136"/>
                <a:gd name="T36" fmla="*/ 62 w 138"/>
                <a:gd name="T37" fmla="*/ 48 h 136"/>
                <a:gd name="T38" fmla="*/ 57 w 138"/>
                <a:gd name="T39" fmla="*/ 48 h 136"/>
                <a:gd name="T40" fmla="*/ 54 w 138"/>
                <a:gd name="T41" fmla="*/ 48 h 136"/>
                <a:gd name="T42" fmla="*/ 53 w 138"/>
                <a:gd name="T43" fmla="*/ 43 h 136"/>
                <a:gd name="T44" fmla="*/ 54 w 138"/>
                <a:gd name="T45" fmla="*/ 39 h 136"/>
                <a:gd name="T46" fmla="*/ 57 w 138"/>
                <a:gd name="T47" fmla="*/ 35 h 136"/>
                <a:gd name="T48" fmla="*/ 57 w 138"/>
                <a:gd name="T49" fmla="*/ 32 h 136"/>
                <a:gd name="T50" fmla="*/ 57 w 138"/>
                <a:gd name="T51" fmla="*/ 31 h 136"/>
                <a:gd name="T52" fmla="*/ 56 w 138"/>
                <a:gd name="T53" fmla="*/ 31 h 136"/>
                <a:gd name="T54" fmla="*/ 54 w 138"/>
                <a:gd name="T55" fmla="*/ 21 h 136"/>
                <a:gd name="T56" fmla="*/ 53 w 138"/>
                <a:gd name="T57" fmla="*/ 18 h 136"/>
                <a:gd name="T58" fmla="*/ 45 w 138"/>
                <a:gd name="T59" fmla="*/ 17 h 136"/>
                <a:gd name="T60" fmla="*/ 36 w 138"/>
                <a:gd name="T61" fmla="*/ 20 h 136"/>
                <a:gd name="T62" fmla="*/ 34 w 138"/>
                <a:gd name="T63" fmla="*/ 21 h 136"/>
                <a:gd name="T64" fmla="*/ 32 w 138"/>
                <a:gd name="T65" fmla="*/ 31 h 136"/>
                <a:gd name="T66" fmla="*/ 32 w 138"/>
                <a:gd name="T67" fmla="*/ 31 h 136"/>
                <a:gd name="T68" fmla="*/ 32 w 138"/>
                <a:gd name="T69" fmla="*/ 32 h 136"/>
                <a:gd name="T70" fmla="*/ 32 w 138"/>
                <a:gd name="T71" fmla="*/ 35 h 136"/>
                <a:gd name="T72" fmla="*/ 34 w 138"/>
                <a:gd name="T73" fmla="*/ 39 h 136"/>
                <a:gd name="T74" fmla="*/ 37 w 138"/>
                <a:gd name="T75" fmla="*/ 43 h 136"/>
                <a:gd name="T76" fmla="*/ 36 w 138"/>
                <a:gd name="T77" fmla="*/ 46 h 136"/>
                <a:gd name="T78" fmla="*/ 34 w 138"/>
                <a:gd name="T79" fmla="*/ 48 h 136"/>
                <a:gd name="T80" fmla="*/ 32 w 138"/>
                <a:gd name="T81" fmla="*/ 48 h 136"/>
                <a:gd name="T82" fmla="*/ 28 w 138"/>
                <a:gd name="T83" fmla="*/ 48 h 136"/>
                <a:gd name="T84" fmla="*/ 22 w 138"/>
                <a:gd name="T85" fmla="*/ 62 h 136"/>
                <a:gd name="T86" fmla="*/ 0 w 138"/>
                <a:gd name="T87" fmla="*/ 69 h 136"/>
                <a:gd name="T88" fmla="*/ 17 w 138"/>
                <a:gd name="T89" fmla="*/ 85 h 136"/>
                <a:gd name="T90" fmla="*/ 71 w 138"/>
                <a:gd name="T91" fmla="*/ 136 h 136"/>
                <a:gd name="T92" fmla="*/ 71 w 138"/>
                <a:gd name="T93" fmla="*/ 85 h 136"/>
                <a:gd name="T94" fmla="*/ 45 w 138"/>
                <a:gd name="T95" fmla="*/ 52 h 136"/>
                <a:gd name="T96" fmla="*/ 43 w 138"/>
                <a:gd name="T97" fmla="*/ 48 h 136"/>
                <a:gd name="T98" fmla="*/ 46 w 138"/>
                <a:gd name="T99" fmla="*/ 48 h 136"/>
                <a:gd name="T100" fmla="*/ 46 w 138"/>
                <a:gd name="T101" fmla="*/ 52 h 136"/>
                <a:gd name="T102" fmla="*/ 42 w 138"/>
                <a:gd name="T103" fmla="*/ 62 h 136"/>
                <a:gd name="T104" fmla="*/ 82 w 138"/>
                <a:gd name="T105" fmla="*/ 9 h 136"/>
                <a:gd name="T106" fmla="*/ 125 w 138"/>
                <a:gd name="T107" fmla="*/ 12 h 136"/>
                <a:gd name="T108" fmla="*/ 82 w 138"/>
                <a:gd name="T109" fmla="*/ 9 h 136"/>
                <a:gd name="T110" fmla="*/ 82 w 138"/>
                <a:gd name="T111" fmla="*/ 31 h 136"/>
                <a:gd name="T112" fmla="*/ 125 w 138"/>
                <a:gd name="T113" fmla="*/ 34 h 136"/>
                <a:gd name="T114" fmla="*/ 82 w 138"/>
                <a:gd name="T115" fmla="*/ 31 h 136"/>
                <a:gd name="T116" fmla="*/ 82 w 138"/>
                <a:gd name="T117" fmla="*/ 20 h 136"/>
                <a:gd name="T118" fmla="*/ 125 w 138"/>
                <a:gd name="T119" fmla="*/ 23 h 136"/>
                <a:gd name="T120" fmla="*/ 82 w 138"/>
                <a:gd name="T121" fmla="*/ 2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8" h="136">
                  <a:moveTo>
                    <a:pt x="79" y="0"/>
                  </a:moveTo>
                  <a:lnTo>
                    <a:pt x="125" y="0"/>
                  </a:lnTo>
                  <a:lnTo>
                    <a:pt x="125" y="0"/>
                  </a:lnTo>
                  <a:lnTo>
                    <a:pt x="130" y="0"/>
                  </a:lnTo>
                  <a:lnTo>
                    <a:pt x="135" y="3"/>
                  </a:lnTo>
                  <a:lnTo>
                    <a:pt x="136" y="6"/>
                  </a:lnTo>
                  <a:lnTo>
                    <a:pt x="138" y="11"/>
                  </a:lnTo>
                  <a:lnTo>
                    <a:pt x="138" y="34"/>
                  </a:lnTo>
                  <a:lnTo>
                    <a:pt x="138" y="34"/>
                  </a:lnTo>
                  <a:lnTo>
                    <a:pt x="136" y="39"/>
                  </a:lnTo>
                  <a:lnTo>
                    <a:pt x="135" y="42"/>
                  </a:lnTo>
                  <a:lnTo>
                    <a:pt x="130" y="45"/>
                  </a:lnTo>
                  <a:lnTo>
                    <a:pt x="125" y="46"/>
                  </a:lnTo>
                  <a:lnTo>
                    <a:pt x="91" y="46"/>
                  </a:lnTo>
                  <a:lnTo>
                    <a:pt x="80" y="56"/>
                  </a:lnTo>
                  <a:lnTo>
                    <a:pt x="80" y="46"/>
                  </a:lnTo>
                  <a:lnTo>
                    <a:pt x="79" y="46"/>
                  </a:lnTo>
                  <a:lnTo>
                    <a:pt x="79" y="46"/>
                  </a:lnTo>
                  <a:lnTo>
                    <a:pt x="74" y="45"/>
                  </a:lnTo>
                  <a:lnTo>
                    <a:pt x="71" y="42"/>
                  </a:lnTo>
                  <a:lnTo>
                    <a:pt x="68" y="39"/>
                  </a:lnTo>
                  <a:lnTo>
                    <a:pt x="66" y="34"/>
                  </a:lnTo>
                  <a:lnTo>
                    <a:pt x="66" y="11"/>
                  </a:lnTo>
                  <a:lnTo>
                    <a:pt x="66" y="11"/>
                  </a:lnTo>
                  <a:lnTo>
                    <a:pt x="68" y="6"/>
                  </a:lnTo>
                  <a:lnTo>
                    <a:pt x="71" y="3"/>
                  </a:lnTo>
                  <a:lnTo>
                    <a:pt x="74" y="0"/>
                  </a:lnTo>
                  <a:lnTo>
                    <a:pt x="79" y="0"/>
                  </a:lnTo>
                  <a:lnTo>
                    <a:pt x="79" y="0"/>
                  </a:lnTo>
                  <a:close/>
                  <a:moveTo>
                    <a:pt x="71" y="85"/>
                  </a:moveTo>
                  <a:lnTo>
                    <a:pt x="80" y="85"/>
                  </a:lnTo>
                  <a:lnTo>
                    <a:pt x="88" y="69"/>
                  </a:lnTo>
                  <a:lnTo>
                    <a:pt x="88" y="62"/>
                  </a:lnTo>
                  <a:lnTo>
                    <a:pt x="68" y="62"/>
                  </a:lnTo>
                  <a:lnTo>
                    <a:pt x="68" y="62"/>
                  </a:lnTo>
                  <a:lnTo>
                    <a:pt x="66" y="54"/>
                  </a:lnTo>
                  <a:lnTo>
                    <a:pt x="62" y="48"/>
                  </a:lnTo>
                  <a:lnTo>
                    <a:pt x="62" y="48"/>
                  </a:lnTo>
                  <a:lnTo>
                    <a:pt x="57" y="48"/>
                  </a:lnTo>
                  <a:lnTo>
                    <a:pt x="57" y="48"/>
                  </a:lnTo>
                  <a:lnTo>
                    <a:pt x="54" y="48"/>
                  </a:lnTo>
                  <a:lnTo>
                    <a:pt x="54" y="48"/>
                  </a:lnTo>
                  <a:lnTo>
                    <a:pt x="53" y="43"/>
                  </a:lnTo>
                  <a:lnTo>
                    <a:pt x="53" y="43"/>
                  </a:lnTo>
                  <a:lnTo>
                    <a:pt x="54" y="39"/>
                  </a:lnTo>
                  <a:lnTo>
                    <a:pt x="54" y="39"/>
                  </a:lnTo>
                  <a:lnTo>
                    <a:pt x="57" y="35"/>
                  </a:lnTo>
                  <a:lnTo>
                    <a:pt x="57" y="35"/>
                  </a:lnTo>
                  <a:lnTo>
                    <a:pt x="57" y="32"/>
                  </a:lnTo>
                  <a:lnTo>
                    <a:pt x="57" y="32"/>
                  </a:lnTo>
                  <a:lnTo>
                    <a:pt x="57" y="31"/>
                  </a:lnTo>
                  <a:lnTo>
                    <a:pt x="57" y="31"/>
                  </a:lnTo>
                  <a:lnTo>
                    <a:pt x="56" y="31"/>
                  </a:lnTo>
                  <a:lnTo>
                    <a:pt x="56" y="31"/>
                  </a:lnTo>
                  <a:lnTo>
                    <a:pt x="56" y="23"/>
                  </a:lnTo>
                  <a:lnTo>
                    <a:pt x="54" y="21"/>
                  </a:lnTo>
                  <a:lnTo>
                    <a:pt x="53" y="18"/>
                  </a:lnTo>
                  <a:lnTo>
                    <a:pt x="53" y="18"/>
                  </a:lnTo>
                  <a:lnTo>
                    <a:pt x="49" y="17"/>
                  </a:lnTo>
                  <a:lnTo>
                    <a:pt x="45" y="17"/>
                  </a:lnTo>
                  <a:lnTo>
                    <a:pt x="40" y="17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4" y="21"/>
                  </a:lnTo>
                  <a:lnTo>
                    <a:pt x="32" y="23"/>
                  </a:lnTo>
                  <a:lnTo>
                    <a:pt x="32" y="31"/>
                  </a:lnTo>
                  <a:lnTo>
                    <a:pt x="32" y="31"/>
                  </a:lnTo>
                  <a:lnTo>
                    <a:pt x="32" y="31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2" y="35"/>
                  </a:lnTo>
                  <a:lnTo>
                    <a:pt x="32" y="35"/>
                  </a:lnTo>
                  <a:lnTo>
                    <a:pt x="34" y="39"/>
                  </a:lnTo>
                  <a:lnTo>
                    <a:pt x="34" y="39"/>
                  </a:lnTo>
                  <a:lnTo>
                    <a:pt x="37" y="43"/>
                  </a:lnTo>
                  <a:lnTo>
                    <a:pt x="37" y="43"/>
                  </a:lnTo>
                  <a:lnTo>
                    <a:pt x="36" y="46"/>
                  </a:lnTo>
                  <a:lnTo>
                    <a:pt x="36" y="46"/>
                  </a:lnTo>
                  <a:lnTo>
                    <a:pt x="34" y="48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28" y="48"/>
                  </a:lnTo>
                  <a:lnTo>
                    <a:pt x="28" y="48"/>
                  </a:lnTo>
                  <a:lnTo>
                    <a:pt x="23" y="54"/>
                  </a:lnTo>
                  <a:lnTo>
                    <a:pt x="22" y="62"/>
                  </a:lnTo>
                  <a:lnTo>
                    <a:pt x="0" y="62"/>
                  </a:lnTo>
                  <a:lnTo>
                    <a:pt x="0" y="69"/>
                  </a:lnTo>
                  <a:lnTo>
                    <a:pt x="9" y="85"/>
                  </a:lnTo>
                  <a:lnTo>
                    <a:pt x="17" y="85"/>
                  </a:lnTo>
                  <a:lnTo>
                    <a:pt x="17" y="136"/>
                  </a:lnTo>
                  <a:lnTo>
                    <a:pt x="71" y="136"/>
                  </a:lnTo>
                  <a:lnTo>
                    <a:pt x="71" y="85"/>
                  </a:lnTo>
                  <a:lnTo>
                    <a:pt x="71" y="85"/>
                  </a:lnTo>
                  <a:close/>
                  <a:moveTo>
                    <a:pt x="42" y="62"/>
                  </a:moveTo>
                  <a:lnTo>
                    <a:pt x="45" y="52"/>
                  </a:lnTo>
                  <a:lnTo>
                    <a:pt x="43" y="51"/>
                  </a:lnTo>
                  <a:lnTo>
                    <a:pt x="43" y="48"/>
                  </a:lnTo>
                  <a:lnTo>
                    <a:pt x="45" y="48"/>
                  </a:lnTo>
                  <a:lnTo>
                    <a:pt x="46" y="48"/>
                  </a:lnTo>
                  <a:lnTo>
                    <a:pt x="48" y="51"/>
                  </a:lnTo>
                  <a:lnTo>
                    <a:pt x="46" y="52"/>
                  </a:lnTo>
                  <a:lnTo>
                    <a:pt x="49" y="62"/>
                  </a:lnTo>
                  <a:lnTo>
                    <a:pt x="42" y="62"/>
                  </a:lnTo>
                  <a:lnTo>
                    <a:pt x="42" y="62"/>
                  </a:lnTo>
                  <a:close/>
                  <a:moveTo>
                    <a:pt x="82" y="9"/>
                  </a:moveTo>
                  <a:lnTo>
                    <a:pt x="82" y="12"/>
                  </a:lnTo>
                  <a:lnTo>
                    <a:pt x="125" y="12"/>
                  </a:lnTo>
                  <a:lnTo>
                    <a:pt x="125" y="9"/>
                  </a:lnTo>
                  <a:lnTo>
                    <a:pt x="82" y="9"/>
                  </a:lnTo>
                  <a:lnTo>
                    <a:pt x="82" y="9"/>
                  </a:lnTo>
                  <a:close/>
                  <a:moveTo>
                    <a:pt x="82" y="31"/>
                  </a:moveTo>
                  <a:lnTo>
                    <a:pt x="82" y="34"/>
                  </a:lnTo>
                  <a:lnTo>
                    <a:pt x="125" y="34"/>
                  </a:lnTo>
                  <a:lnTo>
                    <a:pt x="125" y="31"/>
                  </a:lnTo>
                  <a:lnTo>
                    <a:pt x="82" y="31"/>
                  </a:lnTo>
                  <a:lnTo>
                    <a:pt x="82" y="31"/>
                  </a:lnTo>
                  <a:close/>
                  <a:moveTo>
                    <a:pt x="82" y="20"/>
                  </a:moveTo>
                  <a:lnTo>
                    <a:pt x="82" y="23"/>
                  </a:lnTo>
                  <a:lnTo>
                    <a:pt x="125" y="23"/>
                  </a:lnTo>
                  <a:lnTo>
                    <a:pt x="125" y="20"/>
                  </a:lnTo>
                  <a:lnTo>
                    <a:pt x="82" y="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2776"/>
                </a:solidFill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145210" y="452258"/>
            <a:ext cx="428400" cy="410400"/>
            <a:chOff x="1157616" y="202415"/>
            <a:chExt cx="515504" cy="495053"/>
          </a:xfrm>
        </p:grpSpPr>
        <p:sp>
          <p:nvSpPr>
            <p:cNvPr id="37" name="Rounded Rectangle 36"/>
            <p:cNvSpPr/>
            <p:nvPr/>
          </p:nvSpPr>
          <p:spPr>
            <a:xfrm>
              <a:off x="1157616" y="202415"/>
              <a:ext cx="515504" cy="495053"/>
            </a:xfrm>
            <a:prstGeom prst="roundRect">
              <a:avLst/>
            </a:prstGeom>
            <a:solidFill>
              <a:srgbClr val="00A1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00" b="1" dirty="0" smtClean="0">
                <a:solidFill>
                  <a:srgbClr val="002060"/>
                </a:solidFill>
              </a:endParaRPr>
            </a:p>
            <a:p>
              <a:pPr algn="ctr"/>
              <a:endParaRPr lang="es-ES" sz="1400" b="1" dirty="0" smtClean="0">
                <a:solidFill>
                  <a:srgbClr val="002060"/>
                </a:solidFill>
              </a:endParaRPr>
            </a:p>
            <a:p>
              <a:pPr algn="ctr"/>
              <a:endParaRPr lang="es-ES" sz="1400" b="1" dirty="0" smtClean="0">
                <a:solidFill>
                  <a:srgbClr val="002060"/>
                </a:solidFill>
              </a:endParaRPr>
            </a:p>
            <a:p>
              <a:pPr algn="ctr"/>
              <a:endParaRPr lang="es-ES" sz="1400" b="1" dirty="0">
                <a:solidFill>
                  <a:srgbClr val="002060"/>
                </a:solidFill>
              </a:endParaRPr>
            </a:p>
          </p:txBody>
        </p:sp>
        <p:grpSp>
          <p:nvGrpSpPr>
            <p:cNvPr id="38" name="Group 282"/>
            <p:cNvGrpSpPr/>
            <p:nvPr/>
          </p:nvGrpSpPr>
          <p:grpSpPr>
            <a:xfrm>
              <a:off x="1311621" y="288473"/>
              <a:ext cx="207495" cy="194290"/>
              <a:chOff x="644491" y="4719572"/>
              <a:chExt cx="226243" cy="211846"/>
            </a:xfrm>
            <a:solidFill>
              <a:schemeClr val="bg1"/>
            </a:solidFill>
          </p:grpSpPr>
          <p:sp>
            <p:nvSpPr>
              <p:cNvPr id="39" name="Freeform 133"/>
              <p:cNvSpPr>
                <a:spLocks noEditPoints="1"/>
              </p:cNvSpPr>
              <p:nvPr/>
            </p:nvSpPr>
            <p:spPr bwMode="auto">
              <a:xfrm>
                <a:off x="644491" y="4731912"/>
                <a:ext cx="158371" cy="199506"/>
              </a:xfrm>
              <a:custGeom>
                <a:avLst/>
                <a:gdLst>
                  <a:gd name="T0" fmla="*/ 48 w 84"/>
                  <a:gd name="T1" fmla="*/ 24 h 105"/>
                  <a:gd name="T2" fmla="*/ 44 w 84"/>
                  <a:gd name="T3" fmla="*/ 24 h 105"/>
                  <a:gd name="T4" fmla="*/ 12 w 84"/>
                  <a:gd name="T5" fmla="*/ 24 h 105"/>
                  <a:gd name="T6" fmla="*/ 0 w 84"/>
                  <a:gd name="T7" fmla="*/ 40 h 105"/>
                  <a:gd name="T8" fmla="*/ 12 w 84"/>
                  <a:gd name="T9" fmla="*/ 56 h 105"/>
                  <a:gd name="T10" fmla="*/ 20 w 84"/>
                  <a:gd name="T11" fmla="*/ 56 h 105"/>
                  <a:gd name="T12" fmla="*/ 21 w 84"/>
                  <a:gd name="T13" fmla="*/ 58 h 105"/>
                  <a:gd name="T14" fmla="*/ 34 w 84"/>
                  <a:gd name="T15" fmla="*/ 96 h 105"/>
                  <a:gd name="T16" fmla="*/ 47 w 84"/>
                  <a:gd name="T17" fmla="*/ 103 h 105"/>
                  <a:gd name="T18" fmla="*/ 52 w 84"/>
                  <a:gd name="T19" fmla="*/ 90 h 105"/>
                  <a:gd name="T20" fmla="*/ 40 w 84"/>
                  <a:gd name="T21" fmla="*/ 56 h 105"/>
                  <a:gd name="T22" fmla="*/ 44 w 84"/>
                  <a:gd name="T23" fmla="*/ 56 h 105"/>
                  <a:gd name="T24" fmla="*/ 48 w 84"/>
                  <a:gd name="T25" fmla="*/ 56 h 105"/>
                  <a:gd name="T26" fmla="*/ 84 w 84"/>
                  <a:gd name="T27" fmla="*/ 80 h 105"/>
                  <a:gd name="T28" fmla="*/ 76 w 84"/>
                  <a:gd name="T29" fmla="*/ 44 h 105"/>
                  <a:gd name="T30" fmla="*/ 84 w 84"/>
                  <a:gd name="T31" fmla="*/ 0 h 105"/>
                  <a:gd name="T32" fmla="*/ 48 w 84"/>
                  <a:gd name="T33" fmla="*/ 24 h 105"/>
                  <a:gd name="T34" fmla="*/ 16 w 84"/>
                  <a:gd name="T35" fmla="*/ 48 h 105"/>
                  <a:gd name="T36" fmla="*/ 8 w 84"/>
                  <a:gd name="T37" fmla="*/ 40 h 105"/>
                  <a:gd name="T38" fmla="*/ 16 w 84"/>
                  <a:gd name="T39" fmla="*/ 32 h 105"/>
                  <a:gd name="T40" fmla="*/ 16 w 84"/>
                  <a:gd name="T41" fmla="*/ 48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4" h="105">
                    <a:moveTo>
                      <a:pt x="48" y="24"/>
                    </a:moveTo>
                    <a:cubicBezTo>
                      <a:pt x="48" y="24"/>
                      <a:pt x="45" y="24"/>
                      <a:pt x="44" y="24"/>
                    </a:cubicBezTo>
                    <a:cubicBezTo>
                      <a:pt x="30" y="24"/>
                      <a:pt x="12" y="24"/>
                      <a:pt x="12" y="24"/>
                    </a:cubicBezTo>
                    <a:cubicBezTo>
                      <a:pt x="5" y="24"/>
                      <a:pt x="0" y="31"/>
                      <a:pt x="0" y="40"/>
                    </a:cubicBezTo>
                    <a:cubicBezTo>
                      <a:pt x="0" y="49"/>
                      <a:pt x="5" y="56"/>
                      <a:pt x="12" y="56"/>
                    </a:cubicBezTo>
                    <a:cubicBezTo>
                      <a:pt x="20" y="56"/>
                      <a:pt x="20" y="56"/>
                      <a:pt x="20" y="56"/>
                    </a:cubicBezTo>
                    <a:cubicBezTo>
                      <a:pt x="20" y="56"/>
                      <a:pt x="21" y="58"/>
                      <a:pt x="21" y="58"/>
                    </a:cubicBezTo>
                    <a:cubicBezTo>
                      <a:pt x="34" y="96"/>
                      <a:pt x="34" y="96"/>
                      <a:pt x="34" y="96"/>
                    </a:cubicBezTo>
                    <a:cubicBezTo>
                      <a:pt x="36" y="102"/>
                      <a:pt x="42" y="105"/>
                      <a:pt x="47" y="103"/>
                    </a:cubicBezTo>
                    <a:cubicBezTo>
                      <a:pt x="52" y="101"/>
                      <a:pt x="54" y="96"/>
                      <a:pt x="52" y="90"/>
                    </a:cubicBezTo>
                    <a:cubicBezTo>
                      <a:pt x="40" y="56"/>
                      <a:pt x="40" y="56"/>
                      <a:pt x="40" y="56"/>
                    </a:cubicBezTo>
                    <a:cubicBezTo>
                      <a:pt x="44" y="56"/>
                      <a:pt x="44" y="56"/>
                      <a:pt x="44" y="56"/>
                    </a:cubicBezTo>
                    <a:cubicBezTo>
                      <a:pt x="48" y="56"/>
                      <a:pt x="48" y="56"/>
                      <a:pt x="48" y="56"/>
                    </a:cubicBezTo>
                    <a:cubicBezTo>
                      <a:pt x="60" y="57"/>
                      <a:pt x="75" y="74"/>
                      <a:pt x="84" y="80"/>
                    </a:cubicBezTo>
                    <a:cubicBezTo>
                      <a:pt x="81" y="70"/>
                      <a:pt x="76" y="57"/>
                      <a:pt x="76" y="44"/>
                    </a:cubicBezTo>
                    <a:cubicBezTo>
                      <a:pt x="76" y="28"/>
                      <a:pt x="80" y="10"/>
                      <a:pt x="84" y="0"/>
                    </a:cubicBezTo>
                    <a:cubicBezTo>
                      <a:pt x="75" y="6"/>
                      <a:pt x="61" y="22"/>
                      <a:pt x="48" y="24"/>
                    </a:cubicBezTo>
                    <a:close/>
                    <a:moveTo>
                      <a:pt x="16" y="48"/>
                    </a:moveTo>
                    <a:cubicBezTo>
                      <a:pt x="12" y="48"/>
                      <a:pt x="8" y="44"/>
                      <a:pt x="8" y="40"/>
                    </a:cubicBezTo>
                    <a:cubicBezTo>
                      <a:pt x="8" y="35"/>
                      <a:pt x="12" y="32"/>
                      <a:pt x="16" y="32"/>
                    </a:cubicBezTo>
                    <a:lnTo>
                      <a:pt x="16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>
                  <a:solidFill>
                    <a:srgbClr val="002776"/>
                  </a:solidFill>
                </a:endParaRPr>
              </a:p>
            </p:txBody>
          </p:sp>
          <p:sp>
            <p:nvSpPr>
              <p:cNvPr id="40" name="Freeform 134"/>
              <p:cNvSpPr>
                <a:spLocks/>
              </p:cNvSpPr>
              <p:nvPr/>
            </p:nvSpPr>
            <p:spPr bwMode="auto">
              <a:xfrm>
                <a:off x="813145" y="4719572"/>
                <a:ext cx="57589" cy="183052"/>
              </a:xfrm>
              <a:custGeom>
                <a:avLst/>
                <a:gdLst>
                  <a:gd name="T0" fmla="*/ 15 w 31"/>
                  <a:gd name="T1" fmla="*/ 0 h 97"/>
                  <a:gd name="T2" fmla="*/ 0 w 31"/>
                  <a:gd name="T3" fmla="*/ 34 h 97"/>
                  <a:gd name="T4" fmla="*/ 2 w 31"/>
                  <a:gd name="T5" fmla="*/ 33 h 97"/>
                  <a:gd name="T6" fmla="*/ 15 w 31"/>
                  <a:gd name="T7" fmla="*/ 49 h 97"/>
                  <a:gd name="T8" fmla="*/ 2 w 31"/>
                  <a:gd name="T9" fmla="*/ 64 h 97"/>
                  <a:gd name="T10" fmla="*/ 0 w 31"/>
                  <a:gd name="T11" fmla="*/ 64 h 97"/>
                  <a:gd name="T12" fmla="*/ 15 w 31"/>
                  <a:gd name="T13" fmla="*/ 97 h 97"/>
                  <a:gd name="T14" fmla="*/ 31 w 31"/>
                  <a:gd name="T15" fmla="*/ 49 h 97"/>
                  <a:gd name="T16" fmla="*/ 15 w 31"/>
                  <a:gd name="T17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97">
                    <a:moveTo>
                      <a:pt x="15" y="0"/>
                    </a:moveTo>
                    <a:cubicBezTo>
                      <a:pt x="8" y="0"/>
                      <a:pt x="2" y="14"/>
                      <a:pt x="0" y="34"/>
                    </a:cubicBezTo>
                    <a:cubicBezTo>
                      <a:pt x="1" y="33"/>
                      <a:pt x="1" y="33"/>
                      <a:pt x="2" y="33"/>
                    </a:cubicBezTo>
                    <a:cubicBezTo>
                      <a:pt x="9" y="33"/>
                      <a:pt x="15" y="40"/>
                      <a:pt x="15" y="49"/>
                    </a:cubicBezTo>
                    <a:cubicBezTo>
                      <a:pt x="15" y="57"/>
                      <a:pt x="9" y="64"/>
                      <a:pt x="2" y="64"/>
                    </a:cubicBezTo>
                    <a:cubicBezTo>
                      <a:pt x="1" y="64"/>
                      <a:pt x="1" y="64"/>
                      <a:pt x="0" y="64"/>
                    </a:cubicBezTo>
                    <a:cubicBezTo>
                      <a:pt x="2" y="83"/>
                      <a:pt x="8" y="97"/>
                      <a:pt x="15" y="97"/>
                    </a:cubicBezTo>
                    <a:cubicBezTo>
                      <a:pt x="24" y="97"/>
                      <a:pt x="31" y="75"/>
                      <a:pt x="31" y="49"/>
                    </a:cubicBezTo>
                    <a:cubicBezTo>
                      <a:pt x="31" y="22"/>
                      <a:pt x="24" y="0"/>
                      <a:pt x="1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>
                  <a:solidFill>
                    <a:srgbClr val="002776"/>
                  </a:solidFill>
                </a:endParaRPr>
              </a:p>
            </p:txBody>
          </p:sp>
        </p:grpSp>
      </p:grpSp>
      <p:sp>
        <p:nvSpPr>
          <p:cNvPr id="4" name="TextBox 3"/>
          <p:cNvSpPr txBox="1"/>
          <p:nvPr/>
        </p:nvSpPr>
        <p:spPr>
          <a:xfrm>
            <a:off x="1690145" y="437034"/>
            <a:ext cx="33233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100" b="1" i="1" dirty="0" smtClean="0">
                <a:solidFill>
                  <a:schemeClr val="tx2"/>
                </a:solidFill>
              </a:rPr>
              <a:t>Indicación de a qué pilar estratégico pertenece</a:t>
            </a:r>
            <a:endParaRPr lang="es-ES" sz="1100" b="1" i="1" dirty="0">
              <a:solidFill>
                <a:schemeClr val="tx2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05458" y="1366714"/>
            <a:ext cx="2417932" cy="360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 smtClean="0">
                <a:solidFill>
                  <a:srgbClr val="FFFFFF"/>
                </a:solidFill>
              </a:rPr>
              <a:t>Cuestión objeto del seguimiento</a:t>
            </a:r>
            <a:endParaRPr lang="es-CL" sz="1200" b="1" dirty="0">
              <a:solidFill>
                <a:srgbClr val="FFFFFF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05458" y="962613"/>
            <a:ext cx="2417932" cy="36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 smtClean="0">
                <a:solidFill>
                  <a:srgbClr val="FFFFFF"/>
                </a:solidFill>
              </a:rPr>
              <a:t>Proyecto asociado</a:t>
            </a:r>
            <a:endParaRPr lang="es-CL" sz="1200" b="1" dirty="0">
              <a:solidFill>
                <a:srgbClr val="FFFFFF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623390" y="1798762"/>
            <a:ext cx="7230196" cy="360000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i="1" dirty="0" smtClean="0">
                <a:solidFill>
                  <a:schemeClr val="tx2"/>
                </a:solidFill>
              </a:rPr>
              <a:t>Con quién se coordina por parte de Quito Turismo</a:t>
            </a:r>
            <a:endParaRPr lang="es-ES" sz="1200" b="1" i="1" dirty="0">
              <a:solidFill>
                <a:schemeClr val="tx2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05458" y="1798762"/>
            <a:ext cx="2417932" cy="36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 smtClean="0">
                <a:solidFill>
                  <a:schemeClr val="tx1"/>
                </a:solidFill>
              </a:rPr>
              <a:t>Interlocutor</a:t>
            </a:r>
            <a:endParaRPr lang="es-CL" sz="1200" b="1" dirty="0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623390" y="2218624"/>
            <a:ext cx="2478612" cy="367420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i="1" dirty="0" smtClean="0">
                <a:solidFill>
                  <a:schemeClr val="tx2"/>
                </a:solidFill>
              </a:rPr>
              <a:t>Persona/ Equipo responsable</a:t>
            </a:r>
            <a:endParaRPr lang="es-ES" sz="1200" b="1" i="1" dirty="0">
              <a:solidFill>
                <a:schemeClr val="tx2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05458" y="2218624"/>
            <a:ext cx="2417932" cy="36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 smtClean="0">
                <a:solidFill>
                  <a:schemeClr val="tx1"/>
                </a:solidFill>
              </a:rPr>
              <a:t>Responsable activación</a:t>
            </a:r>
            <a:endParaRPr lang="es-CL" sz="1200" b="1" dirty="0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12015" y="3310930"/>
            <a:ext cx="3781876" cy="672028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b="1" dirty="0" smtClean="0">
                <a:solidFill>
                  <a:schemeClr val="tx2"/>
                </a:solidFill>
              </a:rPr>
              <a:t>Establecer el indicador con el que se va a medir el resultado</a:t>
            </a:r>
            <a:endParaRPr lang="es-ES" sz="1200" b="1" dirty="0">
              <a:solidFill>
                <a:schemeClr val="tx2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132342" y="2218624"/>
            <a:ext cx="2345924" cy="37960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 smtClean="0">
                <a:solidFill>
                  <a:schemeClr val="tx1"/>
                </a:solidFill>
              </a:rPr>
              <a:t>Responsable seguimiento</a:t>
            </a:r>
            <a:endParaRPr lang="es-CL" sz="1200" b="1" dirty="0">
              <a:solidFill>
                <a:schemeClr val="tx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7519934" y="2218624"/>
            <a:ext cx="2331236" cy="367420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i="1" dirty="0">
                <a:solidFill>
                  <a:schemeClr val="tx2"/>
                </a:solidFill>
              </a:rPr>
              <a:t>Persona/ Equipo </a:t>
            </a:r>
            <a:r>
              <a:rPr lang="es-ES" sz="1200" b="1" i="1" dirty="0" smtClean="0">
                <a:solidFill>
                  <a:schemeClr val="tx2"/>
                </a:solidFill>
              </a:rPr>
              <a:t>responsable</a:t>
            </a:r>
            <a:endParaRPr lang="es-ES" sz="1200" b="1" i="1" dirty="0">
              <a:solidFill>
                <a:schemeClr val="tx2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13951" y="2678046"/>
            <a:ext cx="3038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b="1" i="1" dirty="0" smtClean="0">
                <a:solidFill>
                  <a:schemeClr val="tx2"/>
                </a:solidFill>
              </a:rPr>
              <a:t>Objetivos a cumplir</a:t>
            </a:r>
            <a:endParaRPr lang="es-ES" sz="2400" b="1" i="1" dirty="0">
              <a:solidFill>
                <a:schemeClr val="tx2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312015" y="3071665"/>
            <a:ext cx="3781876" cy="22839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 smtClean="0">
                <a:solidFill>
                  <a:srgbClr val="FFFFFF"/>
                </a:solidFill>
              </a:rPr>
              <a:t>Indicador(es)</a:t>
            </a:r>
            <a:endParaRPr lang="es-CL" sz="1200" b="1" dirty="0">
              <a:solidFill>
                <a:srgbClr val="FFFFFF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336408" y="4367094"/>
            <a:ext cx="3757483" cy="672028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b="1" dirty="0" smtClean="0">
                <a:solidFill>
                  <a:schemeClr val="tx2"/>
                </a:solidFill>
              </a:rPr>
              <a:t>Fijar el resultado objetivo (meta) que se establece </a:t>
            </a:r>
            <a:endParaRPr lang="es-ES" sz="1200" b="1" dirty="0">
              <a:solidFill>
                <a:schemeClr val="tx2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336408" y="4115461"/>
            <a:ext cx="3757483" cy="22839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 smtClean="0">
                <a:solidFill>
                  <a:srgbClr val="FFFFFF"/>
                </a:solidFill>
              </a:rPr>
              <a:t>Meta(s)</a:t>
            </a:r>
            <a:endParaRPr lang="es-CL" sz="1200" b="1" dirty="0">
              <a:solidFill>
                <a:srgbClr val="FFFFFF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685849" y="2678045"/>
            <a:ext cx="3805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b="1" i="1" dirty="0" smtClean="0">
                <a:solidFill>
                  <a:schemeClr val="tx2"/>
                </a:solidFill>
              </a:rPr>
              <a:t>Tareas a realizar: To Dos</a:t>
            </a:r>
            <a:endParaRPr lang="es-ES" sz="2400" b="1" i="1" dirty="0">
              <a:solidFill>
                <a:schemeClr val="tx2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4381922" y="3324043"/>
            <a:ext cx="5469248" cy="2734383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b="1" dirty="0" smtClean="0">
                <a:solidFill>
                  <a:schemeClr val="tx2"/>
                </a:solidFill>
              </a:rPr>
              <a:t>Acciones y tareas acordadas a realizar para lograr el objetivo y resultado deseado</a:t>
            </a:r>
            <a:endParaRPr lang="es-ES" sz="1200" b="1" dirty="0">
              <a:solidFill>
                <a:schemeClr val="tx2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4381922" y="3084779"/>
            <a:ext cx="5469248" cy="22839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 smtClean="0">
                <a:solidFill>
                  <a:srgbClr val="FFFFFF"/>
                </a:solidFill>
              </a:rPr>
              <a:t>Acuerdo de acciones a realizar para el logro</a:t>
            </a:r>
            <a:endParaRPr lang="es-CL" sz="1200" b="1" dirty="0">
              <a:solidFill>
                <a:srgbClr val="FFFFFF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336407" y="5399162"/>
            <a:ext cx="3757483" cy="672028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b="1" dirty="0" smtClean="0">
                <a:solidFill>
                  <a:schemeClr val="tx2"/>
                </a:solidFill>
              </a:rPr>
              <a:t>Tiempo previsto para la realización de las acciones y el logro de la meta objetivo.</a:t>
            </a:r>
            <a:endParaRPr lang="es-ES" sz="1200" b="1" dirty="0">
              <a:solidFill>
                <a:schemeClr val="tx2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336407" y="5147134"/>
            <a:ext cx="3757483" cy="22839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 smtClean="0">
                <a:solidFill>
                  <a:srgbClr val="FFFFFF"/>
                </a:solidFill>
              </a:rPr>
              <a:t>Plazo de realización</a:t>
            </a:r>
            <a:endParaRPr lang="es-CL" sz="1200" b="1" dirty="0">
              <a:solidFill>
                <a:srgbClr val="FFFFFF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4404056" y="6493420"/>
            <a:ext cx="5447114" cy="936086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b="1" dirty="0" smtClean="0">
                <a:solidFill>
                  <a:schemeClr val="tx2"/>
                </a:solidFill>
              </a:rPr>
              <a:t>Tareas que fuera de plazo quedan pendientes de realización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_tradnl" sz="1200" b="1" dirty="0" smtClean="0">
                <a:solidFill>
                  <a:schemeClr val="tx2"/>
                </a:solidFill>
              </a:rPr>
              <a:t>Se añadirán los motivos de la falta de realización para una mejor comprensión del contexto</a:t>
            </a:r>
            <a:endParaRPr lang="es-ES" sz="1200" b="1" dirty="0">
              <a:solidFill>
                <a:schemeClr val="tx2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4404056" y="6193340"/>
            <a:ext cx="5447114" cy="26439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 smtClean="0">
                <a:solidFill>
                  <a:srgbClr val="FFFFFF"/>
                </a:solidFill>
              </a:rPr>
              <a:t>Tareas pendientes (post plazo) y motivos</a:t>
            </a:r>
            <a:endParaRPr lang="es-CL" sz="1200" b="1" dirty="0">
              <a:solidFill>
                <a:srgbClr val="FFFFFF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346535" y="6449134"/>
            <a:ext cx="3757483" cy="980372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b="1" dirty="0" smtClean="0">
                <a:solidFill>
                  <a:schemeClr val="tx2"/>
                </a:solidFill>
              </a:rPr>
              <a:t>Resultado obtenido en el plazo establecido</a:t>
            </a:r>
            <a:endParaRPr lang="es-ES" sz="1200" b="1" dirty="0">
              <a:solidFill>
                <a:schemeClr val="tx2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336407" y="6193340"/>
            <a:ext cx="3757483" cy="2283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 smtClean="0">
                <a:solidFill>
                  <a:srgbClr val="FFFFFF"/>
                </a:solidFill>
              </a:rPr>
              <a:t>Resultado</a:t>
            </a:r>
            <a:endParaRPr lang="es-CL" sz="1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72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257506" y="3521357"/>
            <a:ext cx="7544991" cy="1365063"/>
          </a:xfrm>
        </p:spPr>
        <p:txBody>
          <a:bodyPr anchor="t"/>
          <a:lstStyle/>
          <a:p>
            <a:r>
              <a:rPr lang="es-ES_tradnl" sz="2843" dirty="0" smtClean="0">
                <a:solidFill>
                  <a:schemeClr val="bg1"/>
                </a:solidFill>
              </a:rPr>
              <a:t>1.2. Imagen del documento Excel (anexo adjunto) relativa a la metodología de monitoreo del proceso de acompañamiento</a:t>
            </a:r>
            <a:endParaRPr lang="es-CL" sz="2843" dirty="0">
              <a:solidFill>
                <a:schemeClr val="bg2"/>
              </a:solidFill>
            </a:endParaRPr>
          </a:p>
          <a:p>
            <a:endParaRPr lang="es-ES_tradnl" sz="284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90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Imagen de la metodología de monitoreo propuesta p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7A354-C5FB-4D1E-BE75-5A939ED93F75}" type="slidenum">
              <a:rPr lang="es-ES_tradnl" smtClean="0">
                <a:solidFill>
                  <a:srgbClr val="002776"/>
                </a:solidFill>
              </a:rPr>
              <a:pPr/>
              <a:t>7</a:t>
            </a:fld>
            <a:endParaRPr lang="es-ES_tradnl" dirty="0">
              <a:solidFill>
                <a:srgbClr val="002776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778" y="1438722"/>
            <a:ext cx="5681042" cy="535425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57586" y="4319042"/>
            <a:ext cx="4936234" cy="360040"/>
          </a:xfrm>
          <a:prstGeom prst="rect">
            <a:avLst/>
          </a:prstGeom>
          <a:noFill/>
          <a:ln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angle 7"/>
          <p:cNvSpPr/>
          <p:nvPr/>
        </p:nvSpPr>
        <p:spPr>
          <a:xfrm>
            <a:off x="1357586" y="6047274"/>
            <a:ext cx="4936234" cy="360000"/>
          </a:xfrm>
          <a:prstGeom prst="rect">
            <a:avLst/>
          </a:prstGeom>
          <a:noFill/>
          <a:ln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542162" y="5111130"/>
            <a:ext cx="684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542162" y="4463058"/>
            <a:ext cx="0" cy="165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290162" y="6119242"/>
            <a:ext cx="25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179668" y="4926236"/>
            <a:ext cx="288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 smtClean="0">
                <a:solidFill>
                  <a:schemeClr val="tx2"/>
                </a:solidFill>
              </a:rPr>
              <a:t>Celdas de respuesta automática, según lo completado en la celda “Status”</a:t>
            </a:r>
            <a:endParaRPr lang="es-ES" sz="1600" dirty="0">
              <a:solidFill>
                <a:schemeClr val="tx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84162" y="3372193"/>
            <a:ext cx="28623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b="1" dirty="0" smtClean="0">
                <a:solidFill>
                  <a:schemeClr val="tx2"/>
                </a:solidFill>
              </a:rPr>
              <a:t>Status</a:t>
            </a:r>
            <a:r>
              <a:rPr lang="es-ES_tradnl" sz="1600" dirty="0" smtClean="0">
                <a:solidFill>
                  <a:schemeClr val="tx2"/>
                </a:solidFill>
              </a:rPr>
              <a:t>: las opciones a introducir como “status” se describen en la pestaña “Leyenda &amp; Instrucciones” en el Excel adjunto</a:t>
            </a:r>
            <a:endParaRPr lang="es-ES" sz="1600" dirty="0">
              <a:solidFill>
                <a:schemeClr val="tx2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6290162" y="4463058"/>
            <a:ext cx="25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272146" y="4175026"/>
            <a:ext cx="5400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9993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Placeholder 3"/>
          <p:cNvSpPr txBox="1">
            <a:spLocks/>
          </p:cNvSpPr>
          <p:nvPr/>
        </p:nvSpPr>
        <p:spPr bwMode="auto">
          <a:xfrm>
            <a:off x="457589" y="4325766"/>
            <a:ext cx="6743336" cy="2324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812" dirty="0">
                <a:solidFill>
                  <a:srgbClr val="002776"/>
                </a:solidFill>
                <a:cs typeface="Arial" pitchFamily="34" charset="0"/>
              </a:rPr>
              <a:t>Deloitte se refiere a Deloitte </a:t>
            </a:r>
            <a:r>
              <a:rPr lang="es-ES" sz="812" dirty="0" err="1">
                <a:solidFill>
                  <a:srgbClr val="002776"/>
                </a:solidFill>
                <a:cs typeface="Arial" pitchFamily="34" charset="0"/>
              </a:rPr>
              <a:t>Touche</a:t>
            </a:r>
            <a:r>
              <a:rPr lang="es-ES" sz="812" dirty="0">
                <a:solidFill>
                  <a:srgbClr val="002776"/>
                </a:solidFill>
                <a:cs typeface="Arial" pitchFamily="34" charset="0"/>
              </a:rPr>
              <a:t> </a:t>
            </a:r>
            <a:r>
              <a:rPr lang="es-ES" sz="812" dirty="0" err="1">
                <a:solidFill>
                  <a:srgbClr val="002776"/>
                </a:solidFill>
                <a:cs typeface="Arial" pitchFamily="34" charset="0"/>
              </a:rPr>
              <a:t>Tohmatsu</a:t>
            </a:r>
            <a:r>
              <a:rPr lang="es-ES" sz="812" dirty="0">
                <a:solidFill>
                  <a:srgbClr val="002776"/>
                </a:solidFill>
                <a:cs typeface="Arial" pitchFamily="34" charset="0"/>
              </a:rPr>
              <a:t> </a:t>
            </a:r>
            <a:r>
              <a:rPr lang="es-ES" sz="812" dirty="0" err="1">
                <a:solidFill>
                  <a:srgbClr val="002776"/>
                </a:solidFill>
                <a:cs typeface="Arial" pitchFamily="34" charset="0"/>
              </a:rPr>
              <a:t>Limited</a:t>
            </a:r>
            <a:r>
              <a:rPr lang="es-ES" sz="812" dirty="0">
                <a:solidFill>
                  <a:srgbClr val="002776"/>
                </a:solidFill>
                <a:cs typeface="Arial" pitchFamily="34" charset="0"/>
              </a:rPr>
              <a:t>, (</a:t>
            </a:r>
            <a:r>
              <a:rPr lang="es-ES" sz="812" i="1" dirty="0" err="1">
                <a:solidFill>
                  <a:srgbClr val="002776"/>
                </a:solidFill>
                <a:cs typeface="Arial" pitchFamily="34" charset="0"/>
              </a:rPr>
              <a:t>private</a:t>
            </a:r>
            <a:r>
              <a:rPr lang="es-ES" sz="812" i="1" dirty="0">
                <a:solidFill>
                  <a:srgbClr val="002776"/>
                </a:solidFill>
                <a:cs typeface="Arial" pitchFamily="34" charset="0"/>
              </a:rPr>
              <a:t> </a:t>
            </a:r>
            <a:r>
              <a:rPr lang="es-ES" sz="812" i="1" dirty="0" err="1">
                <a:solidFill>
                  <a:srgbClr val="002776"/>
                </a:solidFill>
                <a:cs typeface="Arial" pitchFamily="34" charset="0"/>
              </a:rPr>
              <a:t>company</a:t>
            </a:r>
            <a:r>
              <a:rPr lang="es-ES" sz="812" i="1" dirty="0">
                <a:solidFill>
                  <a:srgbClr val="002776"/>
                </a:solidFill>
                <a:cs typeface="Arial" pitchFamily="34" charset="0"/>
              </a:rPr>
              <a:t> </a:t>
            </a:r>
            <a:r>
              <a:rPr lang="es-ES" sz="812" i="1" dirty="0" err="1">
                <a:solidFill>
                  <a:srgbClr val="002776"/>
                </a:solidFill>
                <a:cs typeface="Arial" pitchFamily="34" charset="0"/>
              </a:rPr>
              <a:t>limited</a:t>
            </a:r>
            <a:r>
              <a:rPr lang="es-ES" sz="812" i="1" dirty="0">
                <a:solidFill>
                  <a:srgbClr val="002776"/>
                </a:solidFill>
                <a:cs typeface="Arial" pitchFamily="34" charset="0"/>
              </a:rPr>
              <a:t> </a:t>
            </a:r>
            <a:r>
              <a:rPr lang="es-ES" sz="812" i="1" dirty="0" err="1">
                <a:solidFill>
                  <a:srgbClr val="002776"/>
                </a:solidFill>
                <a:cs typeface="Arial" pitchFamily="34" charset="0"/>
              </a:rPr>
              <a:t>by</a:t>
            </a:r>
            <a:r>
              <a:rPr lang="es-ES" sz="812" i="1" dirty="0">
                <a:solidFill>
                  <a:srgbClr val="002776"/>
                </a:solidFill>
                <a:cs typeface="Arial" pitchFamily="34" charset="0"/>
              </a:rPr>
              <a:t> </a:t>
            </a:r>
            <a:r>
              <a:rPr lang="es-ES" sz="812" i="1" dirty="0" err="1">
                <a:solidFill>
                  <a:srgbClr val="002776"/>
                </a:solidFill>
                <a:cs typeface="Arial" pitchFamily="34" charset="0"/>
              </a:rPr>
              <a:t>guarantee</a:t>
            </a:r>
            <a:r>
              <a:rPr lang="es-ES" sz="812" dirty="0">
                <a:solidFill>
                  <a:srgbClr val="002776"/>
                </a:solidFill>
                <a:cs typeface="Arial" pitchFamily="34" charset="0"/>
              </a:rPr>
              <a:t>, de acuerdo con la legislación del Reino Unido) y a su red de firmas miembro, cada una de las cuales es una entidad independiente. En www.deloitte.com/about se ofrece una descripción detallada de la estructura legal de Deloitte </a:t>
            </a:r>
            <a:r>
              <a:rPr lang="es-ES" sz="812" dirty="0" err="1">
                <a:solidFill>
                  <a:srgbClr val="002776"/>
                </a:solidFill>
                <a:cs typeface="Arial" pitchFamily="34" charset="0"/>
              </a:rPr>
              <a:t>Touche</a:t>
            </a:r>
            <a:r>
              <a:rPr lang="es-ES" sz="812" dirty="0">
                <a:solidFill>
                  <a:srgbClr val="002776"/>
                </a:solidFill>
                <a:cs typeface="Arial" pitchFamily="34" charset="0"/>
              </a:rPr>
              <a:t> </a:t>
            </a:r>
            <a:r>
              <a:rPr lang="es-ES" sz="812" dirty="0" err="1">
                <a:solidFill>
                  <a:srgbClr val="002776"/>
                </a:solidFill>
                <a:cs typeface="Arial" pitchFamily="34" charset="0"/>
              </a:rPr>
              <a:t>Tohmatsu</a:t>
            </a:r>
            <a:r>
              <a:rPr lang="es-ES" sz="812" dirty="0">
                <a:solidFill>
                  <a:srgbClr val="002776"/>
                </a:solidFill>
                <a:cs typeface="Arial" pitchFamily="34" charset="0"/>
              </a:rPr>
              <a:t> </a:t>
            </a:r>
            <a:r>
              <a:rPr lang="es-ES" sz="812" dirty="0" err="1">
                <a:solidFill>
                  <a:srgbClr val="002776"/>
                </a:solidFill>
                <a:cs typeface="Arial" pitchFamily="34" charset="0"/>
              </a:rPr>
              <a:t>Limited</a:t>
            </a:r>
            <a:r>
              <a:rPr lang="es-ES" sz="812" dirty="0">
                <a:solidFill>
                  <a:srgbClr val="002776"/>
                </a:solidFill>
                <a:cs typeface="Arial" pitchFamily="34" charset="0"/>
              </a:rPr>
              <a:t> y sus firmas miembro.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812" dirty="0">
                <a:solidFill>
                  <a:srgbClr val="002776"/>
                </a:solidFill>
                <a:cs typeface="Arial" pitchFamily="34" charset="0"/>
              </a:rPr>
              <a:t>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812" dirty="0">
                <a:solidFill>
                  <a:srgbClr val="002776"/>
                </a:solidFill>
                <a:cs typeface="Arial" pitchFamily="34" charset="0"/>
              </a:rPr>
              <a:t>Deloitte presta servicios de auditoría, asesoramiento fiscal y legal, consultoría y asesoramiento en transacciones corporativas a entidades que operan en un elevado número de sectores de actividad. La firma aporta su experiencia y alto nivel profesional ayudando a sus clientes a alcanzar sus objetivos empresariales en cualquier lugar del mundo. Para ello cuenta con el apoyo de una red global de firmas miembro presentes en más de 150 países y con aproximadamente 170.000 profesionales que han asumido el compromiso de ser modelo de excelencia.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z="812" dirty="0">
              <a:solidFill>
                <a:srgbClr val="002776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812" dirty="0">
                <a:solidFill>
                  <a:srgbClr val="002776"/>
                </a:solidFill>
                <a:cs typeface="Arial" pitchFamily="34" charset="0"/>
              </a:rPr>
              <a:t>Esta publicación contiene exclusivamente información de carácter general, y Deloitte </a:t>
            </a:r>
            <a:r>
              <a:rPr lang="es-ES" sz="812" dirty="0" err="1">
                <a:solidFill>
                  <a:srgbClr val="002776"/>
                </a:solidFill>
                <a:cs typeface="Arial" pitchFamily="34" charset="0"/>
              </a:rPr>
              <a:t>Touche</a:t>
            </a:r>
            <a:r>
              <a:rPr lang="es-ES" sz="812" dirty="0">
                <a:solidFill>
                  <a:srgbClr val="002776"/>
                </a:solidFill>
                <a:cs typeface="Arial" pitchFamily="34" charset="0"/>
              </a:rPr>
              <a:t> </a:t>
            </a:r>
            <a:r>
              <a:rPr lang="es-ES" sz="812" dirty="0" err="1">
                <a:solidFill>
                  <a:srgbClr val="002776"/>
                </a:solidFill>
                <a:cs typeface="Arial" pitchFamily="34" charset="0"/>
              </a:rPr>
              <a:t>Tohmatsu</a:t>
            </a:r>
            <a:r>
              <a:rPr lang="es-ES" sz="812" dirty="0">
                <a:solidFill>
                  <a:srgbClr val="002776"/>
                </a:solidFill>
                <a:cs typeface="Arial" pitchFamily="34" charset="0"/>
              </a:rPr>
              <a:t> </a:t>
            </a:r>
            <a:r>
              <a:rPr lang="es-ES" sz="812" dirty="0" err="1">
                <a:solidFill>
                  <a:srgbClr val="002776"/>
                </a:solidFill>
                <a:cs typeface="Arial" pitchFamily="34" charset="0"/>
              </a:rPr>
              <a:t>Limited</a:t>
            </a:r>
            <a:r>
              <a:rPr lang="es-ES" sz="812" dirty="0">
                <a:solidFill>
                  <a:srgbClr val="002776"/>
                </a:solidFill>
                <a:cs typeface="Arial" pitchFamily="34" charset="0"/>
              </a:rPr>
              <a:t>, Deloitte Global Services </a:t>
            </a:r>
            <a:r>
              <a:rPr lang="es-ES" sz="812" dirty="0" err="1">
                <a:solidFill>
                  <a:srgbClr val="002776"/>
                </a:solidFill>
                <a:cs typeface="Arial" pitchFamily="34" charset="0"/>
              </a:rPr>
              <a:t>Limited</a:t>
            </a:r>
            <a:r>
              <a:rPr lang="es-ES" sz="812" dirty="0">
                <a:solidFill>
                  <a:srgbClr val="002776"/>
                </a:solidFill>
                <a:cs typeface="Arial" pitchFamily="34" charset="0"/>
              </a:rPr>
              <a:t>, Deloitte Global Services Holdings </a:t>
            </a:r>
            <a:r>
              <a:rPr lang="es-ES" sz="812" dirty="0" err="1">
                <a:solidFill>
                  <a:srgbClr val="002776"/>
                </a:solidFill>
                <a:cs typeface="Arial" pitchFamily="34" charset="0"/>
              </a:rPr>
              <a:t>Limited</a:t>
            </a:r>
            <a:r>
              <a:rPr lang="es-ES" sz="812" dirty="0">
                <a:solidFill>
                  <a:srgbClr val="002776"/>
                </a:solidFill>
                <a:cs typeface="Arial" pitchFamily="34" charset="0"/>
              </a:rPr>
              <a:t>, la </a:t>
            </a:r>
            <a:r>
              <a:rPr lang="es-ES" sz="812" dirty="0" err="1">
                <a:solidFill>
                  <a:srgbClr val="002776"/>
                </a:solidFill>
                <a:cs typeface="Arial" pitchFamily="34" charset="0"/>
              </a:rPr>
              <a:t>Verein</a:t>
            </a:r>
            <a:r>
              <a:rPr lang="es-ES" sz="812" dirty="0">
                <a:solidFill>
                  <a:srgbClr val="002776"/>
                </a:solidFill>
                <a:cs typeface="Arial" pitchFamily="34" charset="0"/>
              </a:rPr>
              <a:t> Deloitte </a:t>
            </a:r>
            <a:r>
              <a:rPr lang="es-ES" sz="812" dirty="0" err="1">
                <a:solidFill>
                  <a:srgbClr val="002776"/>
                </a:solidFill>
                <a:cs typeface="Arial" pitchFamily="34" charset="0"/>
              </a:rPr>
              <a:t>Touche</a:t>
            </a:r>
            <a:r>
              <a:rPr lang="es-ES" sz="812" dirty="0">
                <a:solidFill>
                  <a:srgbClr val="002776"/>
                </a:solidFill>
                <a:cs typeface="Arial" pitchFamily="34" charset="0"/>
              </a:rPr>
              <a:t> </a:t>
            </a:r>
            <a:r>
              <a:rPr lang="es-ES" sz="812" dirty="0" err="1">
                <a:solidFill>
                  <a:srgbClr val="002776"/>
                </a:solidFill>
                <a:cs typeface="Arial" pitchFamily="34" charset="0"/>
              </a:rPr>
              <a:t>Tohmatsu</a:t>
            </a:r>
            <a:r>
              <a:rPr lang="es-ES" sz="812" dirty="0">
                <a:solidFill>
                  <a:srgbClr val="002776"/>
                </a:solidFill>
                <a:cs typeface="Arial" pitchFamily="34" charset="0"/>
              </a:rPr>
              <a:t>, así como sus firmas miembro y las empresas asociadas de las firmas mencionadas (conjuntamente, la </a:t>
            </a:r>
            <a:r>
              <a:rPr lang="es-ES" altLang="es-ES" sz="812" dirty="0">
                <a:solidFill>
                  <a:srgbClr val="002776"/>
                </a:solidFill>
                <a:cs typeface="Arial" pitchFamily="34" charset="0"/>
              </a:rPr>
              <a:t>“</a:t>
            </a:r>
            <a:r>
              <a:rPr lang="es-ES" sz="812" dirty="0">
                <a:solidFill>
                  <a:srgbClr val="002776"/>
                </a:solidFill>
                <a:cs typeface="Arial" pitchFamily="34" charset="0"/>
              </a:rPr>
              <a:t>Red Deloitte</a:t>
            </a:r>
            <a:r>
              <a:rPr lang="es-ES" altLang="es-ES" sz="812" dirty="0">
                <a:solidFill>
                  <a:srgbClr val="002776"/>
                </a:solidFill>
                <a:cs typeface="Arial" pitchFamily="34" charset="0"/>
              </a:rPr>
              <a:t>”</a:t>
            </a:r>
            <a:r>
              <a:rPr lang="es-ES" sz="812" dirty="0">
                <a:solidFill>
                  <a:srgbClr val="002776"/>
                </a:solidFill>
                <a:cs typeface="Arial" pitchFamily="34" charset="0"/>
              </a:rPr>
              <a:t>), no pretenden, por medio de esta publicación, prestar servicios o asesoramiento en materia contable, de negocios, financiera, de inversiones, legal, fiscal u otro tipo de servicio o asesoramiento profesional. Esta publicación no podrá sustituir a dicho asesoramiento o servicios profesionales, ni será utilizada como base para tomar decisiones o adoptar medidas que puedan afectar a su situación financiera o a su negocio. Antes de tomar cualquier decisión o adoptar cualquier medida que pueda afectar a su situación financiera o a su negocio, debe consultar con un asesor profesional cualificado. Ninguna entidad de la Red Deloitte se hace responsable de las pérdidas sufridas por cualquier persona que actúe basándose en esta publicación.</a:t>
            </a:r>
          </a:p>
        </p:txBody>
      </p:sp>
      <p:pic>
        <p:nvPicPr>
          <p:cNvPr id="34819" name="Picture 19" descr="DEL_PRI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05" y="3440423"/>
            <a:ext cx="3796947" cy="804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7A354-C5FB-4D1E-BE75-5A939ED93F75}" type="slidenum">
              <a:rPr lang="es-ES" smtClean="0">
                <a:solidFill>
                  <a:srgbClr val="FFFFFF"/>
                </a:solidFill>
              </a:rPr>
              <a:pPr/>
              <a:t>8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67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17839&quot;&gt;&lt;version val=&quot;21144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mruColor&gt;&lt;m_vecMRU length=&quot;0&quot;/&gt;&lt;/m_mruColor&gt;&lt;m_mapectfillschemeMRU&gt;&lt;key val=&quot;0&quot;/&gt;&lt;elem&gt;&lt;m_nPartnerID val=&quot;1260&quot;/&gt;&lt;m_nIndex val=&quot;1&quot;/&gt;&lt;/elem&gt;&lt;key val=&quot;1&quot;/&gt;&lt;elem&gt;&lt;m_nPartnerID val=&quot;1260&quot;/&gt;&lt;m_nIndex val=&quot;2&quot;/&gt;&lt;/elem&gt;&lt;/m_mapectfillschemeMRU&gt;&lt;m_eweekdayFirstOfWeek val=&quot;2&quot;/&gt;&lt;m_eweekdayFirstOfWorkweek val=&quot;2&quot;/&gt;&lt;m_eweekdayFirstOfWeekend val=&quot;7&quot;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,&lt;/m_chDecimalSymbol&gt;&lt;m_nGroupingDigits val=&quot;3&quot;/&gt;&lt;m_chGroupingSymbol&gt;.&lt;/m_chGroupingSymbol&gt;&lt;m_chDecimalSymbol17909&gt;,&lt;/m_chDecimalSymbol17909&gt;&lt;m_nGroupingDigits17909 val=&quot;3&quot;/&gt;&lt;m_chGroupingSymbol17909&gt;.&lt;/m_chGroupingSymbol17909&gt;&lt;/m_precDefault&gt;&lt;/CDefaultPrec&gt;&lt;/root&gt;"/>
  <p:tag name="THINKCELLUNDODONOTDELETE" val="69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8_Blank">
  <a:themeElements>
    <a:clrScheme name="deloitte">
      <a:dk1>
        <a:srgbClr val="000000"/>
      </a:dk1>
      <a:lt1>
        <a:srgbClr val="FFFFFF"/>
      </a:lt1>
      <a:dk2>
        <a:srgbClr val="002776"/>
      </a:dk2>
      <a:lt2>
        <a:srgbClr val="FFFFFF"/>
      </a:lt2>
      <a:accent1>
        <a:srgbClr val="002776"/>
      </a:accent1>
      <a:accent2>
        <a:srgbClr val="92D400"/>
      </a:accent2>
      <a:accent3>
        <a:srgbClr val="00A1DE"/>
      </a:accent3>
      <a:accent4>
        <a:srgbClr val="3C8A2E"/>
      </a:accent4>
      <a:accent5>
        <a:srgbClr val="72C7E7"/>
      </a:accent5>
      <a:accent6>
        <a:srgbClr val="C9DD03"/>
      </a:accent6>
      <a:hlink>
        <a:srgbClr val="00A116"/>
      </a:hlink>
      <a:folHlink>
        <a:srgbClr val="4066B2"/>
      </a:folHlink>
    </a:clrScheme>
    <a:fontScheme name="18_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8_Blank 1">
        <a:dk1>
          <a:srgbClr val="000000"/>
        </a:dk1>
        <a:lt1>
          <a:srgbClr val="FFFFFF"/>
        </a:lt1>
        <a:dk2>
          <a:srgbClr val="002776"/>
        </a:dk2>
        <a:lt2>
          <a:srgbClr val="FFFFFF"/>
        </a:lt2>
        <a:accent1>
          <a:srgbClr val="002776"/>
        </a:accent1>
        <a:accent2>
          <a:srgbClr val="92D400"/>
        </a:accent2>
        <a:accent3>
          <a:srgbClr val="FFFFFF"/>
        </a:accent3>
        <a:accent4>
          <a:srgbClr val="000000"/>
        </a:accent4>
        <a:accent5>
          <a:srgbClr val="AAACBD"/>
        </a:accent5>
        <a:accent6>
          <a:srgbClr val="84C000"/>
        </a:accent6>
        <a:hlink>
          <a:srgbClr val="00A1DE"/>
        </a:hlink>
        <a:folHlink>
          <a:srgbClr val="72C7E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9_Blank">
  <a:themeElements>
    <a:clrScheme name="deloitte">
      <a:dk1>
        <a:srgbClr val="000000"/>
      </a:dk1>
      <a:lt1>
        <a:srgbClr val="FFFFFF"/>
      </a:lt1>
      <a:dk2>
        <a:srgbClr val="002776"/>
      </a:dk2>
      <a:lt2>
        <a:srgbClr val="FFFFFF"/>
      </a:lt2>
      <a:accent1>
        <a:srgbClr val="002776"/>
      </a:accent1>
      <a:accent2>
        <a:srgbClr val="92D400"/>
      </a:accent2>
      <a:accent3>
        <a:srgbClr val="00A1DE"/>
      </a:accent3>
      <a:accent4>
        <a:srgbClr val="3C8A2E"/>
      </a:accent4>
      <a:accent5>
        <a:srgbClr val="72C7E7"/>
      </a:accent5>
      <a:accent6>
        <a:srgbClr val="C9DD03"/>
      </a:accent6>
      <a:hlink>
        <a:srgbClr val="00A116"/>
      </a:hlink>
      <a:folHlink>
        <a:srgbClr val="4066B2"/>
      </a:folHlink>
    </a:clrScheme>
    <a:fontScheme name="18_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8_Blank 1">
        <a:dk1>
          <a:srgbClr val="000000"/>
        </a:dk1>
        <a:lt1>
          <a:srgbClr val="FFFFFF"/>
        </a:lt1>
        <a:dk2>
          <a:srgbClr val="002776"/>
        </a:dk2>
        <a:lt2>
          <a:srgbClr val="FFFFFF"/>
        </a:lt2>
        <a:accent1>
          <a:srgbClr val="002776"/>
        </a:accent1>
        <a:accent2>
          <a:srgbClr val="92D400"/>
        </a:accent2>
        <a:accent3>
          <a:srgbClr val="FFFFFF"/>
        </a:accent3>
        <a:accent4>
          <a:srgbClr val="000000"/>
        </a:accent4>
        <a:accent5>
          <a:srgbClr val="AAACBD"/>
        </a:accent5>
        <a:accent6>
          <a:srgbClr val="84C000"/>
        </a:accent6>
        <a:hlink>
          <a:srgbClr val="00A1DE"/>
        </a:hlink>
        <a:folHlink>
          <a:srgbClr val="72C7E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ank">
  <a:themeElements>
    <a:clrScheme name="Deloitte">
      <a:dk1>
        <a:srgbClr val="002776"/>
      </a:dk1>
      <a:lt1>
        <a:srgbClr val="FFFFFF"/>
      </a:lt1>
      <a:dk2>
        <a:srgbClr val="002776"/>
      </a:dk2>
      <a:lt2>
        <a:srgbClr val="FFFFFF"/>
      </a:lt2>
      <a:accent1>
        <a:srgbClr val="002776"/>
      </a:accent1>
      <a:accent2>
        <a:srgbClr val="92D400"/>
      </a:accent2>
      <a:accent3>
        <a:srgbClr val="00A1DE"/>
      </a:accent3>
      <a:accent4>
        <a:srgbClr val="3C8A2E"/>
      </a:accent4>
      <a:accent5>
        <a:srgbClr val="0079A6"/>
      </a:accent5>
      <a:accent6>
        <a:srgbClr val="C9DD03"/>
      </a:accent6>
      <a:hlink>
        <a:srgbClr val="00A1DE"/>
      </a:hlink>
      <a:folHlink>
        <a:srgbClr val="4CBDE8"/>
      </a:folHlink>
    </a:clrScheme>
    <a:fontScheme name="Separador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eparadores 1">
        <a:dk1>
          <a:srgbClr val="002776"/>
        </a:dk1>
        <a:lt1>
          <a:srgbClr val="FFFFFF"/>
        </a:lt1>
        <a:dk2>
          <a:srgbClr val="002776"/>
        </a:dk2>
        <a:lt2>
          <a:srgbClr val="FFFFFF"/>
        </a:lt2>
        <a:accent1>
          <a:srgbClr val="002776"/>
        </a:accent1>
        <a:accent2>
          <a:srgbClr val="92D400"/>
        </a:accent2>
        <a:accent3>
          <a:srgbClr val="FFFFFF"/>
        </a:accent3>
        <a:accent4>
          <a:srgbClr val="002064"/>
        </a:accent4>
        <a:accent5>
          <a:srgbClr val="AAACBD"/>
        </a:accent5>
        <a:accent6>
          <a:srgbClr val="84C000"/>
        </a:accent6>
        <a:hlink>
          <a:srgbClr val="00A1DE"/>
        </a:hlink>
        <a:folHlink>
          <a:srgbClr val="72C7E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91151</TotalTime>
  <Words>526</Words>
  <Application>Microsoft Office PowerPoint</Application>
  <PresentationFormat>Custom</PresentationFormat>
  <Paragraphs>68</Paragraphs>
  <Slides>8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 Unicode MS</vt:lpstr>
      <vt:lpstr>MS PGothic</vt:lpstr>
      <vt:lpstr>Arial</vt:lpstr>
      <vt:lpstr>Arial Narrow Bold</vt:lpstr>
      <vt:lpstr>Calibri</vt:lpstr>
      <vt:lpstr>Times New Roman</vt:lpstr>
      <vt:lpstr>18_Blank</vt:lpstr>
      <vt:lpstr>19_Blank</vt:lpstr>
      <vt:lpstr>Blank</vt:lpstr>
      <vt:lpstr>think-cell Slide</vt:lpstr>
      <vt:lpstr>PowerPoint Presentation</vt:lpstr>
      <vt:lpstr>PowerPoint Presentation</vt:lpstr>
      <vt:lpstr>Las actas se recopilarán y se agruparán a través de un documento Excel que servirá de monitoreo</vt:lpstr>
      <vt:lpstr>PowerPoint Presentation</vt:lpstr>
      <vt:lpstr>PowerPoint Presentation</vt:lpstr>
      <vt:lpstr>PowerPoint Presentation</vt:lpstr>
      <vt:lpstr>Imagen de la metodología de monitoreo propuesta p</vt:lpstr>
      <vt:lpstr>PowerPoint Presentation</vt:lpstr>
    </vt:vector>
  </TitlesOfParts>
  <Company>Deloitte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– Times New Roman 36pt Title 2 – 36pt</dc:title>
  <dc:creator>Labat, Isabel (ES - Barcelona)</dc:creator>
  <cp:lastModifiedBy>Reyes, Diego (LATCO - Quito)</cp:lastModifiedBy>
  <cp:revision>2320</cp:revision>
  <cp:lastPrinted>2016-07-06T15:50:01Z</cp:lastPrinted>
  <dcterms:created xsi:type="dcterms:W3CDTF">2009-01-23T13:46:33Z</dcterms:created>
  <dcterms:modified xsi:type="dcterms:W3CDTF">2016-10-18T17:04:14Z</dcterms:modified>
</cp:coreProperties>
</file>