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11.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12.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notesSlides/notesSlide13.xml" ContentType="application/vnd.openxmlformats-officedocument.presentationml.notesSlide+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notesSlides/notesSlide14.xml" ContentType="application/vnd.openxmlformats-officedocument.presentationml.notesSlide+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notesSlides/notesSlide15.xml" ContentType="application/vnd.openxmlformats-officedocument.presentationml.notesSlide+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notesSlides/notesSlide16.xml" ContentType="application/vnd.openxmlformats-officedocument.presentationml.notesSlide+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4" r:id="rId1"/>
    <p:sldMasterId id="2147484951" r:id="rId2"/>
    <p:sldMasterId id="2147484970" r:id="rId3"/>
    <p:sldMasterId id="2147484990" r:id="rId4"/>
  </p:sldMasterIdLst>
  <p:notesMasterIdLst>
    <p:notesMasterId r:id="rId48"/>
  </p:notesMasterIdLst>
  <p:handoutMasterIdLst>
    <p:handoutMasterId r:id="rId49"/>
  </p:handoutMasterIdLst>
  <p:sldIdLst>
    <p:sldId id="1532" r:id="rId5"/>
    <p:sldId id="1536" r:id="rId6"/>
    <p:sldId id="1560" r:id="rId7"/>
    <p:sldId id="1558" r:id="rId8"/>
    <p:sldId id="1561" r:id="rId9"/>
    <p:sldId id="1562" r:id="rId10"/>
    <p:sldId id="1564" r:id="rId11"/>
    <p:sldId id="1565" r:id="rId12"/>
    <p:sldId id="1570" r:id="rId13"/>
    <p:sldId id="1566" r:id="rId14"/>
    <p:sldId id="1573" r:id="rId15"/>
    <p:sldId id="1574" r:id="rId16"/>
    <p:sldId id="1575" r:id="rId17"/>
    <p:sldId id="1569" r:id="rId18"/>
    <p:sldId id="1576" r:id="rId19"/>
    <p:sldId id="1579" r:id="rId20"/>
    <p:sldId id="1577" r:id="rId21"/>
    <p:sldId id="1580" r:id="rId22"/>
    <p:sldId id="1582" r:id="rId23"/>
    <p:sldId id="1583" r:id="rId24"/>
    <p:sldId id="1584" r:id="rId25"/>
    <p:sldId id="1581" r:id="rId26"/>
    <p:sldId id="1586" r:id="rId27"/>
    <p:sldId id="1587" r:id="rId28"/>
    <p:sldId id="1589" r:id="rId29"/>
    <p:sldId id="1590" r:id="rId30"/>
    <p:sldId id="1591" r:id="rId31"/>
    <p:sldId id="1585" r:id="rId32"/>
    <p:sldId id="1600" r:id="rId33"/>
    <p:sldId id="1601" r:id="rId34"/>
    <p:sldId id="1602" r:id="rId35"/>
    <p:sldId id="1603" r:id="rId36"/>
    <p:sldId id="1604" r:id="rId37"/>
    <p:sldId id="1605" r:id="rId38"/>
    <p:sldId id="1606" r:id="rId39"/>
    <p:sldId id="1594" r:id="rId40"/>
    <p:sldId id="1592" r:id="rId41"/>
    <p:sldId id="1595" r:id="rId42"/>
    <p:sldId id="1596" r:id="rId43"/>
    <p:sldId id="1597" r:id="rId44"/>
    <p:sldId id="1598" r:id="rId45"/>
    <p:sldId id="1599" r:id="rId46"/>
    <p:sldId id="1546" r:id="rId47"/>
  </p:sldIdLst>
  <p:sldSz cx="10059988" cy="7773988"/>
  <p:notesSz cx="6797675" cy="9928225"/>
  <p:custDataLst>
    <p:tags r:id="rId50"/>
  </p:custDataLst>
  <p:defaultTextStyle>
    <a:defPPr>
      <a:defRPr lang="en-US"/>
    </a:defPPr>
    <a:lvl1pPr algn="l" rtl="0" fontAlgn="base">
      <a:spcBef>
        <a:spcPct val="0"/>
      </a:spcBef>
      <a:spcAft>
        <a:spcPct val="0"/>
      </a:spcAft>
      <a:defRPr sz="2000" kern="1200">
        <a:solidFill>
          <a:schemeClr val="tx1"/>
        </a:solidFill>
        <a:latin typeface="Arial" charset="0"/>
        <a:ea typeface="+mn-ea"/>
        <a:cs typeface="Arial" charset="0"/>
      </a:defRPr>
    </a:lvl1pPr>
    <a:lvl2pPr marL="455186" indent="1586" algn="l" rtl="0" fontAlgn="base">
      <a:spcBef>
        <a:spcPct val="0"/>
      </a:spcBef>
      <a:spcAft>
        <a:spcPct val="0"/>
      </a:spcAft>
      <a:defRPr sz="2000" kern="1200">
        <a:solidFill>
          <a:schemeClr val="tx1"/>
        </a:solidFill>
        <a:latin typeface="Arial" charset="0"/>
        <a:ea typeface="+mn-ea"/>
        <a:cs typeface="Arial" charset="0"/>
      </a:defRPr>
    </a:lvl2pPr>
    <a:lvl3pPr marL="911959" indent="1586" algn="l" rtl="0" fontAlgn="base">
      <a:spcBef>
        <a:spcPct val="0"/>
      </a:spcBef>
      <a:spcAft>
        <a:spcPct val="0"/>
      </a:spcAft>
      <a:defRPr sz="2000" kern="1200">
        <a:solidFill>
          <a:schemeClr val="tx1"/>
        </a:solidFill>
        <a:latin typeface="Arial" charset="0"/>
        <a:ea typeface="+mn-ea"/>
        <a:cs typeface="Arial" charset="0"/>
      </a:defRPr>
    </a:lvl3pPr>
    <a:lvl4pPr marL="1368728" indent="1586" algn="l" rtl="0" fontAlgn="base">
      <a:spcBef>
        <a:spcPct val="0"/>
      </a:spcBef>
      <a:spcAft>
        <a:spcPct val="0"/>
      </a:spcAft>
      <a:defRPr sz="2000" kern="1200">
        <a:solidFill>
          <a:schemeClr val="tx1"/>
        </a:solidFill>
        <a:latin typeface="Arial" charset="0"/>
        <a:ea typeface="+mn-ea"/>
        <a:cs typeface="Arial" charset="0"/>
      </a:defRPr>
    </a:lvl4pPr>
    <a:lvl5pPr marL="1825500" indent="1586" algn="l" rtl="0" fontAlgn="base">
      <a:spcBef>
        <a:spcPct val="0"/>
      </a:spcBef>
      <a:spcAft>
        <a:spcPct val="0"/>
      </a:spcAft>
      <a:defRPr sz="2000" kern="1200">
        <a:solidFill>
          <a:schemeClr val="tx1"/>
        </a:solidFill>
        <a:latin typeface="Arial" charset="0"/>
        <a:ea typeface="+mn-ea"/>
        <a:cs typeface="Arial" charset="0"/>
      </a:defRPr>
    </a:lvl5pPr>
    <a:lvl6pPr marL="2283858" algn="l" defTabSz="913545" rtl="0" eaLnBrk="1" latinLnBrk="0" hangingPunct="1">
      <a:defRPr sz="2000" kern="1200">
        <a:solidFill>
          <a:schemeClr val="tx1"/>
        </a:solidFill>
        <a:latin typeface="Arial" charset="0"/>
        <a:ea typeface="+mn-ea"/>
        <a:cs typeface="Arial" charset="0"/>
      </a:defRPr>
    </a:lvl6pPr>
    <a:lvl7pPr marL="2740632" algn="l" defTabSz="913545" rtl="0" eaLnBrk="1" latinLnBrk="0" hangingPunct="1">
      <a:defRPr sz="2000" kern="1200">
        <a:solidFill>
          <a:schemeClr val="tx1"/>
        </a:solidFill>
        <a:latin typeface="Arial" charset="0"/>
        <a:ea typeface="+mn-ea"/>
        <a:cs typeface="Arial" charset="0"/>
      </a:defRPr>
    </a:lvl7pPr>
    <a:lvl8pPr marL="3197402" algn="l" defTabSz="913545" rtl="0" eaLnBrk="1" latinLnBrk="0" hangingPunct="1">
      <a:defRPr sz="2000" kern="1200">
        <a:solidFill>
          <a:schemeClr val="tx1"/>
        </a:solidFill>
        <a:latin typeface="Arial" charset="0"/>
        <a:ea typeface="+mn-ea"/>
        <a:cs typeface="Arial" charset="0"/>
      </a:defRPr>
    </a:lvl8pPr>
    <a:lvl9pPr marL="3654173" algn="l" defTabSz="913545" rtl="0" eaLnBrk="1" latinLnBrk="0" hangingPunct="1">
      <a:defRPr sz="2000"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3764" userDrawn="1">
          <p15:clr>
            <a:srgbClr val="A4A3A4"/>
          </p15:clr>
        </p15:guide>
        <p15:guide id="2" orient="horz" pos="4671">
          <p15:clr>
            <a:srgbClr val="A4A3A4"/>
          </p15:clr>
        </p15:guide>
        <p15:guide id="3" orient="horz" pos="2993" userDrawn="1">
          <p15:clr>
            <a:srgbClr val="A4A3A4"/>
          </p15:clr>
        </p15:guide>
        <p15:guide id="4" orient="horz" pos="4625">
          <p15:clr>
            <a:srgbClr val="A4A3A4"/>
          </p15:clr>
        </p15:guide>
        <p15:guide id="5" orient="horz" pos="4263" userDrawn="1">
          <p15:clr>
            <a:srgbClr val="A4A3A4"/>
          </p15:clr>
        </p15:guide>
        <p15:guide id="6" pos="129">
          <p15:clr>
            <a:srgbClr val="A4A3A4"/>
          </p15:clr>
        </p15:guide>
        <p15:guide id="7" pos="6117" userDrawn="1">
          <p15:clr>
            <a:srgbClr val="A4A3A4"/>
          </p15:clr>
        </p15:guide>
        <p15:guide id="8" pos="6207">
          <p15:clr>
            <a:srgbClr val="A4A3A4"/>
          </p15:clr>
        </p15:guide>
        <p15:guide id="9" pos="2851" userDrawn="1">
          <p15:clr>
            <a:srgbClr val="A4A3A4"/>
          </p15:clr>
        </p15:guide>
        <p15:guide id="10" orient="horz" pos="1224" userDrawn="1">
          <p15:clr>
            <a:srgbClr val="A4A3A4"/>
          </p15:clr>
        </p15:guide>
        <p15:guide id="11" orient="horz" pos="679" userDrawn="1">
          <p15:clr>
            <a:srgbClr val="A4A3A4"/>
          </p15:clr>
        </p15:guide>
        <p15:guide id="12" orient="horz" pos="317" userDrawn="1">
          <p15:clr>
            <a:srgbClr val="A4A3A4"/>
          </p15:clr>
        </p15:guide>
        <p15:guide id="13" pos="174">
          <p15:clr>
            <a:srgbClr val="A4A3A4"/>
          </p15:clr>
        </p15:guide>
        <p15:guide id="14" pos="6162">
          <p15:clr>
            <a:srgbClr val="A4A3A4"/>
          </p15:clr>
        </p15:guide>
        <p15:guide id="15" orient="horz" pos="4036">
          <p15:clr>
            <a:srgbClr val="A4A3A4"/>
          </p15:clr>
        </p15:guide>
        <p15:guide id="16" orient="horz" pos="4580">
          <p15:clr>
            <a:srgbClr val="A4A3A4"/>
          </p15:clr>
        </p15:guide>
        <p15:guide id="17" orient="horz" pos="2267">
          <p15:clr>
            <a:srgbClr val="A4A3A4"/>
          </p15:clr>
        </p15:guide>
        <p15:guide id="18" orient="horz" pos="4353">
          <p15:clr>
            <a:srgbClr val="A4A3A4"/>
          </p15:clr>
        </p15:guide>
        <p15:guide id="19" orient="horz">
          <p15:clr>
            <a:srgbClr val="A4A3A4"/>
          </p15:clr>
        </p15:guide>
        <p15:guide id="20" pos="5799">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scalona, Gaston (CL - Santiago)" initials="EG(-S" lastIdx="6" clrIdx="0"/>
  <p:cmAuthor id="1" name="Calderon, Francisco (CL - Santiago)" initials="CF(-S" lastIdx="9" clrIdx="1"/>
  <p:cmAuthor id="2" name="Rollin, Arthur (CA - Montreal)" initials="RA(-M" lastIdx="16"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1DE"/>
    <a:srgbClr val="002776"/>
    <a:srgbClr val="92D400"/>
    <a:srgbClr val="7F7F7F"/>
    <a:srgbClr val="BFBFBF"/>
    <a:srgbClr val="94C83D"/>
    <a:srgbClr val="EDFD56"/>
    <a:srgbClr val="3C8A2E"/>
    <a:srgbClr val="72C7E7"/>
    <a:srgbClr val="CCD6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691" autoAdjust="0"/>
    <p:restoredTop sz="94444" autoAdjust="0"/>
  </p:normalViewPr>
  <p:slideViewPr>
    <p:cSldViewPr>
      <p:cViewPr varScale="1">
        <p:scale>
          <a:sx n="63" d="100"/>
          <a:sy n="63" d="100"/>
        </p:scale>
        <p:origin x="1698" y="60"/>
      </p:cViewPr>
      <p:guideLst>
        <p:guide orient="horz" pos="3764"/>
        <p:guide orient="horz" pos="4671"/>
        <p:guide orient="horz" pos="2993"/>
        <p:guide orient="horz" pos="4625"/>
        <p:guide orient="horz" pos="4263"/>
        <p:guide pos="129"/>
        <p:guide pos="6117"/>
        <p:guide pos="6207"/>
        <p:guide pos="2851"/>
        <p:guide orient="horz" pos="1224"/>
        <p:guide orient="horz" pos="679"/>
        <p:guide orient="horz" pos="317"/>
        <p:guide pos="174"/>
        <p:guide pos="6162"/>
        <p:guide orient="horz" pos="4036"/>
        <p:guide orient="horz" pos="4580"/>
        <p:guide orient="horz" pos="2267"/>
        <p:guide orient="horz" pos="4353"/>
        <p:guide orient="horz"/>
        <p:guide pos="5799"/>
      </p:guideLst>
    </p:cSldViewPr>
  </p:slideViewPr>
  <p:outlineViewPr>
    <p:cViewPr>
      <p:scale>
        <a:sx n="33" d="100"/>
        <a:sy n="33" d="100"/>
      </p:scale>
      <p:origin x="0" y="1764"/>
    </p:cViewPr>
  </p:outlineViewPr>
  <p:notesTextViewPr>
    <p:cViewPr>
      <p:scale>
        <a:sx n="100" d="100"/>
        <a:sy n="100" d="100"/>
      </p:scale>
      <p:origin x="0" y="0"/>
    </p:cViewPr>
  </p:notesTextViewPr>
  <p:sorterViewPr>
    <p:cViewPr varScale="1">
      <p:scale>
        <a:sx n="1" d="1"/>
        <a:sy n="1" d="1"/>
      </p:scale>
      <p:origin x="0" y="-13710"/>
    </p:cViewPr>
  </p:sorterViewPr>
  <p:notesViewPr>
    <p:cSldViewPr>
      <p:cViewPr>
        <p:scale>
          <a:sx n="100" d="100"/>
          <a:sy n="100" d="100"/>
        </p:scale>
        <p:origin x="-1758" y="-7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tags" Target="tags/tag1.xml"/><Relationship Id="rId55"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commentAuthors" Target="commentAuthors.xml"/><Relationship Id="rId3" Type="http://schemas.openxmlformats.org/officeDocument/2006/relationships/slideMaster" Target="slideMasters/slideMaster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2"/>
            <a:ext cx="2946275" cy="496582"/>
          </a:xfrm>
          <a:prstGeom prst="rect">
            <a:avLst/>
          </a:prstGeom>
          <a:noFill/>
          <a:ln w="9525">
            <a:noFill/>
            <a:miter lim="800000"/>
            <a:headEnd/>
            <a:tailEnd/>
          </a:ln>
        </p:spPr>
        <p:txBody>
          <a:bodyPr vert="horz" wrap="square" lIns="60536" tIns="30268" rIns="60536" bIns="30268" numCol="1" anchor="t" anchorCtr="0" compatLnSpc="1">
            <a:prstTxWarp prst="textNoShape">
              <a:avLst/>
            </a:prstTxWarp>
          </a:bodyPr>
          <a:lstStyle>
            <a:lvl1pPr defTabSz="605917">
              <a:defRPr sz="800"/>
            </a:lvl1pPr>
          </a:lstStyle>
          <a:p>
            <a:pPr>
              <a:defRPr/>
            </a:pPr>
            <a:endParaRPr lang="en-GB" dirty="0"/>
          </a:p>
        </p:txBody>
      </p:sp>
      <p:sp>
        <p:nvSpPr>
          <p:cNvPr id="3" name="Date Placeholder 2"/>
          <p:cNvSpPr>
            <a:spLocks noGrp="1"/>
          </p:cNvSpPr>
          <p:nvPr>
            <p:ph type="dt" sz="quarter" idx="1"/>
          </p:nvPr>
        </p:nvSpPr>
        <p:spPr bwMode="auto">
          <a:xfrm>
            <a:off x="3851401" y="2"/>
            <a:ext cx="2944736" cy="496582"/>
          </a:xfrm>
          <a:prstGeom prst="rect">
            <a:avLst/>
          </a:prstGeom>
          <a:noFill/>
          <a:ln w="9525">
            <a:noFill/>
            <a:miter lim="800000"/>
            <a:headEnd/>
            <a:tailEnd/>
          </a:ln>
        </p:spPr>
        <p:txBody>
          <a:bodyPr vert="horz" wrap="square" lIns="60536" tIns="30268" rIns="60536" bIns="30268" numCol="1" anchor="t" anchorCtr="0" compatLnSpc="1">
            <a:prstTxWarp prst="textNoShape">
              <a:avLst/>
            </a:prstTxWarp>
          </a:bodyPr>
          <a:lstStyle>
            <a:lvl1pPr algn="r" defTabSz="605917">
              <a:defRPr sz="800"/>
            </a:lvl1pPr>
          </a:lstStyle>
          <a:p>
            <a:pPr>
              <a:defRPr/>
            </a:pPr>
            <a:fld id="{69089224-B863-4E1D-9E6E-210644880222}" type="datetimeFigureOut">
              <a:rPr lang="en-US"/>
              <a:pPr>
                <a:defRPr/>
              </a:pPr>
              <a:t>10/18/2016</a:t>
            </a:fld>
            <a:endParaRPr lang="en-GB" dirty="0"/>
          </a:p>
        </p:txBody>
      </p:sp>
      <p:sp>
        <p:nvSpPr>
          <p:cNvPr id="4" name="Footer Placeholder 3"/>
          <p:cNvSpPr>
            <a:spLocks noGrp="1"/>
          </p:cNvSpPr>
          <p:nvPr>
            <p:ph type="ftr" sz="quarter" idx="2"/>
          </p:nvPr>
        </p:nvSpPr>
        <p:spPr bwMode="auto">
          <a:xfrm>
            <a:off x="1" y="9429938"/>
            <a:ext cx="2946275" cy="496582"/>
          </a:xfrm>
          <a:prstGeom prst="rect">
            <a:avLst/>
          </a:prstGeom>
          <a:noFill/>
          <a:ln w="9525">
            <a:noFill/>
            <a:miter lim="800000"/>
            <a:headEnd/>
            <a:tailEnd/>
          </a:ln>
        </p:spPr>
        <p:txBody>
          <a:bodyPr vert="horz" wrap="square" lIns="60536" tIns="30268" rIns="60536" bIns="30268" numCol="1" anchor="b" anchorCtr="0" compatLnSpc="1">
            <a:prstTxWarp prst="textNoShape">
              <a:avLst/>
            </a:prstTxWarp>
          </a:bodyPr>
          <a:lstStyle>
            <a:lvl1pPr defTabSz="605917">
              <a:defRPr sz="800"/>
            </a:lvl1pPr>
          </a:lstStyle>
          <a:p>
            <a:pPr>
              <a:defRPr/>
            </a:pPr>
            <a:endParaRPr lang="en-GB" dirty="0"/>
          </a:p>
        </p:txBody>
      </p:sp>
      <p:sp>
        <p:nvSpPr>
          <p:cNvPr id="5" name="Slide Number Placeholder 4"/>
          <p:cNvSpPr>
            <a:spLocks noGrp="1"/>
          </p:cNvSpPr>
          <p:nvPr>
            <p:ph type="sldNum" sz="quarter" idx="3"/>
          </p:nvPr>
        </p:nvSpPr>
        <p:spPr bwMode="auto">
          <a:xfrm>
            <a:off x="3851401" y="9429938"/>
            <a:ext cx="2944736" cy="496582"/>
          </a:xfrm>
          <a:prstGeom prst="rect">
            <a:avLst/>
          </a:prstGeom>
          <a:noFill/>
          <a:ln w="9525">
            <a:noFill/>
            <a:miter lim="800000"/>
            <a:headEnd/>
            <a:tailEnd/>
          </a:ln>
        </p:spPr>
        <p:txBody>
          <a:bodyPr vert="horz" wrap="square" lIns="60536" tIns="30268" rIns="60536" bIns="30268" numCol="1" anchor="b" anchorCtr="0" compatLnSpc="1">
            <a:prstTxWarp prst="textNoShape">
              <a:avLst/>
            </a:prstTxWarp>
          </a:bodyPr>
          <a:lstStyle>
            <a:lvl1pPr algn="r" defTabSz="605917">
              <a:defRPr sz="800"/>
            </a:lvl1pPr>
          </a:lstStyle>
          <a:p>
            <a:pPr>
              <a:defRPr/>
            </a:pPr>
            <a:fld id="{3F517015-A6C0-4C6D-ACEE-8BED73EB9C8A}" type="slidenum">
              <a:rPr lang="en-GB"/>
              <a:pPr>
                <a:defRPr/>
              </a:pPr>
              <a:t>‹#›</a:t>
            </a:fld>
            <a:endParaRPr lang="en-GB" dirty="0"/>
          </a:p>
        </p:txBody>
      </p:sp>
    </p:spTree>
    <p:extLst>
      <p:ext uri="{BB962C8B-B14F-4D97-AF65-F5344CB8AC3E}">
        <p14:creationId xmlns:p14="http://schemas.microsoft.com/office/powerpoint/2010/main" val="8928479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2"/>
            <a:ext cx="2946275" cy="496582"/>
          </a:xfrm>
          <a:prstGeom prst="rect">
            <a:avLst/>
          </a:prstGeom>
          <a:noFill/>
          <a:ln w="9525">
            <a:noFill/>
            <a:miter lim="800000"/>
            <a:headEnd/>
            <a:tailEnd/>
          </a:ln>
        </p:spPr>
        <p:txBody>
          <a:bodyPr vert="horz" wrap="square" lIns="92293" tIns="46147" rIns="92293" bIns="46147" numCol="1" anchor="t" anchorCtr="0" compatLnSpc="1">
            <a:prstTxWarp prst="textNoShape">
              <a:avLst/>
            </a:prstTxWarp>
          </a:bodyPr>
          <a:lstStyle>
            <a:lvl1pPr defTabSz="605917">
              <a:defRPr sz="1100">
                <a:latin typeface="Calibri" pitchFamily="34" charset="0"/>
              </a:defRPr>
            </a:lvl1pPr>
          </a:lstStyle>
          <a:p>
            <a:pPr>
              <a:defRPr/>
            </a:pPr>
            <a:endParaRPr lang="en-GB" dirty="0"/>
          </a:p>
        </p:txBody>
      </p:sp>
      <p:sp>
        <p:nvSpPr>
          <p:cNvPr id="3" name="Date Placeholder 2"/>
          <p:cNvSpPr>
            <a:spLocks noGrp="1"/>
          </p:cNvSpPr>
          <p:nvPr>
            <p:ph type="dt" idx="1"/>
          </p:nvPr>
        </p:nvSpPr>
        <p:spPr bwMode="auto">
          <a:xfrm>
            <a:off x="3851401" y="2"/>
            <a:ext cx="2944736" cy="496582"/>
          </a:xfrm>
          <a:prstGeom prst="rect">
            <a:avLst/>
          </a:prstGeom>
          <a:noFill/>
          <a:ln w="9525">
            <a:noFill/>
            <a:miter lim="800000"/>
            <a:headEnd/>
            <a:tailEnd/>
          </a:ln>
        </p:spPr>
        <p:txBody>
          <a:bodyPr vert="horz" wrap="square" lIns="92293" tIns="46147" rIns="92293" bIns="46147" numCol="1" anchor="t" anchorCtr="0" compatLnSpc="1">
            <a:prstTxWarp prst="textNoShape">
              <a:avLst/>
            </a:prstTxWarp>
          </a:bodyPr>
          <a:lstStyle>
            <a:lvl1pPr algn="r" defTabSz="605917">
              <a:defRPr sz="1100">
                <a:latin typeface="Calibri" pitchFamily="34" charset="0"/>
              </a:defRPr>
            </a:lvl1pPr>
          </a:lstStyle>
          <a:p>
            <a:pPr>
              <a:defRPr/>
            </a:pPr>
            <a:fld id="{0DCA58BA-2EDF-43C6-952C-22E6E1335AE4}" type="datetimeFigureOut">
              <a:rPr lang="en-US"/>
              <a:pPr>
                <a:defRPr/>
              </a:pPr>
              <a:t>10/18/2016</a:t>
            </a:fld>
            <a:endParaRPr lang="en-GB" dirty="0"/>
          </a:p>
        </p:txBody>
      </p:sp>
      <p:sp>
        <p:nvSpPr>
          <p:cNvPr id="4" name="Slide Image Placeholder 3"/>
          <p:cNvSpPr>
            <a:spLocks noGrp="1" noRot="1" noChangeAspect="1"/>
          </p:cNvSpPr>
          <p:nvPr>
            <p:ph type="sldImg" idx="2"/>
          </p:nvPr>
        </p:nvSpPr>
        <p:spPr>
          <a:xfrm>
            <a:off x="992188" y="744538"/>
            <a:ext cx="4814887" cy="3722687"/>
          </a:xfrm>
          <a:prstGeom prst="rect">
            <a:avLst/>
          </a:prstGeom>
          <a:noFill/>
          <a:ln w="12700">
            <a:solidFill>
              <a:prstClr val="black"/>
            </a:solidFill>
          </a:ln>
        </p:spPr>
        <p:txBody>
          <a:bodyPr vert="horz" lIns="133007" tIns="66504" rIns="133007" bIns="66504" rtlCol="0" anchor="ctr"/>
          <a:lstStyle/>
          <a:p>
            <a:pPr lvl="0"/>
            <a:endParaRPr lang="en-GB" noProof="0" dirty="0"/>
          </a:p>
        </p:txBody>
      </p:sp>
      <p:sp>
        <p:nvSpPr>
          <p:cNvPr id="5" name="Notes Placeholder 4"/>
          <p:cNvSpPr>
            <a:spLocks noGrp="1"/>
          </p:cNvSpPr>
          <p:nvPr>
            <p:ph type="body" sz="quarter" idx="3"/>
          </p:nvPr>
        </p:nvSpPr>
        <p:spPr bwMode="auto">
          <a:xfrm>
            <a:off x="678846" y="4716676"/>
            <a:ext cx="5439987" cy="4467531"/>
          </a:xfrm>
          <a:prstGeom prst="rect">
            <a:avLst/>
          </a:prstGeom>
          <a:noFill/>
          <a:ln w="9525">
            <a:noFill/>
            <a:miter lim="800000"/>
            <a:headEnd/>
            <a:tailEnd/>
          </a:ln>
        </p:spPr>
        <p:txBody>
          <a:bodyPr vert="horz" wrap="square" lIns="92293" tIns="46147" rIns="92293" bIns="46147" numCol="1" anchor="t" anchorCtr="0" compatLnSpc="1">
            <a:prstTxWarp prst="textNoShape">
              <a:avLst/>
            </a:prstTxWarp>
          </a:bodyPr>
          <a:lstStyle/>
          <a:p>
            <a:pPr lvl="0"/>
            <a:r>
              <a:rPr lang="en-US" noProof="0" smtClean="0"/>
              <a:t>Click to edit Master text styles</a:t>
            </a:r>
          </a:p>
          <a:p>
            <a:pPr lvl="0"/>
            <a:r>
              <a:rPr lang="en-US" noProof="0" smtClean="0"/>
              <a:t>Second level</a:t>
            </a:r>
          </a:p>
          <a:p>
            <a:pPr lvl="0"/>
            <a:r>
              <a:rPr lang="en-US" noProof="0" smtClean="0"/>
              <a:t>Third level</a:t>
            </a:r>
          </a:p>
          <a:p>
            <a:pPr lvl="0"/>
            <a:r>
              <a:rPr lang="en-US" noProof="0" smtClean="0"/>
              <a:t>Fourth level</a:t>
            </a:r>
          </a:p>
          <a:p>
            <a:pPr lvl="0"/>
            <a:r>
              <a:rPr lang="en-US" noProof="0" smtClean="0"/>
              <a:t>Fifth level</a:t>
            </a:r>
            <a:endParaRPr lang="en-GB" noProof="0" smtClean="0"/>
          </a:p>
        </p:txBody>
      </p:sp>
      <p:sp>
        <p:nvSpPr>
          <p:cNvPr id="6" name="Footer Placeholder 5"/>
          <p:cNvSpPr>
            <a:spLocks noGrp="1"/>
          </p:cNvSpPr>
          <p:nvPr>
            <p:ph type="ftr" sz="quarter" idx="4"/>
          </p:nvPr>
        </p:nvSpPr>
        <p:spPr bwMode="auto">
          <a:xfrm>
            <a:off x="1" y="9429938"/>
            <a:ext cx="2946275" cy="496582"/>
          </a:xfrm>
          <a:prstGeom prst="rect">
            <a:avLst/>
          </a:prstGeom>
          <a:noFill/>
          <a:ln w="9525">
            <a:noFill/>
            <a:miter lim="800000"/>
            <a:headEnd/>
            <a:tailEnd/>
          </a:ln>
        </p:spPr>
        <p:txBody>
          <a:bodyPr vert="horz" wrap="square" lIns="92293" tIns="46147" rIns="92293" bIns="46147" numCol="1" anchor="b" anchorCtr="0" compatLnSpc="1">
            <a:prstTxWarp prst="textNoShape">
              <a:avLst/>
            </a:prstTxWarp>
          </a:bodyPr>
          <a:lstStyle>
            <a:lvl1pPr defTabSz="605917">
              <a:defRPr sz="1100">
                <a:latin typeface="Calibri" pitchFamily="34" charset="0"/>
              </a:defRPr>
            </a:lvl1pPr>
          </a:lstStyle>
          <a:p>
            <a:pPr>
              <a:defRPr/>
            </a:pPr>
            <a:endParaRPr lang="en-GB" dirty="0"/>
          </a:p>
        </p:txBody>
      </p:sp>
      <p:sp>
        <p:nvSpPr>
          <p:cNvPr id="7" name="Slide Number Placeholder 6"/>
          <p:cNvSpPr>
            <a:spLocks noGrp="1"/>
          </p:cNvSpPr>
          <p:nvPr>
            <p:ph type="sldNum" sz="quarter" idx="5"/>
          </p:nvPr>
        </p:nvSpPr>
        <p:spPr bwMode="auto">
          <a:xfrm>
            <a:off x="3851401" y="9429938"/>
            <a:ext cx="2944736" cy="496582"/>
          </a:xfrm>
          <a:prstGeom prst="rect">
            <a:avLst/>
          </a:prstGeom>
          <a:noFill/>
          <a:ln w="9525">
            <a:noFill/>
            <a:miter lim="800000"/>
            <a:headEnd/>
            <a:tailEnd/>
          </a:ln>
        </p:spPr>
        <p:txBody>
          <a:bodyPr vert="horz" wrap="square" lIns="92293" tIns="46147" rIns="92293" bIns="46147" numCol="1" anchor="b" anchorCtr="0" compatLnSpc="1">
            <a:prstTxWarp prst="textNoShape">
              <a:avLst/>
            </a:prstTxWarp>
          </a:bodyPr>
          <a:lstStyle>
            <a:lvl1pPr algn="r" defTabSz="605917">
              <a:defRPr sz="1100">
                <a:latin typeface="Calibri" pitchFamily="34" charset="0"/>
              </a:defRPr>
            </a:lvl1pPr>
          </a:lstStyle>
          <a:p>
            <a:pPr>
              <a:defRPr/>
            </a:pPr>
            <a:fld id="{EDEDF171-9BB8-492B-AE77-09B097101C70}" type="slidenum">
              <a:rPr lang="en-GB"/>
              <a:pPr>
                <a:defRPr/>
              </a:pPr>
              <a:t>‹#›</a:t>
            </a:fld>
            <a:endParaRPr lang="en-GB" dirty="0"/>
          </a:p>
        </p:txBody>
      </p:sp>
    </p:spTree>
    <p:extLst>
      <p:ext uri="{BB962C8B-B14F-4D97-AF65-F5344CB8AC3E}">
        <p14:creationId xmlns:p14="http://schemas.microsoft.com/office/powerpoint/2010/main" val="126561869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742254" indent="-285484" algn="l" rtl="0" eaLnBrk="0" fontAlgn="base" hangingPunct="0">
      <a:spcBef>
        <a:spcPct val="30000"/>
      </a:spcBef>
      <a:spcAft>
        <a:spcPct val="0"/>
      </a:spcAft>
      <a:defRPr sz="1200" kern="1200">
        <a:solidFill>
          <a:schemeClr val="tx1"/>
        </a:solidFill>
        <a:latin typeface="+mn-lt"/>
        <a:ea typeface="+mn-ea"/>
        <a:cs typeface="+mn-cs"/>
      </a:defRPr>
    </a:lvl2pPr>
    <a:lvl3pPr marL="1141929" indent="-228385" algn="l" rtl="0" eaLnBrk="0" fontAlgn="base" hangingPunct="0">
      <a:spcBef>
        <a:spcPct val="30000"/>
      </a:spcBef>
      <a:spcAft>
        <a:spcPct val="0"/>
      </a:spcAft>
      <a:defRPr sz="1200" kern="1200">
        <a:solidFill>
          <a:schemeClr val="tx1"/>
        </a:solidFill>
        <a:latin typeface="+mn-lt"/>
        <a:ea typeface="+mn-ea"/>
        <a:cs typeface="+mn-cs"/>
      </a:defRPr>
    </a:lvl3pPr>
    <a:lvl4pPr marL="1598703" indent="-228385" algn="l" rtl="0" eaLnBrk="0" fontAlgn="base" hangingPunct="0">
      <a:spcBef>
        <a:spcPct val="30000"/>
      </a:spcBef>
      <a:spcAft>
        <a:spcPct val="0"/>
      </a:spcAft>
      <a:defRPr sz="1200" kern="1200">
        <a:solidFill>
          <a:schemeClr val="tx1"/>
        </a:solidFill>
        <a:latin typeface="+mn-lt"/>
        <a:ea typeface="+mn-ea"/>
        <a:cs typeface="+mn-cs"/>
      </a:defRPr>
    </a:lvl4pPr>
    <a:lvl5pPr marL="2055472" indent="-228385" algn="l" rtl="0" eaLnBrk="0" fontAlgn="base" hangingPunct="0">
      <a:spcBef>
        <a:spcPct val="30000"/>
      </a:spcBef>
      <a:spcAft>
        <a:spcPct val="0"/>
      </a:spcAft>
      <a:defRPr sz="1200" kern="1200">
        <a:solidFill>
          <a:schemeClr val="tx1"/>
        </a:solidFill>
        <a:latin typeface="+mn-lt"/>
        <a:ea typeface="+mn-ea"/>
        <a:cs typeface="+mn-cs"/>
      </a:defRPr>
    </a:lvl5pPr>
    <a:lvl6pPr marL="2283491" algn="l" defTabSz="913399" rtl="0" eaLnBrk="1" latinLnBrk="0" hangingPunct="1">
      <a:defRPr sz="1200" kern="1200">
        <a:solidFill>
          <a:schemeClr val="tx1"/>
        </a:solidFill>
        <a:latin typeface="+mn-lt"/>
        <a:ea typeface="+mn-ea"/>
        <a:cs typeface="+mn-cs"/>
      </a:defRPr>
    </a:lvl6pPr>
    <a:lvl7pPr marL="2740191" algn="l" defTabSz="913399" rtl="0" eaLnBrk="1" latinLnBrk="0" hangingPunct="1">
      <a:defRPr sz="1200" kern="1200">
        <a:solidFill>
          <a:schemeClr val="tx1"/>
        </a:solidFill>
        <a:latin typeface="+mn-lt"/>
        <a:ea typeface="+mn-ea"/>
        <a:cs typeface="+mn-cs"/>
      </a:defRPr>
    </a:lvl7pPr>
    <a:lvl8pPr marL="3196890" algn="l" defTabSz="913399" rtl="0" eaLnBrk="1" latinLnBrk="0" hangingPunct="1">
      <a:defRPr sz="1200" kern="1200">
        <a:solidFill>
          <a:schemeClr val="tx1"/>
        </a:solidFill>
        <a:latin typeface="+mn-lt"/>
        <a:ea typeface="+mn-ea"/>
        <a:cs typeface="+mn-cs"/>
      </a:defRPr>
    </a:lvl8pPr>
    <a:lvl9pPr marL="3653587" algn="l" defTabSz="913399"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2"/>
          <p:cNvSpPr>
            <a:spLocks noGrp="1" noRot="1" noChangeAspect="1" noTextEdit="1"/>
          </p:cNvSpPr>
          <p:nvPr>
            <p:ph type="sldImg"/>
          </p:nvPr>
        </p:nvSpPr>
        <p:spPr bwMode="auto">
          <a:xfrm>
            <a:off x="714375" y="795338"/>
            <a:ext cx="5157788" cy="3986212"/>
          </a:xfrm>
          <a:noFill/>
          <a:ln>
            <a:solidFill>
              <a:srgbClr val="000000"/>
            </a:solidFill>
            <a:miter lim="800000"/>
            <a:headEnd/>
            <a:tailEnd/>
          </a:ln>
        </p:spPr>
      </p:sp>
      <p:sp>
        <p:nvSpPr>
          <p:cNvPr id="237571" name="Rectangle 3"/>
          <p:cNvSpPr>
            <a:spLocks noGrp="1"/>
          </p:cNvSpPr>
          <p:nvPr>
            <p:ph type="body" idx="1"/>
          </p:nvPr>
        </p:nvSpPr>
        <p:spPr/>
        <p:txBody>
          <a:bodyPr/>
          <a:lstStyle/>
          <a:p>
            <a:endParaRPr lang="es-ES_tradnl" dirty="0" smtClean="0"/>
          </a:p>
        </p:txBody>
      </p:sp>
    </p:spTree>
    <p:extLst>
      <p:ext uri="{BB962C8B-B14F-4D97-AF65-F5344CB8AC3E}">
        <p14:creationId xmlns:p14="http://schemas.microsoft.com/office/powerpoint/2010/main" val="636942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Tree>
    <p:extLst>
      <p:ext uri="{BB962C8B-B14F-4D97-AF65-F5344CB8AC3E}">
        <p14:creationId xmlns:p14="http://schemas.microsoft.com/office/powerpoint/2010/main" val="20728328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L" dirty="0"/>
          </a:p>
        </p:txBody>
      </p:sp>
      <p:sp>
        <p:nvSpPr>
          <p:cNvPr id="4" name="Slide Number Placeholder 3"/>
          <p:cNvSpPr>
            <a:spLocks noGrp="1"/>
          </p:cNvSpPr>
          <p:nvPr>
            <p:ph type="sldNum" sz="quarter" idx="10"/>
          </p:nvPr>
        </p:nvSpPr>
        <p:spPr/>
        <p:txBody>
          <a:bodyPr/>
          <a:lstStyle/>
          <a:p>
            <a:pPr>
              <a:defRPr/>
            </a:pPr>
            <a:fld id="{EDEDF171-9BB8-492B-AE77-09B097101C70}" type="slidenum">
              <a:rPr lang="en-GB" smtClean="0"/>
              <a:pPr>
                <a:defRPr/>
              </a:pPr>
              <a:t>29</a:t>
            </a:fld>
            <a:endParaRPr lang="en-GB" dirty="0"/>
          </a:p>
        </p:txBody>
      </p:sp>
    </p:spTree>
    <p:extLst>
      <p:ext uri="{BB962C8B-B14F-4D97-AF65-F5344CB8AC3E}">
        <p14:creationId xmlns:p14="http://schemas.microsoft.com/office/powerpoint/2010/main" val="12412364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ES" sz="1200" kern="1200" baseline="0" noProof="0" dirty="0" smtClean="0">
                <a:solidFill>
                  <a:srgbClr val="002776"/>
                </a:solidFill>
                <a:latin typeface="+mn-lt"/>
                <a:ea typeface="+mn-ea"/>
                <a:cs typeface="+mn-cs"/>
              </a:rPr>
              <a:t>(i) marketing integral (coordinación del marketing turístico con una visión integrada), (ii) marketing online, (iii) producto, desarrollo e inversiones, (iv) mercadeo y promoción internacional offline B2B y B2C y (v) mercadeo y promoción nacional B2B y B2C. </a:t>
            </a:r>
            <a:endParaRPr lang="es-ES" sz="1200" kern="1200" noProof="0" dirty="0" smtClean="0">
              <a:solidFill>
                <a:srgbClr val="002776"/>
              </a:solidFill>
              <a:latin typeface="+mn-lt"/>
              <a:ea typeface="+mn-ea"/>
              <a:cs typeface="+mn-cs"/>
            </a:endParaRPr>
          </a:p>
          <a:p>
            <a:endParaRPr lang="es-ES" dirty="0"/>
          </a:p>
        </p:txBody>
      </p:sp>
      <p:sp>
        <p:nvSpPr>
          <p:cNvPr id="4" name="Slide Number Placeholder 3"/>
          <p:cNvSpPr>
            <a:spLocks noGrp="1"/>
          </p:cNvSpPr>
          <p:nvPr>
            <p:ph type="sldNum" sz="quarter" idx="10"/>
          </p:nvPr>
        </p:nvSpPr>
        <p:spPr/>
        <p:txBody>
          <a:bodyPr/>
          <a:lstStyle/>
          <a:p>
            <a:pPr>
              <a:defRPr/>
            </a:pPr>
            <a:fld id="{EDEDF171-9BB8-492B-AE77-09B097101C70}" type="slidenum">
              <a:rPr lang="en-GB" smtClean="0"/>
              <a:pPr>
                <a:defRPr/>
              </a:pPr>
              <a:t>30</a:t>
            </a:fld>
            <a:endParaRPr lang="en-GB" dirty="0"/>
          </a:p>
        </p:txBody>
      </p:sp>
    </p:spTree>
    <p:extLst>
      <p:ext uri="{BB962C8B-B14F-4D97-AF65-F5344CB8AC3E}">
        <p14:creationId xmlns:p14="http://schemas.microsoft.com/office/powerpoint/2010/main" val="11085136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L" dirty="0"/>
          </a:p>
        </p:txBody>
      </p:sp>
      <p:sp>
        <p:nvSpPr>
          <p:cNvPr id="4" name="Slide Number Placeholder 3"/>
          <p:cNvSpPr>
            <a:spLocks noGrp="1"/>
          </p:cNvSpPr>
          <p:nvPr>
            <p:ph type="sldNum" sz="quarter" idx="10"/>
          </p:nvPr>
        </p:nvSpPr>
        <p:spPr/>
        <p:txBody>
          <a:bodyPr/>
          <a:lstStyle/>
          <a:p>
            <a:pPr>
              <a:defRPr/>
            </a:pPr>
            <a:fld id="{EDEDF171-9BB8-492B-AE77-09B097101C70}" type="slidenum">
              <a:rPr lang="en-GB" smtClean="0"/>
              <a:pPr>
                <a:defRPr/>
              </a:pPr>
              <a:t>31</a:t>
            </a:fld>
            <a:endParaRPr lang="en-GB" dirty="0"/>
          </a:p>
        </p:txBody>
      </p:sp>
    </p:spTree>
    <p:extLst>
      <p:ext uri="{BB962C8B-B14F-4D97-AF65-F5344CB8AC3E}">
        <p14:creationId xmlns:p14="http://schemas.microsoft.com/office/powerpoint/2010/main" val="36404135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L" dirty="0"/>
          </a:p>
        </p:txBody>
      </p:sp>
      <p:sp>
        <p:nvSpPr>
          <p:cNvPr id="4" name="Slide Number Placeholder 3"/>
          <p:cNvSpPr>
            <a:spLocks noGrp="1"/>
          </p:cNvSpPr>
          <p:nvPr>
            <p:ph type="sldNum" sz="quarter" idx="10"/>
          </p:nvPr>
        </p:nvSpPr>
        <p:spPr/>
        <p:txBody>
          <a:bodyPr/>
          <a:lstStyle/>
          <a:p>
            <a:pPr>
              <a:defRPr/>
            </a:pPr>
            <a:fld id="{EDEDF171-9BB8-492B-AE77-09B097101C70}" type="slidenum">
              <a:rPr lang="en-GB" smtClean="0"/>
              <a:pPr>
                <a:defRPr/>
              </a:pPr>
              <a:t>32</a:t>
            </a:fld>
            <a:endParaRPr lang="en-GB" dirty="0"/>
          </a:p>
        </p:txBody>
      </p:sp>
    </p:spTree>
    <p:extLst>
      <p:ext uri="{BB962C8B-B14F-4D97-AF65-F5344CB8AC3E}">
        <p14:creationId xmlns:p14="http://schemas.microsoft.com/office/powerpoint/2010/main" val="17803162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L" dirty="0"/>
          </a:p>
        </p:txBody>
      </p:sp>
      <p:sp>
        <p:nvSpPr>
          <p:cNvPr id="4" name="Slide Number Placeholder 3"/>
          <p:cNvSpPr>
            <a:spLocks noGrp="1"/>
          </p:cNvSpPr>
          <p:nvPr>
            <p:ph type="sldNum" sz="quarter" idx="10"/>
          </p:nvPr>
        </p:nvSpPr>
        <p:spPr/>
        <p:txBody>
          <a:bodyPr/>
          <a:lstStyle/>
          <a:p>
            <a:pPr>
              <a:defRPr/>
            </a:pPr>
            <a:fld id="{EDEDF171-9BB8-492B-AE77-09B097101C70}" type="slidenum">
              <a:rPr lang="en-GB" smtClean="0"/>
              <a:pPr>
                <a:defRPr/>
              </a:pPr>
              <a:t>33</a:t>
            </a:fld>
            <a:endParaRPr lang="en-GB" dirty="0"/>
          </a:p>
        </p:txBody>
      </p:sp>
    </p:spTree>
    <p:extLst>
      <p:ext uri="{BB962C8B-B14F-4D97-AF65-F5344CB8AC3E}">
        <p14:creationId xmlns:p14="http://schemas.microsoft.com/office/powerpoint/2010/main" val="1935642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L" dirty="0"/>
          </a:p>
        </p:txBody>
      </p:sp>
      <p:sp>
        <p:nvSpPr>
          <p:cNvPr id="4" name="Slide Number Placeholder 3"/>
          <p:cNvSpPr>
            <a:spLocks noGrp="1"/>
          </p:cNvSpPr>
          <p:nvPr>
            <p:ph type="sldNum" sz="quarter" idx="10"/>
          </p:nvPr>
        </p:nvSpPr>
        <p:spPr/>
        <p:txBody>
          <a:bodyPr/>
          <a:lstStyle/>
          <a:p>
            <a:pPr>
              <a:defRPr/>
            </a:pPr>
            <a:fld id="{EDEDF171-9BB8-492B-AE77-09B097101C70}" type="slidenum">
              <a:rPr lang="en-GB" smtClean="0"/>
              <a:pPr>
                <a:defRPr/>
              </a:pPr>
              <a:t>34</a:t>
            </a:fld>
            <a:endParaRPr lang="en-GB" dirty="0"/>
          </a:p>
        </p:txBody>
      </p:sp>
    </p:spTree>
    <p:extLst>
      <p:ext uri="{BB962C8B-B14F-4D97-AF65-F5344CB8AC3E}">
        <p14:creationId xmlns:p14="http://schemas.microsoft.com/office/powerpoint/2010/main" val="17079557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L" dirty="0"/>
          </a:p>
        </p:txBody>
      </p:sp>
      <p:sp>
        <p:nvSpPr>
          <p:cNvPr id="4" name="Slide Number Placeholder 3"/>
          <p:cNvSpPr>
            <a:spLocks noGrp="1"/>
          </p:cNvSpPr>
          <p:nvPr>
            <p:ph type="sldNum" sz="quarter" idx="10"/>
          </p:nvPr>
        </p:nvSpPr>
        <p:spPr/>
        <p:txBody>
          <a:bodyPr/>
          <a:lstStyle/>
          <a:p>
            <a:pPr>
              <a:defRPr/>
            </a:pPr>
            <a:fld id="{EDEDF171-9BB8-492B-AE77-09B097101C70}" type="slidenum">
              <a:rPr lang="en-GB" smtClean="0"/>
              <a:pPr>
                <a:defRPr/>
              </a:pPr>
              <a:t>35</a:t>
            </a:fld>
            <a:endParaRPr lang="en-GB" dirty="0"/>
          </a:p>
        </p:txBody>
      </p:sp>
    </p:spTree>
    <p:extLst>
      <p:ext uri="{BB962C8B-B14F-4D97-AF65-F5344CB8AC3E}">
        <p14:creationId xmlns:p14="http://schemas.microsoft.com/office/powerpoint/2010/main" val="24013814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55888" y="573088"/>
            <a:ext cx="3657600" cy="2827337"/>
          </a:xfrm>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a:xfrm>
            <a:off x="5071852" y="7167283"/>
            <a:ext cx="3883962" cy="368476"/>
          </a:xfrm>
          <a:prstGeom prst="rect">
            <a:avLst/>
          </a:prstGeom>
        </p:spPr>
        <p:txBody>
          <a:bodyPr/>
          <a:lstStyle/>
          <a:p>
            <a:pPr marL="0" marR="0" lvl="0" indent="0" algn="l" defTabSz="913836" rtl="0" eaLnBrk="1" fontAlgn="auto" latinLnBrk="0" hangingPunct="1">
              <a:lnSpc>
                <a:spcPct val="100000"/>
              </a:lnSpc>
              <a:spcBef>
                <a:spcPts val="0"/>
              </a:spcBef>
              <a:spcAft>
                <a:spcPts val="0"/>
              </a:spcAft>
              <a:buClrTx/>
              <a:buSzTx/>
              <a:buFontTx/>
              <a:buNone/>
              <a:tabLst/>
              <a:defRPr/>
            </a:pPr>
            <a:fld id="{23D7FB35-43D5-4728-BE59-ECEE586D3EFE}" type="slidenum">
              <a:rPr kumimoji="0" lang="es-ES_tradnl" sz="1800" b="0" i="0" u="none" strike="noStrike" kern="1200" cap="none" spc="0" normalizeH="0" baseline="0" noProof="0" smtClean="0">
                <a:ln>
                  <a:noFill/>
                </a:ln>
                <a:solidFill>
                  <a:prstClr val="black"/>
                </a:solidFill>
                <a:effectLst/>
                <a:uLnTx/>
                <a:uFillTx/>
                <a:latin typeface="Calibri"/>
                <a:ea typeface="+mn-ea"/>
                <a:cs typeface="Arial" charset="0"/>
              </a:rPr>
              <a:pPr marL="0" marR="0" lvl="0" indent="0" algn="l" defTabSz="913836" rtl="0" eaLnBrk="1" fontAlgn="auto" latinLnBrk="0" hangingPunct="1">
                <a:lnSpc>
                  <a:spcPct val="100000"/>
                </a:lnSpc>
                <a:spcBef>
                  <a:spcPts val="0"/>
                </a:spcBef>
                <a:spcAft>
                  <a:spcPts val="0"/>
                </a:spcAft>
                <a:buClrTx/>
                <a:buSzTx/>
                <a:buFontTx/>
                <a:buNone/>
                <a:tabLst/>
                <a:defRPr/>
              </a:pPr>
              <a:t>36</a:t>
            </a:fld>
            <a:endParaRPr kumimoji="0" lang="es-ES_tradnl" sz="1800" b="0" i="0" u="none" strike="noStrike" kern="1200" cap="none" spc="0" normalizeH="0" baseline="0" noProof="0" dirty="0">
              <a:ln>
                <a:noFill/>
              </a:ln>
              <a:solidFill>
                <a:prstClr val="black"/>
              </a:solidFill>
              <a:effectLst/>
              <a:uLnTx/>
              <a:uFillTx/>
              <a:latin typeface="Calibri"/>
              <a:ea typeface="+mn-ea"/>
              <a:cs typeface="Arial" charset="0"/>
            </a:endParaRPr>
          </a:p>
        </p:txBody>
      </p:sp>
    </p:spTree>
    <p:extLst>
      <p:ext uri="{BB962C8B-B14F-4D97-AF65-F5344CB8AC3E}">
        <p14:creationId xmlns:p14="http://schemas.microsoft.com/office/powerpoint/2010/main" val="34995073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46163" y="771525"/>
            <a:ext cx="4999037" cy="3863975"/>
          </a:xfrm>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a:xfrm>
            <a:off x="4015982" y="9780945"/>
            <a:ext cx="3072295" cy="514879"/>
          </a:xfrm>
          <a:prstGeom prst="rect">
            <a:avLst/>
          </a:prstGeom>
        </p:spPr>
        <p:txBody>
          <a:bodyPr lIns="91294" tIns="45647" rIns="91294" bIns="45647"/>
          <a:lstStyle/>
          <a:p>
            <a:fld id="{4D1CD627-4B2A-415D-87CF-666A57EF4918}" type="slidenum">
              <a:rPr lang="es-ES" smtClean="0"/>
              <a:pPr/>
              <a:t>43</a:t>
            </a:fld>
            <a:endParaRPr lang="es-ES"/>
          </a:p>
        </p:txBody>
      </p:sp>
    </p:spTree>
    <p:extLst>
      <p:ext uri="{BB962C8B-B14F-4D97-AF65-F5344CB8AC3E}">
        <p14:creationId xmlns:p14="http://schemas.microsoft.com/office/powerpoint/2010/main" val="24349470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Tree>
    <p:extLst>
      <p:ext uri="{BB962C8B-B14F-4D97-AF65-F5344CB8AC3E}">
        <p14:creationId xmlns:p14="http://schemas.microsoft.com/office/powerpoint/2010/main" val="37942033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55888" y="573088"/>
            <a:ext cx="3657600" cy="2827337"/>
          </a:xfrm>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a:xfrm>
            <a:off x="5071852" y="7167283"/>
            <a:ext cx="3883962" cy="368476"/>
          </a:xfrm>
          <a:prstGeom prst="rect">
            <a:avLst/>
          </a:prstGeom>
        </p:spPr>
        <p:txBody>
          <a:bodyPr/>
          <a:lstStyle/>
          <a:p>
            <a:pPr marL="0" marR="0" lvl="0" indent="0" algn="l" defTabSz="913836" rtl="0" eaLnBrk="1" fontAlgn="auto" latinLnBrk="0" hangingPunct="1">
              <a:lnSpc>
                <a:spcPct val="100000"/>
              </a:lnSpc>
              <a:spcBef>
                <a:spcPts val="0"/>
              </a:spcBef>
              <a:spcAft>
                <a:spcPts val="0"/>
              </a:spcAft>
              <a:buClrTx/>
              <a:buSzTx/>
              <a:buFontTx/>
              <a:buNone/>
              <a:tabLst/>
              <a:defRPr/>
            </a:pPr>
            <a:fld id="{23D7FB35-43D5-4728-BE59-ECEE586D3EFE}" type="slidenum">
              <a:rPr kumimoji="0" lang="es-ES_tradnl" sz="1800" b="0" i="0" u="none" strike="noStrike" kern="1200" cap="none" spc="0" normalizeH="0" baseline="0" noProof="0" smtClean="0">
                <a:ln>
                  <a:noFill/>
                </a:ln>
                <a:solidFill>
                  <a:prstClr val="black"/>
                </a:solidFill>
                <a:effectLst/>
                <a:uLnTx/>
                <a:uFillTx/>
                <a:latin typeface="Calibri"/>
                <a:ea typeface="+mn-ea"/>
                <a:cs typeface="+mn-cs"/>
              </a:rPr>
              <a:pPr marL="0" marR="0" lvl="0" indent="0" algn="l" defTabSz="913836" rtl="0" eaLnBrk="1" fontAlgn="auto" latinLnBrk="0" hangingPunct="1">
                <a:lnSpc>
                  <a:spcPct val="100000"/>
                </a:lnSpc>
                <a:spcBef>
                  <a:spcPts val="0"/>
                </a:spcBef>
                <a:spcAft>
                  <a:spcPts val="0"/>
                </a:spcAft>
                <a:buClrTx/>
                <a:buSzTx/>
                <a:buFontTx/>
                <a:buNone/>
                <a:tabLst/>
                <a:defRPr/>
              </a:pPr>
              <a:t>3</a:t>
            </a:fld>
            <a:endParaRPr kumimoji="0" lang="es-ES_tradnl" sz="1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313269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55888" y="573088"/>
            <a:ext cx="3657600" cy="2827337"/>
          </a:xfrm>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a:xfrm>
            <a:off x="5071852" y="7167283"/>
            <a:ext cx="3883962" cy="368476"/>
          </a:xfrm>
          <a:prstGeom prst="rect">
            <a:avLst/>
          </a:prstGeom>
        </p:spPr>
        <p:txBody>
          <a:bodyPr/>
          <a:lstStyle/>
          <a:p>
            <a:pPr marL="0" marR="0" lvl="0" indent="0" algn="l" defTabSz="913836" rtl="0" eaLnBrk="1" fontAlgn="auto" latinLnBrk="0" hangingPunct="1">
              <a:lnSpc>
                <a:spcPct val="100000"/>
              </a:lnSpc>
              <a:spcBef>
                <a:spcPts val="0"/>
              </a:spcBef>
              <a:spcAft>
                <a:spcPts val="0"/>
              </a:spcAft>
              <a:buClrTx/>
              <a:buSzTx/>
              <a:buFontTx/>
              <a:buNone/>
              <a:tabLst/>
              <a:defRPr/>
            </a:pPr>
            <a:fld id="{23D7FB35-43D5-4728-BE59-ECEE586D3EFE}" type="slidenum">
              <a:rPr kumimoji="0" lang="es-ES_tradnl" sz="1800" b="0" i="0" u="none" strike="noStrike" kern="1200" cap="none" spc="0" normalizeH="0" baseline="0" noProof="0" smtClean="0">
                <a:ln>
                  <a:noFill/>
                </a:ln>
                <a:solidFill>
                  <a:prstClr val="black"/>
                </a:solidFill>
                <a:effectLst/>
                <a:uLnTx/>
                <a:uFillTx/>
                <a:latin typeface="Calibri"/>
                <a:ea typeface="+mn-ea"/>
                <a:cs typeface="Arial" charset="0"/>
              </a:rPr>
              <a:pPr marL="0" marR="0" lvl="0" indent="0" algn="l" defTabSz="913836" rtl="0" eaLnBrk="1" fontAlgn="auto" latinLnBrk="0" hangingPunct="1">
                <a:lnSpc>
                  <a:spcPct val="100000"/>
                </a:lnSpc>
                <a:spcBef>
                  <a:spcPts val="0"/>
                </a:spcBef>
                <a:spcAft>
                  <a:spcPts val="0"/>
                </a:spcAft>
                <a:buClrTx/>
                <a:buSzTx/>
                <a:buFontTx/>
                <a:buNone/>
                <a:tabLst/>
                <a:defRPr/>
              </a:pPr>
              <a:t>7</a:t>
            </a:fld>
            <a:endParaRPr kumimoji="0" lang="es-ES_tradnl" sz="1800" b="0" i="0" u="none" strike="noStrike" kern="1200" cap="none" spc="0" normalizeH="0" baseline="0" noProof="0" dirty="0">
              <a:ln>
                <a:noFill/>
              </a:ln>
              <a:solidFill>
                <a:prstClr val="black"/>
              </a:solidFill>
              <a:effectLst/>
              <a:uLnTx/>
              <a:uFillTx/>
              <a:latin typeface="Calibri"/>
              <a:ea typeface="+mn-ea"/>
              <a:cs typeface="Arial" charset="0"/>
            </a:endParaRPr>
          </a:p>
        </p:txBody>
      </p:sp>
    </p:spTree>
    <p:extLst>
      <p:ext uri="{BB962C8B-B14F-4D97-AF65-F5344CB8AC3E}">
        <p14:creationId xmlns:p14="http://schemas.microsoft.com/office/powerpoint/2010/main" val="37880209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55888" y="573088"/>
            <a:ext cx="3657600" cy="2827337"/>
          </a:xfrm>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a:xfrm>
            <a:off x="5071852" y="7167283"/>
            <a:ext cx="3883962" cy="368476"/>
          </a:xfrm>
          <a:prstGeom prst="rect">
            <a:avLst/>
          </a:prstGeom>
        </p:spPr>
        <p:txBody>
          <a:bodyPr/>
          <a:lstStyle/>
          <a:p>
            <a:pPr marL="0" marR="0" lvl="0" indent="0" algn="l" defTabSz="913836" rtl="0" eaLnBrk="1" fontAlgn="auto" latinLnBrk="0" hangingPunct="1">
              <a:lnSpc>
                <a:spcPct val="100000"/>
              </a:lnSpc>
              <a:spcBef>
                <a:spcPts val="0"/>
              </a:spcBef>
              <a:spcAft>
                <a:spcPts val="0"/>
              </a:spcAft>
              <a:buClrTx/>
              <a:buSzTx/>
              <a:buFontTx/>
              <a:buNone/>
              <a:tabLst/>
              <a:defRPr/>
            </a:pPr>
            <a:fld id="{23D7FB35-43D5-4728-BE59-ECEE586D3EFE}" type="slidenum">
              <a:rPr kumimoji="0" lang="es-ES_tradnl" sz="1800" b="0" i="0" u="none" strike="noStrike" kern="1200" cap="none" spc="0" normalizeH="0" baseline="0" noProof="0" smtClean="0">
                <a:ln>
                  <a:noFill/>
                </a:ln>
                <a:solidFill>
                  <a:prstClr val="black"/>
                </a:solidFill>
                <a:effectLst/>
                <a:uLnTx/>
                <a:uFillTx/>
                <a:latin typeface="Calibri"/>
                <a:ea typeface="+mn-ea"/>
                <a:cs typeface="Arial" charset="0"/>
              </a:rPr>
              <a:pPr marL="0" marR="0" lvl="0" indent="0" algn="l" defTabSz="913836" rtl="0" eaLnBrk="1" fontAlgn="auto" latinLnBrk="0" hangingPunct="1">
                <a:lnSpc>
                  <a:spcPct val="100000"/>
                </a:lnSpc>
                <a:spcBef>
                  <a:spcPts val="0"/>
                </a:spcBef>
                <a:spcAft>
                  <a:spcPts val="0"/>
                </a:spcAft>
                <a:buClrTx/>
                <a:buSzTx/>
                <a:buFontTx/>
                <a:buNone/>
                <a:tabLst/>
                <a:defRPr/>
              </a:pPr>
              <a:t>11</a:t>
            </a:fld>
            <a:endParaRPr kumimoji="0" lang="es-ES_tradnl" sz="1800" b="0" i="0" u="none" strike="noStrike" kern="1200" cap="none" spc="0" normalizeH="0" baseline="0" noProof="0" dirty="0">
              <a:ln>
                <a:noFill/>
              </a:ln>
              <a:solidFill>
                <a:prstClr val="black"/>
              </a:solidFill>
              <a:effectLst/>
              <a:uLnTx/>
              <a:uFillTx/>
              <a:latin typeface="Calibri"/>
              <a:ea typeface="+mn-ea"/>
              <a:cs typeface="Arial" charset="0"/>
            </a:endParaRPr>
          </a:p>
        </p:txBody>
      </p:sp>
    </p:spTree>
    <p:extLst>
      <p:ext uri="{BB962C8B-B14F-4D97-AF65-F5344CB8AC3E}">
        <p14:creationId xmlns:p14="http://schemas.microsoft.com/office/powerpoint/2010/main" val="2086700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55888" y="573088"/>
            <a:ext cx="3657600" cy="2827337"/>
          </a:xfrm>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a:xfrm>
            <a:off x="5071852" y="7167283"/>
            <a:ext cx="3883962" cy="368476"/>
          </a:xfrm>
          <a:prstGeom prst="rect">
            <a:avLst/>
          </a:prstGeom>
        </p:spPr>
        <p:txBody>
          <a:bodyPr/>
          <a:lstStyle/>
          <a:p>
            <a:pPr marL="0" marR="0" lvl="0" indent="0" algn="l" defTabSz="913836" rtl="0" eaLnBrk="1" fontAlgn="auto" latinLnBrk="0" hangingPunct="1">
              <a:lnSpc>
                <a:spcPct val="100000"/>
              </a:lnSpc>
              <a:spcBef>
                <a:spcPts val="0"/>
              </a:spcBef>
              <a:spcAft>
                <a:spcPts val="0"/>
              </a:spcAft>
              <a:buClrTx/>
              <a:buSzTx/>
              <a:buFontTx/>
              <a:buNone/>
              <a:tabLst/>
              <a:defRPr/>
            </a:pPr>
            <a:fld id="{23D7FB35-43D5-4728-BE59-ECEE586D3EFE}" type="slidenum">
              <a:rPr kumimoji="0" lang="es-ES_tradnl" sz="1800" b="0" i="0" u="none" strike="noStrike" kern="1200" cap="none" spc="0" normalizeH="0" baseline="0" noProof="0" smtClean="0">
                <a:ln>
                  <a:noFill/>
                </a:ln>
                <a:solidFill>
                  <a:prstClr val="black"/>
                </a:solidFill>
                <a:effectLst/>
                <a:uLnTx/>
                <a:uFillTx/>
                <a:latin typeface="Calibri"/>
                <a:ea typeface="+mn-ea"/>
                <a:cs typeface="Arial" charset="0"/>
              </a:rPr>
              <a:pPr marL="0" marR="0" lvl="0" indent="0" algn="l" defTabSz="913836" rtl="0" eaLnBrk="1" fontAlgn="auto" latinLnBrk="0" hangingPunct="1">
                <a:lnSpc>
                  <a:spcPct val="100000"/>
                </a:lnSpc>
                <a:spcBef>
                  <a:spcPts val="0"/>
                </a:spcBef>
                <a:spcAft>
                  <a:spcPts val="0"/>
                </a:spcAft>
                <a:buClrTx/>
                <a:buSzTx/>
                <a:buFontTx/>
                <a:buNone/>
                <a:tabLst/>
                <a:defRPr/>
              </a:pPr>
              <a:t>16</a:t>
            </a:fld>
            <a:endParaRPr kumimoji="0" lang="es-ES_tradnl" sz="1800" b="0" i="0" u="none" strike="noStrike" kern="1200" cap="none" spc="0" normalizeH="0" baseline="0" noProof="0" dirty="0">
              <a:ln>
                <a:noFill/>
              </a:ln>
              <a:solidFill>
                <a:prstClr val="black"/>
              </a:solidFill>
              <a:effectLst/>
              <a:uLnTx/>
              <a:uFillTx/>
              <a:latin typeface="Calibri"/>
              <a:ea typeface="+mn-ea"/>
              <a:cs typeface="Arial" charset="0"/>
            </a:endParaRPr>
          </a:p>
        </p:txBody>
      </p:sp>
    </p:spTree>
    <p:extLst>
      <p:ext uri="{BB962C8B-B14F-4D97-AF65-F5344CB8AC3E}">
        <p14:creationId xmlns:p14="http://schemas.microsoft.com/office/powerpoint/2010/main" val="144145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55888" y="573088"/>
            <a:ext cx="3657600" cy="2827337"/>
          </a:xfrm>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a:xfrm>
            <a:off x="5071852" y="7167283"/>
            <a:ext cx="3883962" cy="368476"/>
          </a:xfrm>
          <a:prstGeom prst="rect">
            <a:avLst/>
          </a:prstGeom>
        </p:spPr>
        <p:txBody>
          <a:bodyPr/>
          <a:lstStyle/>
          <a:p>
            <a:pPr marL="0" marR="0" lvl="0" indent="0" algn="l" defTabSz="913836" rtl="0" eaLnBrk="1" fontAlgn="auto" latinLnBrk="0" hangingPunct="1">
              <a:lnSpc>
                <a:spcPct val="100000"/>
              </a:lnSpc>
              <a:spcBef>
                <a:spcPts val="0"/>
              </a:spcBef>
              <a:spcAft>
                <a:spcPts val="0"/>
              </a:spcAft>
              <a:buClrTx/>
              <a:buSzTx/>
              <a:buFontTx/>
              <a:buNone/>
              <a:tabLst/>
              <a:defRPr/>
            </a:pPr>
            <a:fld id="{23D7FB35-43D5-4728-BE59-ECEE586D3EFE}" type="slidenum">
              <a:rPr kumimoji="0" lang="es-ES_tradnl" sz="1800" b="0" i="0" u="none" strike="noStrike" kern="1200" cap="none" spc="0" normalizeH="0" baseline="0" noProof="0" smtClean="0">
                <a:ln>
                  <a:noFill/>
                </a:ln>
                <a:solidFill>
                  <a:prstClr val="black"/>
                </a:solidFill>
                <a:effectLst/>
                <a:uLnTx/>
                <a:uFillTx/>
                <a:latin typeface="Calibri"/>
                <a:ea typeface="+mn-ea"/>
                <a:cs typeface="Arial" charset="0"/>
              </a:rPr>
              <a:pPr marL="0" marR="0" lvl="0" indent="0" algn="l" defTabSz="913836" rtl="0" eaLnBrk="1" fontAlgn="auto" latinLnBrk="0" hangingPunct="1">
                <a:lnSpc>
                  <a:spcPct val="100000"/>
                </a:lnSpc>
                <a:spcBef>
                  <a:spcPts val="0"/>
                </a:spcBef>
                <a:spcAft>
                  <a:spcPts val="0"/>
                </a:spcAft>
                <a:buClrTx/>
                <a:buSzTx/>
                <a:buFontTx/>
                <a:buNone/>
                <a:tabLst/>
                <a:defRPr/>
              </a:pPr>
              <a:t>18</a:t>
            </a:fld>
            <a:endParaRPr kumimoji="0" lang="es-ES_tradnl" sz="1800" b="0" i="0" u="none" strike="noStrike" kern="1200" cap="none" spc="0" normalizeH="0" baseline="0" noProof="0" dirty="0">
              <a:ln>
                <a:noFill/>
              </a:ln>
              <a:solidFill>
                <a:prstClr val="black"/>
              </a:solidFill>
              <a:effectLst/>
              <a:uLnTx/>
              <a:uFillTx/>
              <a:latin typeface="Calibri"/>
              <a:ea typeface="+mn-ea"/>
              <a:cs typeface="Arial" charset="0"/>
            </a:endParaRPr>
          </a:p>
        </p:txBody>
      </p:sp>
    </p:spTree>
    <p:extLst>
      <p:ext uri="{BB962C8B-B14F-4D97-AF65-F5344CB8AC3E}">
        <p14:creationId xmlns:p14="http://schemas.microsoft.com/office/powerpoint/2010/main" val="16827826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55888" y="573088"/>
            <a:ext cx="3657600" cy="2827337"/>
          </a:xfrm>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a:xfrm>
            <a:off x="5071852" y="7167283"/>
            <a:ext cx="3883962" cy="368476"/>
          </a:xfrm>
          <a:prstGeom prst="rect">
            <a:avLst/>
          </a:prstGeom>
        </p:spPr>
        <p:txBody>
          <a:bodyPr/>
          <a:lstStyle/>
          <a:p>
            <a:pPr marL="0" marR="0" lvl="0" indent="0" algn="l" defTabSz="913836" rtl="0" eaLnBrk="1" fontAlgn="auto" latinLnBrk="0" hangingPunct="1">
              <a:lnSpc>
                <a:spcPct val="100000"/>
              </a:lnSpc>
              <a:spcBef>
                <a:spcPts val="0"/>
              </a:spcBef>
              <a:spcAft>
                <a:spcPts val="0"/>
              </a:spcAft>
              <a:buClrTx/>
              <a:buSzTx/>
              <a:buFontTx/>
              <a:buNone/>
              <a:tabLst/>
              <a:defRPr/>
            </a:pPr>
            <a:fld id="{23D7FB35-43D5-4728-BE59-ECEE586D3EFE}" type="slidenum">
              <a:rPr kumimoji="0" lang="es-ES_tradnl" sz="1800" b="0" i="0" u="none" strike="noStrike" kern="1200" cap="none" spc="0" normalizeH="0" baseline="0" noProof="0" smtClean="0">
                <a:ln>
                  <a:noFill/>
                </a:ln>
                <a:solidFill>
                  <a:prstClr val="black"/>
                </a:solidFill>
                <a:effectLst/>
                <a:uLnTx/>
                <a:uFillTx/>
                <a:latin typeface="Calibri"/>
                <a:ea typeface="+mn-ea"/>
                <a:cs typeface="Arial" charset="0"/>
              </a:rPr>
              <a:pPr marL="0" marR="0" lvl="0" indent="0" algn="l" defTabSz="913836" rtl="0" eaLnBrk="1" fontAlgn="auto" latinLnBrk="0" hangingPunct="1">
                <a:lnSpc>
                  <a:spcPct val="100000"/>
                </a:lnSpc>
                <a:spcBef>
                  <a:spcPts val="0"/>
                </a:spcBef>
                <a:spcAft>
                  <a:spcPts val="0"/>
                </a:spcAft>
                <a:buClrTx/>
                <a:buSzTx/>
                <a:buFontTx/>
                <a:buNone/>
                <a:tabLst/>
                <a:defRPr/>
              </a:pPr>
              <a:t>22</a:t>
            </a:fld>
            <a:endParaRPr kumimoji="0" lang="es-ES_tradnl" sz="1800" b="0" i="0" u="none" strike="noStrike" kern="1200" cap="none" spc="0" normalizeH="0" baseline="0" noProof="0" dirty="0">
              <a:ln>
                <a:noFill/>
              </a:ln>
              <a:solidFill>
                <a:prstClr val="black"/>
              </a:solidFill>
              <a:effectLst/>
              <a:uLnTx/>
              <a:uFillTx/>
              <a:latin typeface="Calibri"/>
              <a:ea typeface="+mn-ea"/>
              <a:cs typeface="Arial" charset="0"/>
            </a:endParaRPr>
          </a:p>
        </p:txBody>
      </p:sp>
    </p:spTree>
    <p:extLst>
      <p:ext uri="{BB962C8B-B14F-4D97-AF65-F5344CB8AC3E}">
        <p14:creationId xmlns:p14="http://schemas.microsoft.com/office/powerpoint/2010/main" val="3933672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55888" y="573088"/>
            <a:ext cx="3657600" cy="2827337"/>
          </a:xfrm>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a:xfrm>
            <a:off x="5071852" y="7167283"/>
            <a:ext cx="3883962" cy="368476"/>
          </a:xfrm>
          <a:prstGeom prst="rect">
            <a:avLst/>
          </a:prstGeom>
        </p:spPr>
        <p:txBody>
          <a:bodyPr/>
          <a:lstStyle/>
          <a:p>
            <a:pPr marL="0" marR="0" lvl="0" indent="0" algn="l" defTabSz="913836" rtl="0" eaLnBrk="1" fontAlgn="auto" latinLnBrk="0" hangingPunct="1">
              <a:lnSpc>
                <a:spcPct val="100000"/>
              </a:lnSpc>
              <a:spcBef>
                <a:spcPts val="0"/>
              </a:spcBef>
              <a:spcAft>
                <a:spcPts val="0"/>
              </a:spcAft>
              <a:buClrTx/>
              <a:buSzTx/>
              <a:buFontTx/>
              <a:buNone/>
              <a:tabLst/>
              <a:defRPr/>
            </a:pPr>
            <a:fld id="{23D7FB35-43D5-4728-BE59-ECEE586D3EFE}" type="slidenum">
              <a:rPr kumimoji="0" lang="es-ES_tradnl" sz="1800" b="0" i="0" u="none" strike="noStrike" kern="1200" cap="none" spc="0" normalizeH="0" baseline="0" noProof="0" smtClean="0">
                <a:ln>
                  <a:noFill/>
                </a:ln>
                <a:solidFill>
                  <a:prstClr val="black"/>
                </a:solidFill>
                <a:effectLst/>
                <a:uLnTx/>
                <a:uFillTx/>
                <a:latin typeface="Calibri"/>
                <a:ea typeface="+mn-ea"/>
                <a:cs typeface="Arial" charset="0"/>
              </a:rPr>
              <a:pPr marL="0" marR="0" lvl="0" indent="0" algn="l" defTabSz="913836" rtl="0" eaLnBrk="1" fontAlgn="auto" latinLnBrk="0" hangingPunct="1">
                <a:lnSpc>
                  <a:spcPct val="100000"/>
                </a:lnSpc>
                <a:spcBef>
                  <a:spcPts val="0"/>
                </a:spcBef>
                <a:spcAft>
                  <a:spcPts val="0"/>
                </a:spcAft>
                <a:buClrTx/>
                <a:buSzTx/>
                <a:buFontTx/>
                <a:buNone/>
                <a:tabLst/>
                <a:defRPr/>
              </a:pPr>
              <a:t>25</a:t>
            </a:fld>
            <a:endParaRPr kumimoji="0" lang="es-ES_tradnl" sz="1800" b="0" i="0" u="none" strike="noStrike" kern="1200" cap="none" spc="0" normalizeH="0" baseline="0" noProof="0" dirty="0">
              <a:ln>
                <a:noFill/>
              </a:ln>
              <a:solidFill>
                <a:prstClr val="black"/>
              </a:solidFill>
              <a:effectLst/>
              <a:uLnTx/>
              <a:uFillTx/>
              <a:latin typeface="Calibri"/>
              <a:ea typeface="+mn-ea"/>
              <a:cs typeface="Arial" charset="0"/>
            </a:endParaRPr>
          </a:p>
        </p:txBody>
      </p:sp>
    </p:spTree>
    <p:extLst>
      <p:ext uri="{BB962C8B-B14F-4D97-AF65-F5344CB8AC3E}">
        <p14:creationId xmlns:p14="http://schemas.microsoft.com/office/powerpoint/2010/main" val="1197888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tx2"/>
        </a:solidFill>
        <a:effectLst/>
      </p:bgPr>
    </p:bg>
    <p:spTree>
      <p:nvGrpSpPr>
        <p:cNvPr id="1" name=""/>
        <p:cNvGrpSpPr/>
        <p:nvPr/>
      </p:nvGrpSpPr>
      <p:grpSpPr>
        <a:xfrm>
          <a:off x="0" y="0"/>
          <a:ext cx="0" cy="0"/>
          <a:chOff x="0" y="0"/>
          <a:chExt cx="0" cy="0"/>
        </a:xfrm>
      </p:grpSpPr>
      <p:sp>
        <p:nvSpPr>
          <p:cNvPr id="148482" name="Title Placeholder 1"/>
          <p:cNvSpPr>
            <a:spLocks noGrp="1"/>
          </p:cNvSpPr>
          <p:nvPr>
            <p:ph type="ctrTitle"/>
          </p:nvPr>
        </p:nvSpPr>
        <p:spPr>
          <a:xfrm>
            <a:off x="1257302" y="3027363"/>
            <a:ext cx="6724650" cy="1651000"/>
          </a:xfrm>
        </p:spPr>
        <p:txBody>
          <a:bodyPr/>
          <a:lstStyle>
            <a:lvl1pPr>
              <a:lnSpc>
                <a:spcPts val="5193"/>
              </a:lnSpc>
              <a:defRPr sz="5600" b="0">
                <a:solidFill>
                  <a:schemeClr val="bg2"/>
                </a:solidFill>
                <a:latin typeface="Times New Roman" pitchFamily="18" charset="0"/>
              </a:defRPr>
            </a:lvl1pPr>
          </a:lstStyle>
          <a:p>
            <a:r>
              <a:rPr lang="en-US"/>
              <a:t>Click to edit </a:t>
            </a:r>
            <a:br>
              <a:rPr lang="en-US"/>
            </a:br>
            <a:r>
              <a:rPr lang="en-US"/>
              <a:t>Master title style</a:t>
            </a:r>
          </a:p>
        </p:txBody>
      </p:sp>
      <p:sp>
        <p:nvSpPr>
          <p:cNvPr id="3" name="Slide Number Placeholder 9"/>
          <p:cNvSpPr>
            <a:spLocks noGrp="1"/>
          </p:cNvSpPr>
          <p:nvPr>
            <p:ph type="sldNum" sz="quarter" idx="10"/>
          </p:nvPr>
        </p:nvSpPr>
        <p:spPr>
          <a:xfrm>
            <a:off x="457203" y="7405690"/>
            <a:ext cx="311150" cy="179387"/>
          </a:xfrm>
        </p:spPr>
        <p:txBody>
          <a:bodyPr/>
          <a:lstStyle>
            <a:lvl1pPr>
              <a:lnSpc>
                <a:spcPts val="1337"/>
              </a:lnSpc>
              <a:defRPr>
                <a:solidFill>
                  <a:schemeClr val="bg2"/>
                </a:solidFill>
              </a:defRPr>
            </a:lvl1pPr>
          </a:lstStyle>
          <a:p>
            <a:pPr>
              <a:defRPr/>
            </a:pPr>
            <a:fld id="{763A6BE3-59AE-40B2-A0E5-5DA4B35828E3}" type="slidenum">
              <a:rPr lang="en-US"/>
              <a:pPr>
                <a:defRPr/>
              </a:pPr>
              <a:t>‹#›</a:t>
            </a:fld>
            <a:endParaRPr lang="en-US" dirty="0"/>
          </a:p>
        </p:txBody>
      </p:sp>
      <p:sp>
        <p:nvSpPr>
          <p:cNvPr id="4" name="Footer Placeholder 10"/>
          <p:cNvSpPr>
            <a:spLocks noGrp="1"/>
          </p:cNvSpPr>
          <p:nvPr>
            <p:ph type="ftr" sz="quarter" idx="11"/>
          </p:nvPr>
        </p:nvSpPr>
        <p:spPr>
          <a:xfrm>
            <a:off x="847725" y="7405690"/>
            <a:ext cx="4749800" cy="179387"/>
          </a:xfrm>
        </p:spPr>
        <p:txBody>
          <a:bodyPr/>
          <a:lstStyle>
            <a:lvl1pPr>
              <a:lnSpc>
                <a:spcPts val="1337"/>
              </a:lnSpc>
              <a:defRPr>
                <a:solidFill>
                  <a:schemeClr val="bg2"/>
                </a:solidFill>
              </a:defRPr>
            </a:lvl1pPr>
          </a:lstStyle>
          <a:p>
            <a:pPr>
              <a:defRPr/>
            </a:pPr>
            <a:r>
              <a:rPr lang="en-US" dirty="0"/>
              <a:t>Footer</a:t>
            </a:r>
          </a:p>
        </p:txBody>
      </p:sp>
    </p:spTree>
    <p:extLst>
      <p:ext uri="{BB962C8B-B14F-4D97-AF65-F5344CB8AC3E}">
        <p14:creationId xmlns:p14="http://schemas.microsoft.com/office/powerpoint/2010/main" val="4165968864"/>
      </p:ext>
    </p:extLst>
  </p:cSld>
  <p:clrMapOvr>
    <a:masterClrMapping/>
  </p:clrMapOvr>
  <p:hf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97745" y="357194"/>
            <a:ext cx="2268537" cy="7058025"/>
          </a:xfrm>
        </p:spPr>
        <p:txBody>
          <a:bodyPr vert="eaVert"/>
          <a:lstStyle/>
          <a:p>
            <a:r>
              <a:rPr lang="en-US" smtClean="0"/>
              <a:t>Click to edit Master title style</a:t>
            </a:r>
            <a:endParaRPr lang="es-CL"/>
          </a:p>
        </p:txBody>
      </p:sp>
      <p:sp>
        <p:nvSpPr>
          <p:cNvPr id="3" name="Vertical Text Placeholder 2"/>
          <p:cNvSpPr>
            <a:spLocks noGrp="1"/>
          </p:cNvSpPr>
          <p:nvPr>
            <p:ph type="body" orient="vert" idx="1"/>
          </p:nvPr>
        </p:nvSpPr>
        <p:spPr>
          <a:xfrm>
            <a:off x="492130" y="357194"/>
            <a:ext cx="6653213" cy="7058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Slide Number Placeholder 9"/>
          <p:cNvSpPr>
            <a:spLocks noGrp="1"/>
          </p:cNvSpPr>
          <p:nvPr>
            <p:ph type="sldNum" sz="quarter" idx="10"/>
          </p:nvPr>
        </p:nvSpPr>
        <p:spPr/>
        <p:txBody>
          <a:bodyPr/>
          <a:lstStyle>
            <a:lvl1pPr>
              <a:defRPr/>
            </a:lvl1pPr>
          </a:lstStyle>
          <a:p>
            <a:pPr>
              <a:defRPr/>
            </a:pPr>
            <a:fld id="{E90CDFE6-65E2-45D3-8D1D-DBF0EB5205D0}" type="slidenum">
              <a:rPr lang="en-US"/>
              <a:pPr>
                <a:defRPr/>
              </a:pPr>
              <a:t>‹#›</a:t>
            </a:fld>
            <a:endParaRPr lang="en-US" dirty="0"/>
          </a:p>
        </p:txBody>
      </p:sp>
      <p:sp>
        <p:nvSpPr>
          <p:cNvPr id="5" name="Footer Placeholder 10"/>
          <p:cNvSpPr>
            <a:spLocks noGrp="1"/>
          </p:cNvSpPr>
          <p:nvPr>
            <p:ph type="ftr" sz="quarter" idx="11"/>
          </p:nvPr>
        </p:nvSpPr>
        <p:spPr/>
        <p:txBody>
          <a:bodyPr/>
          <a:lstStyle>
            <a:lvl1pPr>
              <a:defRPr/>
            </a:lvl1pPr>
          </a:lstStyle>
          <a:p>
            <a:pPr>
              <a:defRPr/>
            </a:pPr>
            <a:r>
              <a:rPr lang="en-US" dirty="0"/>
              <a:t>Footer</a:t>
            </a:r>
          </a:p>
        </p:txBody>
      </p:sp>
    </p:spTree>
    <p:extLst>
      <p:ext uri="{BB962C8B-B14F-4D97-AF65-F5344CB8AC3E}">
        <p14:creationId xmlns:p14="http://schemas.microsoft.com/office/powerpoint/2010/main" val="3162931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2" name="Title 1"/>
          <p:cNvSpPr>
            <a:spLocks noGrp="1"/>
          </p:cNvSpPr>
          <p:nvPr>
            <p:ph type="ctrTitle"/>
          </p:nvPr>
        </p:nvSpPr>
        <p:spPr>
          <a:xfrm>
            <a:off x="408904" y="2073063"/>
            <a:ext cx="5878598" cy="938592"/>
          </a:xfrm>
        </p:spPr>
        <p:txBody>
          <a:bodyPr>
            <a:noAutofit/>
          </a:bodyPr>
          <a:lstStyle>
            <a:lvl1pPr>
              <a:defRPr sz="3100">
                <a:solidFill>
                  <a:schemeClr val="accent1"/>
                </a:solidFill>
              </a:defRPr>
            </a:lvl1pPr>
          </a:lstStyle>
          <a:p>
            <a:r>
              <a:rPr lang="en-US" smtClean="0"/>
              <a:t>Click to edit Master title style</a:t>
            </a:r>
            <a:endParaRPr lang="en-GB" dirty="0"/>
          </a:p>
        </p:txBody>
      </p:sp>
      <p:sp>
        <p:nvSpPr>
          <p:cNvPr id="3" name="Subtitle 2"/>
          <p:cNvSpPr>
            <a:spLocks noGrp="1"/>
          </p:cNvSpPr>
          <p:nvPr>
            <p:ph type="subTitle" idx="1"/>
          </p:nvPr>
        </p:nvSpPr>
        <p:spPr>
          <a:xfrm>
            <a:off x="408905" y="4858750"/>
            <a:ext cx="5878096" cy="1700572"/>
          </a:xfrm>
        </p:spPr>
        <p:txBody>
          <a:bodyPr>
            <a:normAutofit/>
          </a:bodyPr>
          <a:lstStyle>
            <a:lvl1pPr marL="0" indent="0" algn="l">
              <a:lnSpc>
                <a:spcPct val="120000"/>
              </a:lnSpc>
              <a:spcBef>
                <a:spcPts val="0"/>
              </a:spcBef>
              <a:spcAft>
                <a:spcPts val="0"/>
              </a:spcAft>
              <a:buNone/>
              <a:defRPr sz="1800" b="0">
                <a:solidFill>
                  <a:schemeClr val="accent5"/>
                </a:solidFill>
              </a:defRPr>
            </a:lvl1pPr>
            <a:lvl2pPr marL="521177" indent="0" algn="ctr">
              <a:buNone/>
              <a:defRPr>
                <a:solidFill>
                  <a:schemeClr val="tx1">
                    <a:tint val="75000"/>
                  </a:schemeClr>
                </a:solidFill>
              </a:defRPr>
            </a:lvl2pPr>
            <a:lvl3pPr marL="1042354" indent="0" algn="ctr">
              <a:buNone/>
              <a:defRPr>
                <a:solidFill>
                  <a:schemeClr val="tx1">
                    <a:tint val="75000"/>
                  </a:schemeClr>
                </a:solidFill>
              </a:defRPr>
            </a:lvl3pPr>
            <a:lvl4pPr marL="1563531" indent="0" algn="ctr">
              <a:buNone/>
              <a:defRPr>
                <a:solidFill>
                  <a:schemeClr val="tx1">
                    <a:tint val="75000"/>
                  </a:schemeClr>
                </a:solidFill>
              </a:defRPr>
            </a:lvl4pPr>
            <a:lvl5pPr marL="2084709" indent="0" algn="ctr">
              <a:buNone/>
              <a:defRPr>
                <a:solidFill>
                  <a:schemeClr val="tx1">
                    <a:tint val="75000"/>
                  </a:schemeClr>
                </a:solidFill>
              </a:defRPr>
            </a:lvl5pPr>
            <a:lvl6pPr marL="2605886" indent="0" algn="ctr">
              <a:buNone/>
              <a:defRPr>
                <a:solidFill>
                  <a:schemeClr val="tx1">
                    <a:tint val="75000"/>
                  </a:schemeClr>
                </a:solidFill>
              </a:defRPr>
            </a:lvl6pPr>
            <a:lvl7pPr marL="3127062" indent="0" algn="ctr">
              <a:buNone/>
              <a:defRPr>
                <a:solidFill>
                  <a:schemeClr val="tx1">
                    <a:tint val="75000"/>
                  </a:schemeClr>
                </a:solidFill>
              </a:defRPr>
            </a:lvl7pPr>
            <a:lvl8pPr marL="3648239" indent="0" algn="ctr">
              <a:buNone/>
              <a:defRPr>
                <a:solidFill>
                  <a:schemeClr val="tx1">
                    <a:tint val="75000"/>
                  </a:schemeClr>
                </a:solidFill>
              </a:defRPr>
            </a:lvl8pPr>
            <a:lvl9pPr marL="4169416" indent="0" algn="ctr">
              <a:buNone/>
              <a:defRPr>
                <a:solidFill>
                  <a:schemeClr val="tx1">
                    <a:tint val="75000"/>
                  </a:schemeClr>
                </a:solidFill>
              </a:defRPr>
            </a:lvl9pPr>
          </a:lstStyle>
          <a:p>
            <a:r>
              <a:rPr lang="en-US" smtClean="0"/>
              <a:t>Click to edit Master subtitle style</a:t>
            </a:r>
            <a:endParaRPr lang="en-GB" dirty="0"/>
          </a:p>
        </p:txBody>
      </p:sp>
      <p:pic>
        <p:nvPicPr>
          <p:cNvPr id="9" name="Picture 8" descr="DEL_PRI_RGB.gif"/>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61810" y="490923"/>
            <a:ext cx="2095200" cy="392705"/>
          </a:xfrm>
          <a:prstGeom prst="rect">
            <a:avLst/>
          </a:prstGeom>
        </p:spPr>
      </p:pic>
      <p:sp>
        <p:nvSpPr>
          <p:cNvPr id="8" name="Text Placeholder 5"/>
          <p:cNvSpPr>
            <a:spLocks noGrp="1"/>
          </p:cNvSpPr>
          <p:nvPr>
            <p:ph type="body" sz="quarter" idx="10"/>
          </p:nvPr>
        </p:nvSpPr>
        <p:spPr>
          <a:xfrm>
            <a:off x="412621" y="3018896"/>
            <a:ext cx="5874881" cy="1839855"/>
          </a:xfrm>
        </p:spPr>
        <p:txBody>
          <a:bodyPr>
            <a:noAutofit/>
          </a:bodyPr>
          <a:lstStyle>
            <a:lvl1pPr marL="0" indent="0">
              <a:buNone/>
              <a:defRPr sz="3100">
                <a:solidFill>
                  <a:schemeClr val="accent2"/>
                </a:solidFill>
              </a:defRPr>
            </a:lvl1pPr>
          </a:lstStyle>
          <a:p>
            <a:pPr lvl="0"/>
            <a:r>
              <a:rPr lang="en-US" smtClean="0"/>
              <a:t>Click to edit Master text styles</a:t>
            </a:r>
          </a:p>
        </p:txBody>
      </p:sp>
    </p:spTree>
    <p:extLst>
      <p:ext uri="{BB962C8B-B14F-4D97-AF65-F5344CB8AC3E}">
        <p14:creationId xmlns:p14="http://schemas.microsoft.com/office/powerpoint/2010/main" val="19273429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Slide with Image 1">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a:xfrm>
            <a:off x="0" y="2413176"/>
            <a:ext cx="2422432" cy="5360812"/>
          </a:xfrm>
        </p:spPr>
        <p:txBody>
          <a:bodyPr/>
          <a:lstStyle>
            <a:lvl1pPr marL="0" indent="0">
              <a:buNone/>
              <a:defRPr sz="33400" b="0" i="0">
                <a:solidFill>
                  <a:srgbClr val="F2F2F2"/>
                </a:solidFill>
                <a:latin typeface="Arial Narrow Bold"/>
                <a:cs typeface="Arial Narrow Bold"/>
              </a:defRPr>
            </a:lvl1pPr>
          </a:lstStyle>
          <a:p>
            <a:pPr lvl="0"/>
            <a:r>
              <a:rPr lang="en-US" dirty="0" smtClean="0"/>
              <a:t>Click to edit Master text styles</a:t>
            </a:r>
          </a:p>
        </p:txBody>
      </p:sp>
      <p:sp>
        <p:nvSpPr>
          <p:cNvPr id="3" name="Rectangle 2"/>
          <p:cNvSpPr/>
          <p:nvPr userDrawn="1"/>
        </p:nvSpPr>
        <p:spPr>
          <a:xfrm>
            <a:off x="5123145" y="0"/>
            <a:ext cx="4936846" cy="7773988"/>
          </a:xfrm>
          <a:prstGeom prst="rect">
            <a:avLst/>
          </a:prstGeom>
          <a:noFill/>
          <a:ln>
            <a:solidFill>
              <a:schemeClr val="tx1">
                <a:lumMod val="50000"/>
                <a:lumOff val="50000"/>
              </a:schemeClr>
            </a:solidFill>
          </a:ln>
          <a:effectLst/>
        </p:spPr>
        <p:style>
          <a:lnRef idx="1">
            <a:schemeClr val="accent1"/>
          </a:lnRef>
          <a:fillRef idx="3">
            <a:schemeClr val="accent1"/>
          </a:fillRef>
          <a:effectRef idx="2">
            <a:schemeClr val="accent1"/>
          </a:effectRef>
          <a:fontRef idx="minor">
            <a:schemeClr val="lt1"/>
          </a:fontRef>
        </p:style>
        <p:txBody>
          <a:bodyPr lIns="101868" tIns="50933" rIns="101868" bIns="50933" rtlCol="0" anchor="ctr"/>
          <a:lstStyle/>
          <a:p>
            <a:pPr algn="ctr" defTabSz="1042354" fontAlgn="auto">
              <a:spcBef>
                <a:spcPts val="0"/>
              </a:spcBef>
              <a:spcAft>
                <a:spcPts val="0"/>
              </a:spcAft>
            </a:pPr>
            <a:endParaRPr lang="en-US" sz="2100" dirty="0">
              <a:solidFill>
                <a:prstClr val="white"/>
              </a:solidFill>
            </a:endParaRPr>
          </a:p>
        </p:txBody>
      </p:sp>
      <p:sp>
        <p:nvSpPr>
          <p:cNvPr id="6" name="Text Placeholder 5"/>
          <p:cNvSpPr>
            <a:spLocks noGrp="1"/>
          </p:cNvSpPr>
          <p:nvPr>
            <p:ph type="body" sz="quarter" idx="10"/>
          </p:nvPr>
        </p:nvSpPr>
        <p:spPr>
          <a:xfrm>
            <a:off x="403477" y="2915239"/>
            <a:ext cx="4520065" cy="1979494"/>
          </a:xfrm>
        </p:spPr>
        <p:txBody>
          <a:bodyPr>
            <a:noAutofit/>
          </a:bodyPr>
          <a:lstStyle>
            <a:lvl1pPr marL="0" indent="0">
              <a:buNone/>
              <a:defRPr sz="5300">
                <a:solidFill>
                  <a:schemeClr val="accent2"/>
                </a:solidFill>
              </a:defRPr>
            </a:lvl1pPr>
          </a:lstStyle>
          <a:p>
            <a:pPr lvl="0"/>
            <a:r>
              <a:rPr lang="en-US" dirty="0" smtClean="0"/>
              <a:t>Click to edit Master text styles</a:t>
            </a:r>
          </a:p>
        </p:txBody>
      </p:sp>
    </p:spTree>
    <p:extLst>
      <p:ext uri="{BB962C8B-B14F-4D97-AF65-F5344CB8AC3E}">
        <p14:creationId xmlns:p14="http://schemas.microsoft.com/office/powerpoint/2010/main" val="14048368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Título de presentación">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293934"/>
      </p:ext>
    </p:extLst>
  </p:cSld>
  <p:clrMapOvr>
    <a:masterClrMapping/>
  </p:clrMapOv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Cierre">
    <p:spTree>
      <p:nvGrpSpPr>
        <p:cNvPr id="1" name=""/>
        <p:cNvGrpSpPr/>
        <p:nvPr/>
      </p:nvGrpSpPr>
      <p:grpSpPr>
        <a:xfrm>
          <a:off x="0" y="0"/>
          <a:ext cx="0" cy="0"/>
          <a:chOff x="0" y="0"/>
          <a:chExt cx="0" cy="0"/>
        </a:xfrm>
      </p:grpSpPr>
      <p:sp>
        <p:nvSpPr>
          <p:cNvPr id="4" name="Rectangle 3"/>
          <p:cNvSpPr/>
          <p:nvPr userDrawn="1"/>
        </p:nvSpPr>
        <p:spPr>
          <a:xfrm>
            <a:off x="0" y="0"/>
            <a:ext cx="10059988" cy="77739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83278" tIns="41639" rIns="83278" bIns="41639" rtlCol="0" anchor="ctr"/>
          <a:lstStyle/>
          <a:p>
            <a:pPr algn="ctr" fontAlgn="base">
              <a:spcBef>
                <a:spcPct val="0"/>
              </a:spcBef>
              <a:spcAft>
                <a:spcPct val="0"/>
              </a:spcAft>
            </a:pPr>
            <a:endParaRPr lang="nb-NO" sz="2031">
              <a:solidFill>
                <a:srgbClr val="FFFFFF"/>
              </a:solidFill>
            </a:endParaRPr>
          </a:p>
        </p:txBody>
      </p:sp>
      <p:pic>
        <p:nvPicPr>
          <p:cNvPr id="5" name="Picture 19" descr="DEL_PRI_RGB"/>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379430" y="3389551"/>
            <a:ext cx="3795713" cy="896937"/>
          </a:xfrm>
          <a:prstGeom prst="rect">
            <a:avLst/>
          </a:prstGeom>
          <a:noFill/>
          <a:ln w="9525">
            <a:noFill/>
            <a:miter lim="800000"/>
            <a:headEnd/>
            <a:tailEnd/>
          </a:ln>
        </p:spPr>
      </p:pic>
      <p:sp>
        <p:nvSpPr>
          <p:cNvPr id="8" name="Text Placeholder 7"/>
          <p:cNvSpPr>
            <a:spLocks noGrp="1"/>
          </p:cNvSpPr>
          <p:nvPr>
            <p:ph type="body" sz="quarter" idx="13"/>
          </p:nvPr>
        </p:nvSpPr>
        <p:spPr>
          <a:xfrm>
            <a:off x="457280" y="4700591"/>
            <a:ext cx="6743701" cy="2593975"/>
          </a:xfrm>
        </p:spPr>
        <p:txBody>
          <a:bodyPr/>
          <a:lstStyle>
            <a:lvl1pPr>
              <a:defRPr sz="609">
                <a:solidFill>
                  <a:srgbClr val="000000"/>
                </a:solidFill>
              </a:defRPr>
            </a:lvl1pPr>
            <a:lvl2pPr>
              <a:defRPr sz="711"/>
            </a:lvl2pPr>
            <a:lvl3pPr>
              <a:defRPr sz="711"/>
            </a:lvl3pPr>
            <a:lvl4pPr>
              <a:defRPr sz="711"/>
            </a:lvl4pPr>
            <a:lvl5pPr>
              <a:defRPr sz="711"/>
            </a:lvl5pPr>
          </a:lstStyle>
          <a:p>
            <a:pPr lvl="0"/>
            <a:r>
              <a:rPr lang="en-US" smtClean="0"/>
              <a:t>Click to edit Master text styles</a:t>
            </a:r>
          </a:p>
        </p:txBody>
      </p:sp>
      <p:sp>
        <p:nvSpPr>
          <p:cNvPr id="7" name="Slide Number Placeholder 3"/>
          <p:cNvSpPr>
            <a:spLocks noGrp="1"/>
          </p:cNvSpPr>
          <p:nvPr>
            <p:ph type="sldNum" sz="quarter" idx="10"/>
          </p:nvPr>
        </p:nvSpPr>
        <p:spPr>
          <a:xfrm>
            <a:off x="457307" y="7429738"/>
            <a:ext cx="311150" cy="163513"/>
          </a:xfrm>
        </p:spPr>
        <p:txBody>
          <a:bodyPr/>
          <a:lstStyle>
            <a:lvl1pPr>
              <a:defRPr>
                <a:solidFill>
                  <a:schemeClr val="bg1"/>
                </a:solidFill>
              </a:defRPr>
            </a:lvl1pPr>
          </a:lstStyle>
          <a:p>
            <a:fld id="{20A7A354-C5FB-4D1E-BE75-5A939ED93F75}" type="slidenum">
              <a:rPr lang="es-ES" smtClean="0">
                <a:solidFill>
                  <a:srgbClr val="FFFFFF"/>
                </a:solidFill>
              </a:rPr>
              <a:pPr/>
              <a:t>‹#›</a:t>
            </a:fld>
            <a:endParaRPr lang="es-ES">
              <a:solidFill>
                <a:srgbClr val="FFFFFF"/>
              </a:solidFill>
            </a:endParaRPr>
          </a:p>
        </p:txBody>
      </p:sp>
      <p:sp>
        <p:nvSpPr>
          <p:cNvPr id="9" name="Footer Placeholder 4"/>
          <p:cNvSpPr>
            <a:spLocks noGrp="1"/>
          </p:cNvSpPr>
          <p:nvPr>
            <p:ph type="ftr" sz="quarter" idx="11"/>
          </p:nvPr>
        </p:nvSpPr>
        <p:spPr>
          <a:xfrm>
            <a:off x="849320" y="7429738"/>
            <a:ext cx="4749800" cy="163513"/>
          </a:xfrm>
        </p:spPr>
        <p:txBody>
          <a:bodyPr/>
          <a:lstStyle>
            <a:lvl1pPr>
              <a:defRPr>
                <a:solidFill>
                  <a:schemeClr val="bg1"/>
                </a:solidFill>
              </a:defRPr>
            </a:lvl1pPr>
          </a:lstStyle>
          <a:p>
            <a:endParaRPr lang="es-ES">
              <a:solidFill>
                <a:srgbClr val="FFFFFF"/>
              </a:solidFill>
            </a:endParaRPr>
          </a:p>
        </p:txBody>
      </p:sp>
    </p:spTree>
    <p:extLst>
      <p:ext uri="{BB962C8B-B14F-4D97-AF65-F5344CB8AC3E}">
        <p14:creationId xmlns:p14="http://schemas.microsoft.com/office/powerpoint/2010/main" val="132589830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tx2"/>
        </a:solidFill>
        <a:effectLst/>
      </p:bgPr>
    </p:bg>
    <p:spTree>
      <p:nvGrpSpPr>
        <p:cNvPr id="1" name=""/>
        <p:cNvGrpSpPr/>
        <p:nvPr/>
      </p:nvGrpSpPr>
      <p:grpSpPr>
        <a:xfrm>
          <a:off x="0" y="0"/>
          <a:ext cx="0" cy="0"/>
          <a:chOff x="0" y="0"/>
          <a:chExt cx="0" cy="0"/>
        </a:xfrm>
      </p:grpSpPr>
      <p:sp>
        <p:nvSpPr>
          <p:cNvPr id="148482" name="Title Placeholder 1"/>
          <p:cNvSpPr>
            <a:spLocks noGrp="1"/>
          </p:cNvSpPr>
          <p:nvPr>
            <p:ph type="ctrTitle"/>
          </p:nvPr>
        </p:nvSpPr>
        <p:spPr>
          <a:xfrm>
            <a:off x="1257302" y="3027363"/>
            <a:ext cx="6724650" cy="1651000"/>
          </a:xfrm>
        </p:spPr>
        <p:txBody>
          <a:bodyPr/>
          <a:lstStyle>
            <a:lvl1pPr>
              <a:lnSpc>
                <a:spcPts val="5193"/>
              </a:lnSpc>
              <a:defRPr sz="5600" b="0">
                <a:solidFill>
                  <a:schemeClr val="bg2"/>
                </a:solidFill>
                <a:latin typeface="Times New Roman" pitchFamily="18" charset="0"/>
              </a:defRPr>
            </a:lvl1pPr>
          </a:lstStyle>
          <a:p>
            <a:r>
              <a:rPr lang="en-US"/>
              <a:t>Click to edit </a:t>
            </a:r>
            <a:br>
              <a:rPr lang="en-US"/>
            </a:br>
            <a:r>
              <a:rPr lang="en-US"/>
              <a:t>Master title style</a:t>
            </a:r>
          </a:p>
        </p:txBody>
      </p:sp>
      <p:sp>
        <p:nvSpPr>
          <p:cNvPr id="3" name="Slide Number Placeholder 9"/>
          <p:cNvSpPr>
            <a:spLocks noGrp="1"/>
          </p:cNvSpPr>
          <p:nvPr>
            <p:ph type="sldNum" sz="quarter" idx="10"/>
          </p:nvPr>
        </p:nvSpPr>
        <p:spPr>
          <a:xfrm>
            <a:off x="457203" y="7405690"/>
            <a:ext cx="311150" cy="179387"/>
          </a:xfrm>
        </p:spPr>
        <p:txBody>
          <a:bodyPr/>
          <a:lstStyle>
            <a:lvl1pPr>
              <a:lnSpc>
                <a:spcPts val="1337"/>
              </a:lnSpc>
              <a:defRPr>
                <a:solidFill>
                  <a:schemeClr val="bg2"/>
                </a:solidFill>
              </a:defRPr>
            </a:lvl1pPr>
          </a:lstStyle>
          <a:p>
            <a:pPr>
              <a:defRPr/>
            </a:pPr>
            <a:fld id="{763A6BE3-59AE-40B2-A0E5-5DA4B35828E3}" type="slidenum">
              <a:rPr lang="en-US">
                <a:solidFill>
                  <a:srgbClr val="FFFFFF"/>
                </a:solidFill>
              </a:rPr>
              <a:pPr>
                <a:defRPr/>
              </a:pPr>
              <a:t>‹#›</a:t>
            </a:fld>
            <a:endParaRPr lang="en-US" dirty="0">
              <a:solidFill>
                <a:srgbClr val="FFFFFF"/>
              </a:solidFill>
            </a:endParaRPr>
          </a:p>
        </p:txBody>
      </p:sp>
      <p:sp>
        <p:nvSpPr>
          <p:cNvPr id="4" name="Footer Placeholder 10"/>
          <p:cNvSpPr>
            <a:spLocks noGrp="1"/>
          </p:cNvSpPr>
          <p:nvPr>
            <p:ph type="ftr" sz="quarter" idx="11"/>
          </p:nvPr>
        </p:nvSpPr>
        <p:spPr>
          <a:xfrm>
            <a:off x="847725" y="7405690"/>
            <a:ext cx="4749800" cy="179387"/>
          </a:xfrm>
        </p:spPr>
        <p:txBody>
          <a:bodyPr/>
          <a:lstStyle>
            <a:lvl1pPr>
              <a:lnSpc>
                <a:spcPts val="1337"/>
              </a:lnSpc>
              <a:defRPr>
                <a:solidFill>
                  <a:schemeClr val="bg2"/>
                </a:solidFill>
              </a:defRPr>
            </a:lvl1pPr>
          </a:lstStyle>
          <a:p>
            <a:pPr>
              <a:defRPr/>
            </a:pPr>
            <a:r>
              <a:rPr lang="en-US" dirty="0">
                <a:solidFill>
                  <a:srgbClr val="FFFFFF"/>
                </a:solidFill>
              </a:rPr>
              <a:t>Footer</a:t>
            </a:r>
          </a:p>
        </p:txBody>
      </p:sp>
    </p:spTree>
    <p:extLst>
      <p:ext uri="{BB962C8B-B14F-4D97-AF65-F5344CB8AC3E}">
        <p14:creationId xmlns:p14="http://schemas.microsoft.com/office/powerpoint/2010/main" val="274191574"/>
      </p:ext>
    </p:extLst>
  </p:cSld>
  <p:clrMapOvr>
    <a:masterClrMapping/>
  </p:clrMapOvr>
  <p:hf hd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77465" y="214586"/>
            <a:ext cx="9504000" cy="957262"/>
          </a:xfrm>
        </p:spPr>
        <p:txBody>
          <a:bodyPr/>
          <a:lstStyle>
            <a:lvl1pPr>
              <a:lnSpc>
                <a:spcPct val="100000"/>
              </a:lnSpc>
              <a:defRPr sz="2200"/>
            </a:lvl1pPr>
          </a:lstStyle>
          <a:p>
            <a:r>
              <a:rPr lang="en-US" dirty="0" smtClean="0"/>
              <a:t>Click to edit Master title style</a:t>
            </a:r>
            <a:endParaRPr lang="es-CL"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Slide Number Placeholder 9"/>
          <p:cNvSpPr>
            <a:spLocks noGrp="1"/>
          </p:cNvSpPr>
          <p:nvPr>
            <p:ph type="sldNum" sz="quarter" idx="10"/>
          </p:nvPr>
        </p:nvSpPr>
        <p:spPr/>
        <p:txBody>
          <a:bodyPr/>
          <a:lstStyle>
            <a:lvl1pPr>
              <a:defRPr/>
            </a:lvl1pPr>
          </a:lstStyle>
          <a:p>
            <a:pPr>
              <a:defRPr/>
            </a:pPr>
            <a:fld id="{183D6856-CF4E-42C4-B228-5F9DD1DB1801}" type="slidenum">
              <a:rPr lang="en-US">
                <a:solidFill>
                  <a:srgbClr val="002776"/>
                </a:solidFill>
              </a:rPr>
              <a:pPr>
                <a:defRPr/>
              </a:pPr>
              <a:t>‹#›</a:t>
            </a:fld>
            <a:endParaRPr lang="en-US" dirty="0">
              <a:solidFill>
                <a:srgbClr val="002776"/>
              </a:solidFill>
            </a:endParaRPr>
          </a:p>
        </p:txBody>
      </p:sp>
      <p:sp>
        <p:nvSpPr>
          <p:cNvPr id="5" name="Footer Placeholder 10"/>
          <p:cNvSpPr>
            <a:spLocks noGrp="1"/>
          </p:cNvSpPr>
          <p:nvPr>
            <p:ph type="ftr" sz="quarter" idx="11"/>
          </p:nvPr>
        </p:nvSpPr>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11268882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5343" y="4995866"/>
            <a:ext cx="8550275" cy="1543050"/>
          </a:xfrm>
        </p:spPr>
        <p:txBody>
          <a:bodyPr/>
          <a:lstStyle>
            <a:lvl1pPr algn="l">
              <a:defRPr sz="4000" b="1" cap="all"/>
            </a:lvl1pPr>
          </a:lstStyle>
          <a:p>
            <a:r>
              <a:rPr lang="en-US" smtClean="0"/>
              <a:t>Click to edit Master title style</a:t>
            </a:r>
            <a:endParaRPr lang="es-CL"/>
          </a:p>
        </p:txBody>
      </p:sp>
      <p:sp>
        <p:nvSpPr>
          <p:cNvPr id="3" name="Text Placeholder 2"/>
          <p:cNvSpPr>
            <a:spLocks noGrp="1"/>
          </p:cNvSpPr>
          <p:nvPr>
            <p:ph type="body" idx="1"/>
          </p:nvPr>
        </p:nvSpPr>
        <p:spPr>
          <a:xfrm>
            <a:off x="795343" y="3295657"/>
            <a:ext cx="8550275" cy="1700212"/>
          </a:xfrm>
        </p:spPr>
        <p:txBody>
          <a:bodyPr anchor="b"/>
          <a:lstStyle>
            <a:lvl1pPr marL="0" indent="0">
              <a:buNone/>
              <a:defRPr sz="2000"/>
            </a:lvl1pPr>
            <a:lvl2pPr marL="456697" indent="0">
              <a:buNone/>
              <a:defRPr sz="1800"/>
            </a:lvl2pPr>
            <a:lvl3pPr marL="913399" indent="0">
              <a:buNone/>
              <a:defRPr sz="1600"/>
            </a:lvl3pPr>
            <a:lvl4pPr marL="1370096" indent="0">
              <a:buNone/>
              <a:defRPr sz="1400"/>
            </a:lvl4pPr>
            <a:lvl5pPr marL="1826794" indent="0">
              <a:buNone/>
              <a:defRPr sz="1400"/>
            </a:lvl5pPr>
            <a:lvl6pPr marL="2283491" indent="0">
              <a:buNone/>
              <a:defRPr sz="1400"/>
            </a:lvl6pPr>
            <a:lvl7pPr marL="2740191" indent="0">
              <a:buNone/>
              <a:defRPr sz="1400"/>
            </a:lvl7pPr>
            <a:lvl8pPr marL="3196890" indent="0">
              <a:buNone/>
              <a:defRPr sz="1400"/>
            </a:lvl8pPr>
            <a:lvl9pPr marL="3653587" indent="0">
              <a:buNone/>
              <a:defRPr sz="1400"/>
            </a:lvl9pPr>
          </a:lstStyle>
          <a:p>
            <a:pPr lvl="0"/>
            <a:r>
              <a:rPr lang="en-US" smtClean="0"/>
              <a:t>Click to edit Master text styles</a:t>
            </a:r>
          </a:p>
        </p:txBody>
      </p:sp>
      <p:sp>
        <p:nvSpPr>
          <p:cNvPr id="4" name="Slide Number Placeholder 9"/>
          <p:cNvSpPr>
            <a:spLocks noGrp="1"/>
          </p:cNvSpPr>
          <p:nvPr>
            <p:ph type="sldNum" sz="quarter" idx="10"/>
          </p:nvPr>
        </p:nvSpPr>
        <p:spPr/>
        <p:txBody>
          <a:bodyPr/>
          <a:lstStyle>
            <a:lvl1pPr>
              <a:defRPr/>
            </a:lvl1pPr>
          </a:lstStyle>
          <a:p>
            <a:pPr>
              <a:defRPr/>
            </a:pPr>
            <a:fld id="{B7DAC1CF-7529-4767-A444-A1C24573EC07}" type="slidenum">
              <a:rPr lang="en-US">
                <a:solidFill>
                  <a:srgbClr val="002776"/>
                </a:solidFill>
              </a:rPr>
              <a:pPr>
                <a:defRPr/>
              </a:pPr>
              <a:t>‹#›</a:t>
            </a:fld>
            <a:endParaRPr lang="en-US" dirty="0">
              <a:solidFill>
                <a:srgbClr val="002776"/>
              </a:solidFill>
            </a:endParaRPr>
          </a:p>
        </p:txBody>
      </p:sp>
      <p:sp>
        <p:nvSpPr>
          <p:cNvPr id="5" name="Footer Placeholder 10"/>
          <p:cNvSpPr>
            <a:spLocks noGrp="1"/>
          </p:cNvSpPr>
          <p:nvPr>
            <p:ph type="ftr" sz="quarter" idx="11"/>
          </p:nvPr>
        </p:nvSpPr>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20646839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s-CL" dirty="0"/>
          </a:p>
        </p:txBody>
      </p:sp>
      <p:sp>
        <p:nvSpPr>
          <p:cNvPr id="3" name="Content Placeholder 2"/>
          <p:cNvSpPr>
            <a:spLocks noGrp="1"/>
          </p:cNvSpPr>
          <p:nvPr>
            <p:ph sz="half" idx="1"/>
          </p:nvPr>
        </p:nvSpPr>
        <p:spPr>
          <a:xfrm>
            <a:off x="492133" y="1314455"/>
            <a:ext cx="4460875" cy="6100763"/>
          </a:xfrm>
        </p:spPr>
        <p:txBody>
          <a:bodyPr/>
          <a:lstStyle>
            <a:lvl1pPr>
              <a:defRPr sz="2800"/>
            </a:lvl1pPr>
            <a:lvl2pPr>
              <a:defRPr sz="25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Content Placeholder 3"/>
          <p:cNvSpPr>
            <a:spLocks noGrp="1"/>
          </p:cNvSpPr>
          <p:nvPr>
            <p:ph sz="half" idx="2"/>
          </p:nvPr>
        </p:nvSpPr>
        <p:spPr>
          <a:xfrm>
            <a:off x="5105407" y="1314455"/>
            <a:ext cx="4460875" cy="6100763"/>
          </a:xfrm>
        </p:spPr>
        <p:txBody>
          <a:bodyPr/>
          <a:lstStyle>
            <a:lvl1pPr>
              <a:defRPr sz="2800"/>
            </a:lvl1pPr>
            <a:lvl2pPr>
              <a:defRPr sz="25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5" name="Slide Number Placeholder 9"/>
          <p:cNvSpPr>
            <a:spLocks noGrp="1"/>
          </p:cNvSpPr>
          <p:nvPr>
            <p:ph type="sldNum" sz="quarter" idx="10"/>
          </p:nvPr>
        </p:nvSpPr>
        <p:spPr/>
        <p:txBody>
          <a:bodyPr/>
          <a:lstStyle>
            <a:lvl1pPr>
              <a:defRPr/>
            </a:lvl1pPr>
          </a:lstStyle>
          <a:p>
            <a:pPr>
              <a:defRPr/>
            </a:pPr>
            <a:fld id="{31880911-99AE-4CB7-A071-1760C35551F7}" type="slidenum">
              <a:rPr lang="en-US">
                <a:solidFill>
                  <a:srgbClr val="002776"/>
                </a:solidFill>
              </a:rPr>
              <a:pPr>
                <a:defRPr/>
              </a:pPr>
              <a:t>‹#›</a:t>
            </a:fld>
            <a:endParaRPr lang="en-US" dirty="0">
              <a:solidFill>
                <a:srgbClr val="002776"/>
              </a:solidFill>
            </a:endParaRPr>
          </a:p>
        </p:txBody>
      </p:sp>
      <p:sp>
        <p:nvSpPr>
          <p:cNvPr id="6" name="Footer Placeholder 10"/>
          <p:cNvSpPr>
            <a:spLocks noGrp="1"/>
          </p:cNvSpPr>
          <p:nvPr>
            <p:ph type="ftr" sz="quarter" idx="11"/>
          </p:nvPr>
        </p:nvSpPr>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31214651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77466" y="214586"/>
            <a:ext cx="9468000" cy="1295401"/>
          </a:xfrm>
        </p:spPr>
        <p:txBody>
          <a:bodyPr/>
          <a:lstStyle>
            <a:lvl1pPr>
              <a:defRPr/>
            </a:lvl1pPr>
          </a:lstStyle>
          <a:p>
            <a:r>
              <a:rPr lang="en-US" dirty="0" smtClean="0"/>
              <a:t>Click to edit Master title style</a:t>
            </a:r>
            <a:endParaRPr lang="es-CL" dirty="0"/>
          </a:p>
        </p:txBody>
      </p:sp>
      <p:sp>
        <p:nvSpPr>
          <p:cNvPr id="3" name="Text Placeholder 2"/>
          <p:cNvSpPr>
            <a:spLocks noGrp="1"/>
          </p:cNvSpPr>
          <p:nvPr>
            <p:ph type="body" idx="1"/>
          </p:nvPr>
        </p:nvSpPr>
        <p:spPr>
          <a:xfrm>
            <a:off x="503243" y="1739900"/>
            <a:ext cx="4445000" cy="725488"/>
          </a:xfrm>
        </p:spPr>
        <p:txBody>
          <a:bodyPr anchor="b"/>
          <a:lstStyle>
            <a:lvl1pPr marL="0" indent="0">
              <a:buNone/>
              <a:defRPr sz="2500" b="1"/>
            </a:lvl1pPr>
            <a:lvl2pPr marL="456697" indent="0">
              <a:buNone/>
              <a:defRPr sz="2000" b="1"/>
            </a:lvl2pPr>
            <a:lvl3pPr marL="913399" indent="0">
              <a:buNone/>
              <a:defRPr sz="1800" b="1"/>
            </a:lvl3pPr>
            <a:lvl4pPr marL="1370096" indent="0">
              <a:buNone/>
              <a:defRPr sz="1600" b="1"/>
            </a:lvl4pPr>
            <a:lvl5pPr marL="1826794" indent="0">
              <a:buNone/>
              <a:defRPr sz="1600" b="1"/>
            </a:lvl5pPr>
            <a:lvl6pPr marL="2283491" indent="0">
              <a:buNone/>
              <a:defRPr sz="1600" b="1"/>
            </a:lvl6pPr>
            <a:lvl7pPr marL="2740191" indent="0">
              <a:buNone/>
              <a:defRPr sz="1600" b="1"/>
            </a:lvl7pPr>
            <a:lvl8pPr marL="3196890" indent="0">
              <a:buNone/>
              <a:defRPr sz="1600" b="1"/>
            </a:lvl8pPr>
            <a:lvl9pPr marL="3653587"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3243" y="2465396"/>
            <a:ext cx="4445000" cy="4478337"/>
          </a:xfrm>
        </p:spPr>
        <p:txBody>
          <a:bodyPr/>
          <a:lstStyle>
            <a:lvl1pPr>
              <a:defRPr sz="25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5" name="Text Placeholder 4"/>
          <p:cNvSpPr>
            <a:spLocks noGrp="1"/>
          </p:cNvSpPr>
          <p:nvPr>
            <p:ph type="body" sz="quarter" idx="3"/>
          </p:nvPr>
        </p:nvSpPr>
        <p:spPr>
          <a:xfrm>
            <a:off x="5110166" y="1739900"/>
            <a:ext cx="4446587" cy="725488"/>
          </a:xfrm>
        </p:spPr>
        <p:txBody>
          <a:bodyPr anchor="b"/>
          <a:lstStyle>
            <a:lvl1pPr marL="0" indent="0">
              <a:buNone/>
              <a:defRPr sz="2500" b="1"/>
            </a:lvl1pPr>
            <a:lvl2pPr marL="456697" indent="0">
              <a:buNone/>
              <a:defRPr sz="2000" b="1"/>
            </a:lvl2pPr>
            <a:lvl3pPr marL="913399" indent="0">
              <a:buNone/>
              <a:defRPr sz="1800" b="1"/>
            </a:lvl3pPr>
            <a:lvl4pPr marL="1370096" indent="0">
              <a:buNone/>
              <a:defRPr sz="1600" b="1"/>
            </a:lvl4pPr>
            <a:lvl5pPr marL="1826794" indent="0">
              <a:buNone/>
              <a:defRPr sz="1600" b="1"/>
            </a:lvl5pPr>
            <a:lvl6pPr marL="2283491" indent="0">
              <a:buNone/>
              <a:defRPr sz="1600" b="1"/>
            </a:lvl6pPr>
            <a:lvl7pPr marL="2740191" indent="0">
              <a:buNone/>
              <a:defRPr sz="1600" b="1"/>
            </a:lvl7pPr>
            <a:lvl8pPr marL="3196890" indent="0">
              <a:buNone/>
              <a:defRPr sz="1600" b="1"/>
            </a:lvl8pPr>
            <a:lvl9pPr marL="3653587"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10166" y="2465396"/>
            <a:ext cx="4446587" cy="4478337"/>
          </a:xfrm>
        </p:spPr>
        <p:txBody>
          <a:bodyPr/>
          <a:lstStyle>
            <a:lvl1pPr>
              <a:defRPr sz="25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7" name="Slide Number Placeholder 9"/>
          <p:cNvSpPr>
            <a:spLocks noGrp="1"/>
          </p:cNvSpPr>
          <p:nvPr>
            <p:ph type="sldNum" sz="quarter" idx="10"/>
          </p:nvPr>
        </p:nvSpPr>
        <p:spPr/>
        <p:txBody>
          <a:bodyPr/>
          <a:lstStyle>
            <a:lvl1pPr>
              <a:defRPr/>
            </a:lvl1pPr>
          </a:lstStyle>
          <a:p>
            <a:pPr>
              <a:defRPr/>
            </a:pPr>
            <a:fld id="{25280786-EB74-40C5-82A4-C6868B1A696E}" type="slidenum">
              <a:rPr lang="en-US">
                <a:solidFill>
                  <a:srgbClr val="002776"/>
                </a:solidFill>
              </a:rPr>
              <a:pPr>
                <a:defRPr/>
              </a:pPr>
              <a:t>‹#›</a:t>
            </a:fld>
            <a:endParaRPr lang="en-US" dirty="0">
              <a:solidFill>
                <a:srgbClr val="002776"/>
              </a:solidFill>
            </a:endParaRPr>
          </a:p>
        </p:txBody>
      </p:sp>
      <p:sp>
        <p:nvSpPr>
          <p:cNvPr id="8" name="Footer Placeholder 10"/>
          <p:cNvSpPr>
            <a:spLocks noGrp="1"/>
          </p:cNvSpPr>
          <p:nvPr>
            <p:ph type="ftr" sz="quarter" idx="11"/>
          </p:nvPr>
        </p:nvSpPr>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30360616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77465" y="214586"/>
            <a:ext cx="9468000" cy="957262"/>
          </a:xfrm>
        </p:spPr>
        <p:txBody>
          <a:bodyPr/>
          <a:lstStyle>
            <a:lvl1pPr>
              <a:lnSpc>
                <a:spcPct val="100000"/>
              </a:lnSpc>
              <a:defRPr sz="2200"/>
            </a:lvl1pPr>
          </a:lstStyle>
          <a:p>
            <a:r>
              <a:rPr lang="en-US" dirty="0" smtClean="0"/>
              <a:t>Click to edit Master title style</a:t>
            </a:r>
            <a:endParaRPr lang="es-CL"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Slide Number Placeholder 9"/>
          <p:cNvSpPr>
            <a:spLocks noGrp="1"/>
          </p:cNvSpPr>
          <p:nvPr>
            <p:ph type="sldNum" sz="quarter" idx="10"/>
          </p:nvPr>
        </p:nvSpPr>
        <p:spPr/>
        <p:txBody>
          <a:bodyPr/>
          <a:lstStyle>
            <a:lvl1pPr>
              <a:defRPr/>
            </a:lvl1pPr>
          </a:lstStyle>
          <a:p>
            <a:pPr>
              <a:defRPr/>
            </a:pPr>
            <a:fld id="{183D6856-CF4E-42C4-B228-5F9DD1DB1801}" type="slidenum">
              <a:rPr lang="en-US"/>
              <a:pPr>
                <a:defRPr/>
              </a:pPr>
              <a:t>‹#›</a:t>
            </a:fld>
            <a:endParaRPr lang="en-US" dirty="0"/>
          </a:p>
        </p:txBody>
      </p:sp>
      <p:sp>
        <p:nvSpPr>
          <p:cNvPr id="5" name="Footer Placeholder 10"/>
          <p:cNvSpPr>
            <a:spLocks noGrp="1"/>
          </p:cNvSpPr>
          <p:nvPr>
            <p:ph type="ftr" sz="quarter" idx="11"/>
          </p:nvPr>
        </p:nvSpPr>
        <p:spPr/>
        <p:txBody>
          <a:bodyPr/>
          <a:lstStyle>
            <a:lvl1pPr>
              <a:defRPr/>
            </a:lvl1pPr>
          </a:lstStyle>
          <a:p>
            <a:pPr>
              <a:defRPr/>
            </a:pPr>
            <a:r>
              <a:rPr lang="en-US" dirty="0"/>
              <a:t>Footer</a:t>
            </a:r>
          </a:p>
        </p:txBody>
      </p:sp>
    </p:spTree>
    <p:extLst>
      <p:ext uri="{BB962C8B-B14F-4D97-AF65-F5344CB8AC3E}">
        <p14:creationId xmlns:p14="http://schemas.microsoft.com/office/powerpoint/2010/main" val="42618847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s-CL" dirty="0"/>
          </a:p>
        </p:txBody>
      </p:sp>
      <p:sp>
        <p:nvSpPr>
          <p:cNvPr id="3" name="Slide Number Placeholder 9"/>
          <p:cNvSpPr>
            <a:spLocks noGrp="1"/>
          </p:cNvSpPr>
          <p:nvPr>
            <p:ph type="sldNum" sz="quarter" idx="10"/>
          </p:nvPr>
        </p:nvSpPr>
        <p:spPr/>
        <p:txBody>
          <a:bodyPr/>
          <a:lstStyle>
            <a:lvl1pPr>
              <a:defRPr/>
            </a:lvl1pPr>
          </a:lstStyle>
          <a:p>
            <a:pPr>
              <a:defRPr/>
            </a:pPr>
            <a:fld id="{86812F57-7A5F-4E8D-A60F-218CCB32CE6C}" type="slidenum">
              <a:rPr lang="en-US">
                <a:solidFill>
                  <a:srgbClr val="002776"/>
                </a:solidFill>
              </a:rPr>
              <a:pPr>
                <a:defRPr/>
              </a:pPr>
              <a:t>‹#›</a:t>
            </a:fld>
            <a:endParaRPr lang="en-US" dirty="0">
              <a:solidFill>
                <a:srgbClr val="002776"/>
              </a:solidFill>
            </a:endParaRPr>
          </a:p>
        </p:txBody>
      </p:sp>
      <p:sp>
        <p:nvSpPr>
          <p:cNvPr id="4" name="Footer Placeholder 10"/>
          <p:cNvSpPr>
            <a:spLocks noGrp="1"/>
          </p:cNvSpPr>
          <p:nvPr>
            <p:ph type="ftr" sz="quarter" idx="11"/>
          </p:nvPr>
        </p:nvSpPr>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23097271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CL"/>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Slide Number Placeholder 9"/>
          <p:cNvSpPr>
            <a:spLocks noGrp="1"/>
          </p:cNvSpPr>
          <p:nvPr>
            <p:ph type="sldNum" sz="quarter" idx="10"/>
          </p:nvPr>
        </p:nvSpPr>
        <p:spPr/>
        <p:txBody>
          <a:bodyPr/>
          <a:lstStyle>
            <a:lvl1pPr>
              <a:defRPr/>
            </a:lvl1pPr>
          </a:lstStyle>
          <a:p>
            <a:pPr>
              <a:defRPr/>
            </a:pPr>
            <a:fld id="{0445FC04-BCE8-4F81-A310-FA9F81E23A8D}" type="slidenum">
              <a:rPr lang="en-US">
                <a:solidFill>
                  <a:srgbClr val="002776"/>
                </a:solidFill>
              </a:rPr>
              <a:pPr>
                <a:defRPr/>
              </a:pPr>
              <a:t>‹#›</a:t>
            </a:fld>
            <a:endParaRPr lang="en-US" dirty="0">
              <a:solidFill>
                <a:srgbClr val="002776"/>
              </a:solidFill>
            </a:endParaRPr>
          </a:p>
        </p:txBody>
      </p:sp>
      <p:sp>
        <p:nvSpPr>
          <p:cNvPr id="5" name="Footer Placeholder 10"/>
          <p:cNvSpPr>
            <a:spLocks noGrp="1"/>
          </p:cNvSpPr>
          <p:nvPr>
            <p:ph type="ftr" sz="quarter" idx="11"/>
          </p:nvPr>
        </p:nvSpPr>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3591999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Deloitte Contenido">
    <p:spTree>
      <p:nvGrpSpPr>
        <p:cNvPr id="1" name=""/>
        <p:cNvGrpSpPr/>
        <p:nvPr/>
      </p:nvGrpSpPr>
      <p:grpSpPr>
        <a:xfrm>
          <a:off x="0" y="0"/>
          <a:ext cx="0" cy="0"/>
          <a:chOff x="0" y="0"/>
          <a:chExt cx="0" cy="0"/>
        </a:xfrm>
      </p:grpSpPr>
      <p:sp>
        <p:nvSpPr>
          <p:cNvPr id="2" name="Title 1"/>
          <p:cNvSpPr>
            <a:spLocks noGrp="1"/>
          </p:cNvSpPr>
          <p:nvPr>
            <p:ph type="title"/>
          </p:nvPr>
        </p:nvSpPr>
        <p:spPr>
          <a:xfrm>
            <a:off x="277465" y="214586"/>
            <a:ext cx="9468000" cy="935211"/>
          </a:xfrm>
        </p:spPr>
        <p:txBody>
          <a:bodyPr/>
          <a:lstStyle>
            <a:lvl1pPr>
              <a:lnSpc>
                <a:spcPct val="100000"/>
              </a:lnSpc>
              <a:defRPr sz="2200"/>
            </a:lvl1pPr>
          </a:lstStyle>
          <a:p>
            <a:r>
              <a:rPr lang="en-US" dirty="0" smtClean="0"/>
              <a:t>Click to edit Master title style</a:t>
            </a:r>
            <a:endParaRPr lang="es-CL" dirty="0"/>
          </a:p>
        </p:txBody>
      </p:sp>
      <p:sp>
        <p:nvSpPr>
          <p:cNvPr id="3" name="Slide Number Placeholder 9"/>
          <p:cNvSpPr>
            <a:spLocks noGrp="1"/>
          </p:cNvSpPr>
          <p:nvPr>
            <p:ph type="sldNum" sz="quarter" idx="10"/>
          </p:nvPr>
        </p:nvSpPr>
        <p:spPr>
          <a:xfrm>
            <a:off x="457203" y="7429506"/>
            <a:ext cx="311150" cy="163513"/>
          </a:xfrm>
        </p:spPr>
        <p:txBody>
          <a:bodyPr/>
          <a:lstStyle>
            <a:lvl1pPr>
              <a:defRPr/>
            </a:lvl1pPr>
          </a:lstStyle>
          <a:p>
            <a:pPr>
              <a:defRPr/>
            </a:pPr>
            <a:fld id="{10B2FFDA-8459-4AAB-8339-1E05B01561E7}" type="slidenum">
              <a:rPr lang="en-US">
                <a:solidFill>
                  <a:srgbClr val="002776"/>
                </a:solidFill>
              </a:rPr>
              <a:pPr>
                <a:defRPr/>
              </a:pPr>
              <a:t>‹#›</a:t>
            </a:fld>
            <a:endParaRPr lang="en-US" dirty="0">
              <a:solidFill>
                <a:srgbClr val="002776"/>
              </a:solidFill>
            </a:endParaRPr>
          </a:p>
        </p:txBody>
      </p:sp>
      <p:sp>
        <p:nvSpPr>
          <p:cNvPr id="4" name="Footer Placeholder 10"/>
          <p:cNvSpPr>
            <a:spLocks noGrp="1"/>
          </p:cNvSpPr>
          <p:nvPr>
            <p:ph type="ftr" sz="quarter" idx="11"/>
          </p:nvPr>
        </p:nvSpPr>
        <p:spPr>
          <a:xfrm>
            <a:off x="849313" y="7429506"/>
            <a:ext cx="4749800" cy="163513"/>
          </a:xfrm>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1198543835"/>
      </p:ext>
    </p:extLst>
  </p:cSld>
  <p:clrMapOvr>
    <a:masterClrMapping/>
  </p:clrMapOvr>
  <p:transition spd="slow"/>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Deloitte Portada">
    <p:spTree>
      <p:nvGrpSpPr>
        <p:cNvPr id="1" name=""/>
        <p:cNvGrpSpPr/>
        <p:nvPr/>
      </p:nvGrpSpPr>
      <p:grpSpPr>
        <a:xfrm>
          <a:off x="0" y="0"/>
          <a:ext cx="0" cy="0"/>
          <a:chOff x="0" y="0"/>
          <a:chExt cx="0" cy="0"/>
        </a:xfrm>
      </p:grpSpPr>
      <p:sp>
        <p:nvSpPr>
          <p:cNvPr id="5" name="Rectangle 2"/>
          <p:cNvSpPr>
            <a:spLocks noGrp="1"/>
          </p:cNvSpPr>
          <p:nvPr>
            <p:ph type="ctrTitle"/>
          </p:nvPr>
        </p:nvSpPr>
        <p:spPr>
          <a:xfrm>
            <a:off x="564134" y="2806702"/>
            <a:ext cx="5473130" cy="2160588"/>
          </a:xfrm>
        </p:spPr>
        <p:txBody>
          <a:bodyPr/>
          <a:lstStyle>
            <a:lvl1pPr>
              <a:lnSpc>
                <a:spcPts val="4341"/>
              </a:lnSpc>
              <a:defRPr b="0">
                <a:latin typeface="+mj-lt"/>
              </a:defRPr>
            </a:lvl1pPr>
          </a:lstStyle>
          <a:p>
            <a:pPr>
              <a:lnSpc>
                <a:spcPts val="3895"/>
              </a:lnSpc>
            </a:pPr>
            <a:endParaRPr lang="es-CL" sz="4000" dirty="0">
              <a:solidFill>
                <a:schemeClr val="accent2"/>
              </a:solidFill>
            </a:endParaRPr>
          </a:p>
        </p:txBody>
      </p:sp>
      <p:sp>
        <p:nvSpPr>
          <p:cNvPr id="6" name="Text Box 3"/>
          <p:cNvSpPr txBox="1">
            <a:spLocks noChangeArrowheads="1"/>
          </p:cNvSpPr>
          <p:nvPr userDrawn="1"/>
        </p:nvSpPr>
        <p:spPr bwMode="auto">
          <a:xfrm>
            <a:off x="515232" y="7123170"/>
            <a:ext cx="2640747" cy="43623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defTabSz="1017074">
              <a:spcAft>
                <a:spcPts val="0"/>
              </a:spcAft>
            </a:pPr>
            <a:endParaRPr lang="es-CL" sz="1300" dirty="0">
              <a:solidFill>
                <a:srgbClr val="000000"/>
              </a:solidFill>
              <a:latin typeface="Arial"/>
            </a:endParaRPr>
          </a:p>
        </p:txBody>
      </p:sp>
      <p:pic>
        <p:nvPicPr>
          <p:cNvPr id="7" name="Picture 2"/>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65152" y="501653"/>
            <a:ext cx="2312586" cy="43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0479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grpSp>
        <p:nvGrpSpPr>
          <p:cNvPr id="3" name="Group 158"/>
          <p:cNvGrpSpPr>
            <a:grpSpLocks/>
          </p:cNvGrpSpPr>
          <p:nvPr userDrawn="1"/>
        </p:nvGrpSpPr>
        <p:grpSpPr bwMode="auto">
          <a:xfrm>
            <a:off x="382828" y="6286055"/>
            <a:ext cx="3009900" cy="354012"/>
            <a:chOff x="457200" y="5959475"/>
            <a:chExt cx="3311525" cy="400050"/>
          </a:xfrm>
        </p:grpSpPr>
        <p:sp>
          <p:nvSpPr>
            <p:cNvPr id="4" name="Freeform 170"/>
            <p:cNvSpPr>
              <a:spLocks/>
            </p:cNvSpPr>
            <p:nvPr/>
          </p:nvSpPr>
          <p:spPr bwMode="auto">
            <a:xfrm>
              <a:off x="457200" y="6181925"/>
              <a:ext cx="94316" cy="130958"/>
            </a:xfrm>
            <a:custGeom>
              <a:avLst/>
              <a:gdLst>
                <a:gd name="T0" fmla="*/ 2147483647 w 59"/>
                <a:gd name="T1" fmla="*/ 0 h 83"/>
                <a:gd name="T2" fmla="*/ 2147483647 w 59"/>
                <a:gd name="T3" fmla="*/ 0 h 83"/>
                <a:gd name="T4" fmla="*/ 2147483647 w 59"/>
                <a:gd name="T5" fmla="*/ 0 h 83"/>
                <a:gd name="T6" fmla="*/ 2147483647 w 59"/>
                <a:gd name="T7" fmla="*/ 2147483647 h 83"/>
                <a:gd name="T8" fmla="*/ 2147483647 w 59"/>
                <a:gd name="T9" fmla="*/ 2147483647 h 83"/>
                <a:gd name="T10" fmla="*/ 2147483647 w 59"/>
                <a:gd name="T11" fmla="*/ 2147483647 h 83"/>
                <a:gd name="T12" fmla="*/ 2147483647 w 59"/>
                <a:gd name="T13" fmla="*/ 2147483647 h 83"/>
                <a:gd name="T14" fmla="*/ 2147483647 w 59"/>
                <a:gd name="T15" fmla="*/ 2147483647 h 83"/>
                <a:gd name="T16" fmla="*/ 2147483647 w 59"/>
                <a:gd name="T17" fmla="*/ 2147483647 h 83"/>
                <a:gd name="T18" fmla="*/ 2147483647 w 59"/>
                <a:gd name="T19" fmla="*/ 2147483647 h 83"/>
                <a:gd name="T20" fmla="*/ 2147483647 w 59"/>
                <a:gd name="T21" fmla="*/ 2147483647 h 83"/>
                <a:gd name="T22" fmla="*/ 0 w 59"/>
                <a:gd name="T23" fmla="*/ 2147483647 h 83"/>
                <a:gd name="T24" fmla="*/ 2147483647 w 59"/>
                <a:gd name="T25" fmla="*/ 2147483647 h 83"/>
                <a:gd name="T26" fmla="*/ 2147483647 w 59"/>
                <a:gd name="T27" fmla="*/ 2147483647 h 83"/>
                <a:gd name="T28" fmla="*/ 2147483647 w 59"/>
                <a:gd name="T29" fmla="*/ 2147483647 h 83"/>
                <a:gd name="T30" fmla="*/ 2147483647 w 59"/>
                <a:gd name="T31" fmla="*/ 2147483647 h 83"/>
                <a:gd name="T32" fmla="*/ 2147483647 w 59"/>
                <a:gd name="T33" fmla="*/ 2147483647 h 83"/>
                <a:gd name="T34" fmla="*/ 2147483647 w 59"/>
                <a:gd name="T35" fmla="*/ 2147483647 h 83"/>
                <a:gd name="T36" fmla="*/ 2147483647 w 59"/>
                <a:gd name="T37" fmla="*/ 2147483647 h 83"/>
                <a:gd name="T38" fmla="*/ 2147483647 w 59"/>
                <a:gd name="T39" fmla="*/ 2147483647 h 83"/>
                <a:gd name="T40" fmla="*/ 2147483647 w 59"/>
                <a:gd name="T41" fmla="*/ 2147483647 h 83"/>
                <a:gd name="T42" fmla="*/ 2147483647 w 59"/>
                <a:gd name="T43" fmla="*/ 2147483647 h 83"/>
                <a:gd name="T44" fmla="*/ 2147483647 w 59"/>
                <a:gd name="T45" fmla="*/ 2147483647 h 83"/>
                <a:gd name="T46" fmla="*/ 2147483647 w 59"/>
                <a:gd name="T47" fmla="*/ 2147483647 h 83"/>
                <a:gd name="T48" fmla="*/ 2147483647 w 59"/>
                <a:gd name="T49" fmla="*/ 2147483647 h 83"/>
                <a:gd name="T50" fmla="*/ 2147483647 w 59"/>
                <a:gd name="T51" fmla="*/ 2147483647 h 83"/>
                <a:gd name="T52" fmla="*/ 2147483647 w 59"/>
                <a:gd name="T53" fmla="*/ 2147483647 h 83"/>
                <a:gd name="T54" fmla="*/ 2147483647 w 59"/>
                <a:gd name="T55" fmla="*/ 2147483647 h 83"/>
                <a:gd name="T56" fmla="*/ 2147483647 w 59"/>
                <a:gd name="T57" fmla="*/ 2147483647 h 83"/>
                <a:gd name="T58" fmla="*/ 2147483647 w 59"/>
                <a:gd name="T59" fmla="*/ 2147483647 h 83"/>
                <a:gd name="T60" fmla="*/ 2147483647 w 59"/>
                <a:gd name="T61" fmla="*/ 2147483647 h 83"/>
                <a:gd name="T62" fmla="*/ 2147483647 w 59"/>
                <a:gd name="T63" fmla="*/ 2147483647 h 83"/>
                <a:gd name="T64" fmla="*/ 2147483647 w 59"/>
                <a:gd name="T65" fmla="*/ 2147483647 h 83"/>
                <a:gd name="T66" fmla="*/ 2147483647 w 59"/>
                <a:gd name="T67" fmla="*/ 2147483647 h 83"/>
                <a:gd name="T68" fmla="*/ 2147483647 w 59"/>
                <a:gd name="T69" fmla="*/ 2147483647 h 83"/>
                <a:gd name="T70" fmla="*/ 2147483647 w 59"/>
                <a:gd name="T71" fmla="*/ 2147483647 h 83"/>
                <a:gd name="T72" fmla="*/ 2147483647 w 59"/>
                <a:gd name="T73" fmla="*/ 2147483647 h 83"/>
                <a:gd name="T74" fmla="*/ 2147483647 w 59"/>
                <a:gd name="T75" fmla="*/ 2147483647 h 83"/>
                <a:gd name="T76" fmla="*/ 2147483647 w 59"/>
                <a:gd name="T77" fmla="*/ 2147483647 h 83"/>
                <a:gd name="T78" fmla="*/ 2147483647 w 59"/>
                <a:gd name="T79" fmla="*/ 2147483647 h 83"/>
                <a:gd name="T80" fmla="*/ 2147483647 w 59"/>
                <a:gd name="T81" fmla="*/ 2147483647 h 83"/>
                <a:gd name="T82" fmla="*/ 2147483647 w 59"/>
                <a:gd name="T83" fmla="*/ 2147483647 h 83"/>
                <a:gd name="T84" fmla="*/ 2147483647 w 59"/>
                <a:gd name="T85" fmla="*/ 2147483647 h 83"/>
                <a:gd name="T86" fmla="*/ 2147483647 w 59"/>
                <a:gd name="T87" fmla="*/ 2147483647 h 83"/>
                <a:gd name="T88" fmla="*/ 2147483647 w 59"/>
                <a:gd name="T89" fmla="*/ 2147483647 h 83"/>
                <a:gd name="T90" fmla="*/ 2147483647 w 59"/>
                <a:gd name="T91" fmla="*/ 2147483647 h 83"/>
                <a:gd name="T92" fmla="*/ 2147483647 w 59"/>
                <a:gd name="T93" fmla="*/ 2147483647 h 8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9"/>
                <a:gd name="T142" fmla="*/ 0 h 83"/>
                <a:gd name="T143" fmla="*/ 59 w 59"/>
                <a:gd name="T144" fmla="*/ 83 h 8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9" h="83">
                  <a:moveTo>
                    <a:pt x="59" y="1"/>
                  </a:moveTo>
                  <a:lnTo>
                    <a:pt x="58" y="0"/>
                  </a:lnTo>
                  <a:lnTo>
                    <a:pt x="56" y="0"/>
                  </a:lnTo>
                  <a:lnTo>
                    <a:pt x="28" y="0"/>
                  </a:lnTo>
                  <a:lnTo>
                    <a:pt x="7" y="0"/>
                  </a:lnTo>
                  <a:lnTo>
                    <a:pt x="2" y="0"/>
                  </a:lnTo>
                  <a:lnTo>
                    <a:pt x="1" y="1"/>
                  </a:lnTo>
                  <a:lnTo>
                    <a:pt x="1" y="2"/>
                  </a:lnTo>
                  <a:lnTo>
                    <a:pt x="1" y="3"/>
                  </a:lnTo>
                  <a:lnTo>
                    <a:pt x="3" y="3"/>
                  </a:lnTo>
                  <a:lnTo>
                    <a:pt x="5" y="4"/>
                  </a:lnTo>
                  <a:lnTo>
                    <a:pt x="8" y="4"/>
                  </a:lnTo>
                  <a:lnTo>
                    <a:pt x="11" y="5"/>
                  </a:lnTo>
                  <a:lnTo>
                    <a:pt x="12" y="6"/>
                  </a:lnTo>
                  <a:lnTo>
                    <a:pt x="12" y="8"/>
                  </a:lnTo>
                  <a:lnTo>
                    <a:pt x="12" y="11"/>
                  </a:lnTo>
                  <a:lnTo>
                    <a:pt x="12" y="68"/>
                  </a:lnTo>
                  <a:lnTo>
                    <a:pt x="12" y="73"/>
                  </a:lnTo>
                  <a:lnTo>
                    <a:pt x="11" y="76"/>
                  </a:lnTo>
                  <a:lnTo>
                    <a:pt x="10" y="78"/>
                  </a:lnTo>
                  <a:lnTo>
                    <a:pt x="8" y="79"/>
                  </a:lnTo>
                  <a:lnTo>
                    <a:pt x="1" y="80"/>
                  </a:lnTo>
                  <a:lnTo>
                    <a:pt x="0" y="80"/>
                  </a:lnTo>
                  <a:lnTo>
                    <a:pt x="0" y="81"/>
                  </a:lnTo>
                  <a:lnTo>
                    <a:pt x="0" y="82"/>
                  </a:lnTo>
                  <a:lnTo>
                    <a:pt x="1" y="83"/>
                  </a:lnTo>
                  <a:lnTo>
                    <a:pt x="4" y="83"/>
                  </a:lnTo>
                  <a:lnTo>
                    <a:pt x="19" y="82"/>
                  </a:lnTo>
                  <a:lnTo>
                    <a:pt x="36" y="83"/>
                  </a:lnTo>
                  <a:lnTo>
                    <a:pt x="37" y="83"/>
                  </a:lnTo>
                  <a:lnTo>
                    <a:pt x="38" y="82"/>
                  </a:lnTo>
                  <a:lnTo>
                    <a:pt x="39" y="82"/>
                  </a:lnTo>
                  <a:lnTo>
                    <a:pt x="39" y="81"/>
                  </a:lnTo>
                  <a:lnTo>
                    <a:pt x="38" y="80"/>
                  </a:lnTo>
                  <a:lnTo>
                    <a:pt x="37" y="79"/>
                  </a:lnTo>
                  <a:lnTo>
                    <a:pt x="34" y="79"/>
                  </a:lnTo>
                  <a:lnTo>
                    <a:pt x="29" y="78"/>
                  </a:lnTo>
                  <a:lnTo>
                    <a:pt x="26" y="76"/>
                  </a:lnTo>
                  <a:lnTo>
                    <a:pt x="25" y="75"/>
                  </a:lnTo>
                  <a:lnTo>
                    <a:pt x="24" y="74"/>
                  </a:lnTo>
                  <a:lnTo>
                    <a:pt x="24" y="71"/>
                  </a:lnTo>
                  <a:lnTo>
                    <a:pt x="24" y="45"/>
                  </a:lnTo>
                  <a:lnTo>
                    <a:pt x="25" y="43"/>
                  </a:lnTo>
                  <a:lnTo>
                    <a:pt x="25" y="42"/>
                  </a:lnTo>
                  <a:lnTo>
                    <a:pt x="26" y="42"/>
                  </a:lnTo>
                  <a:lnTo>
                    <a:pt x="28" y="41"/>
                  </a:lnTo>
                  <a:lnTo>
                    <a:pt x="32" y="41"/>
                  </a:lnTo>
                  <a:lnTo>
                    <a:pt x="40" y="41"/>
                  </a:lnTo>
                  <a:lnTo>
                    <a:pt x="45" y="42"/>
                  </a:lnTo>
                  <a:lnTo>
                    <a:pt x="46" y="43"/>
                  </a:lnTo>
                  <a:lnTo>
                    <a:pt x="47" y="44"/>
                  </a:lnTo>
                  <a:lnTo>
                    <a:pt x="48" y="47"/>
                  </a:lnTo>
                  <a:lnTo>
                    <a:pt x="49" y="52"/>
                  </a:lnTo>
                  <a:lnTo>
                    <a:pt x="50" y="54"/>
                  </a:lnTo>
                  <a:lnTo>
                    <a:pt x="51" y="54"/>
                  </a:lnTo>
                  <a:lnTo>
                    <a:pt x="52" y="54"/>
                  </a:lnTo>
                  <a:lnTo>
                    <a:pt x="52" y="52"/>
                  </a:lnTo>
                  <a:lnTo>
                    <a:pt x="52" y="38"/>
                  </a:lnTo>
                  <a:lnTo>
                    <a:pt x="52" y="27"/>
                  </a:lnTo>
                  <a:lnTo>
                    <a:pt x="52" y="25"/>
                  </a:lnTo>
                  <a:lnTo>
                    <a:pt x="51" y="24"/>
                  </a:lnTo>
                  <a:lnTo>
                    <a:pt x="50" y="25"/>
                  </a:lnTo>
                  <a:lnTo>
                    <a:pt x="49" y="26"/>
                  </a:lnTo>
                  <a:lnTo>
                    <a:pt x="48" y="30"/>
                  </a:lnTo>
                  <a:lnTo>
                    <a:pt x="47" y="32"/>
                  </a:lnTo>
                  <a:lnTo>
                    <a:pt x="46" y="34"/>
                  </a:lnTo>
                  <a:lnTo>
                    <a:pt x="45" y="35"/>
                  </a:lnTo>
                  <a:lnTo>
                    <a:pt x="44" y="36"/>
                  </a:lnTo>
                  <a:lnTo>
                    <a:pt x="41" y="37"/>
                  </a:lnTo>
                  <a:lnTo>
                    <a:pt x="33" y="38"/>
                  </a:lnTo>
                  <a:lnTo>
                    <a:pt x="28" y="37"/>
                  </a:lnTo>
                  <a:lnTo>
                    <a:pt x="26" y="37"/>
                  </a:lnTo>
                  <a:lnTo>
                    <a:pt x="25" y="36"/>
                  </a:lnTo>
                  <a:lnTo>
                    <a:pt x="24" y="35"/>
                  </a:lnTo>
                  <a:lnTo>
                    <a:pt x="24" y="33"/>
                  </a:lnTo>
                  <a:lnTo>
                    <a:pt x="24" y="10"/>
                  </a:lnTo>
                  <a:lnTo>
                    <a:pt x="24" y="7"/>
                  </a:lnTo>
                  <a:lnTo>
                    <a:pt x="25" y="6"/>
                  </a:lnTo>
                  <a:lnTo>
                    <a:pt x="26" y="5"/>
                  </a:lnTo>
                  <a:lnTo>
                    <a:pt x="27" y="5"/>
                  </a:lnTo>
                  <a:lnTo>
                    <a:pt x="28" y="4"/>
                  </a:lnTo>
                  <a:lnTo>
                    <a:pt x="33" y="4"/>
                  </a:lnTo>
                  <a:lnTo>
                    <a:pt x="40" y="4"/>
                  </a:lnTo>
                  <a:lnTo>
                    <a:pt x="45" y="5"/>
                  </a:lnTo>
                  <a:lnTo>
                    <a:pt x="49" y="6"/>
                  </a:lnTo>
                  <a:lnTo>
                    <a:pt x="50" y="7"/>
                  </a:lnTo>
                  <a:lnTo>
                    <a:pt x="51" y="7"/>
                  </a:lnTo>
                  <a:lnTo>
                    <a:pt x="53" y="9"/>
                  </a:lnTo>
                  <a:lnTo>
                    <a:pt x="54" y="12"/>
                  </a:lnTo>
                  <a:lnTo>
                    <a:pt x="56" y="18"/>
                  </a:lnTo>
                  <a:lnTo>
                    <a:pt x="56" y="19"/>
                  </a:lnTo>
                  <a:lnTo>
                    <a:pt x="57" y="19"/>
                  </a:lnTo>
                  <a:lnTo>
                    <a:pt x="58" y="19"/>
                  </a:lnTo>
                  <a:lnTo>
                    <a:pt x="59" y="18"/>
                  </a:lnTo>
                  <a:lnTo>
                    <a:pt x="59" y="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 name="Freeform 171"/>
            <p:cNvSpPr>
              <a:spLocks noEditPoints="1"/>
            </p:cNvSpPr>
            <p:nvPr/>
          </p:nvSpPr>
          <p:spPr bwMode="auto">
            <a:xfrm>
              <a:off x="563741" y="6180130"/>
              <a:ext cx="41918" cy="132752"/>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0 w 27"/>
                <a:gd name="T45" fmla="*/ 2147483647 h 84"/>
                <a:gd name="T46" fmla="*/ 0 w 27"/>
                <a:gd name="T47" fmla="*/ 2147483647 h 84"/>
                <a:gd name="T48" fmla="*/ 2147483647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0 h 84"/>
                <a:gd name="T78" fmla="*/ 2147483647 w 27"/>
                <a:gd name="T79" fmla="*/ 0 h 84"/>
                <a:gd name="T80" fmla="*/ 2147483647 w 27"/>
                <a:gd name="T81" fmla="*/ 2147483647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0 h 84"/>
                <a:gd name="T112" fmla="*/ 2147483647 w 27"/>
                <a:gd name="T113" fmla="*/ 0 h 8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7"/>
                <a:gd name="T172" fmla="*/ 0 h 84"/>
                <a:gd name="T173" fmla="*/ 27 w 27"/>
                <a:gd name="T174" fmla="*/ 84 h 8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7" h="84">
                  <a:moveTo>
                    <a:pt x="18" y="38"/>
                  </a:moveTo>
                  <a:lnTo>
                    <a:pt x="19" y="31"/>
                  </a:lnTo>
                  <a:lnTo>
                    <a:pt x="19" y="30"/>
                  </a:lnTo>
                  <a:lnTo>
                    <a:pt x="18" y="30"/>
                  </a:lnTo>
                  <a:lnTo>
                    <a:pt x="10" y="35"/>
                  </a:lnTo>
                  <a:lnTo>
                    <a:pt x="8" y="36"/>
                  </a:lnTo>
                  <a:lnTo>
                    <a:pt x="6" y="37"/>
                  </a:lnTo>
                  <a:lnTo>
                    <a:pt x="4" y="38"/>
                  </a:lnTo>
                  <a:lnTo>
                    <a:pt x="3" y="39"/>
                  </a:lnTo>
                  <a:lnTo>
                    <a:pt x="4" y="40"/>
                  </a:lnTo>
                  <a:lnTo>
                    <a:pt x="6" y="41"/>
                  </a:lnTo>
                  <a:lnTo>
                    <a:pt x="8" y="41"/>
                  </a:lnTo>
                  <a:lnTo>
                    <a:pt x="9" y="42"/>
                  </a:lnTo>
                  <a:lnTo>
                    <a:pt x="9" y="43"/>
                  </a:lnTo>
                  <a:lnTo>
                    <a:pt x="10" y="44"/>
                  </a:lnTo>
                  <a:lnTo>
                    <a:pt x="10" y="73"/>
                  </a:lnTo>
                  <a:lnTo>
                    <a:pt x="9" y="76"/>
                  </a:lnTo>
                  <a:lnTo>
                    <a:pt x="9" y="78"/>
                  </a:lnTo>
                  <a:lnTo>
                    <a:pt x="8" y="78"/>
                  </a:lnTo>
                  <a:lnTo>
                    <a:pt x="6" y="80"/>
                  </a:lnTo>
                  <a:lnTo>
                    <a:pt x="2" y="81"/>
                  </a:lnTo>
                  <a:lnTo>
                    <a:pt x="1" y="82"/>
                  </a:lnTo>
                  <a:lnTo>
                    <a:pt x="0" y="82"/>
                  </a:lnTo>
                  <a:lnTo>
                    <a:pt x="0" y="83"/>
                  </a:lnTo>
                  <a:lnTo>
                    <a:pt x="1" y="84"/>
                  </a:lnTo>
                  <a:lnTo>
                    <a:pt x="2" y="84"/>
                  </a:lnTo>
                  <a:lnTo>
                    <a:pt x="13" y="83"/>
                  </a:lnTo>
                  <a:lnTo>
                    <a:pt x="23" y="84"/>
                  </a:lnTo>
                  <a:lnTo>
                    <a:pt x="25" y="84"/>
                  </a:lnTo>
                  <a:lnTo>
                    <a:pt x="26" y="83"/>
                  </a:lnTo>
                  <a:lnTo>
                    <a:pt x="27" y="83"/>
                  </a:lnTo>
                  <a:lnTo>
                    <a:pt x="26" y="82"/>
                  </a:lnTo>
                  <a:lnTo>
                    <a:pt x="26" y="81"/>
                  </a:lnTo>
                  <a:lnTo>
                    <a:pt x="24" y="81"/>
                  </a:lnTo>
                  <a:lnTo>
                    <a:pt x="20" y="79"/>
                  </a:lnTo>
                  <a:lnTo>
                    <a:pt x="19" y="78"/>
                  </a:lnTo>
                  <a:lnTo>
                    <a:pt x="18" y="76"/>
                  </a:lnTo>
                  <a:lnTo>
                    <a:pt x="18" y="38"/>
                  </a:lnTo>
                  <a:close/>
                  <a:moveTo>
                    <a:pt x="14" y="0"/>
                  </a:moveTo>
                  <a:lnTo>
                    <a:pt x="12" y="0"/>
                  </a:lnTo>
                  <a:lnTo>
                    <a:pt x="10" y="2"/>
                  </a:lnTo>
                  <a:lnTo>
                    <a:pt x="8" y="4"/>
                  </a:lnTo>
                  <a:lnTo>
                    <a:pt x="8" y="6"/>
                  </a:lnTo>
                  <a:lnTo>
                    <a:pt x="8" y="8"/>
                  </a:lnTo>
                  <a:lnTo>
                    <a:pt x="9" y="9"/>
                  </a:lnTo>
                  <a:lnTo>
                    <a:pt x="10" y="10"/>
                  </a:lnTo>
                  <a:lnTo>
                    <a:pt x="12" y="11"/>
                  </a:lnTo>
                  <a:lnTo>
                    <a:pt x="14" y="12"/>
                  </a:lnTo>
                  <a:lnTo>
                    <a:pt x="16" y="11"/>
                  </a:lnTo>
                  <a:lnTo>
                    <a:pt x="17" y="11"/>
                  </a:lnTo>
                  <a:lnTo>
                    <a:pt x="18" y="10"/>
                  </a:lnTo>
                  <a:lnTo>
                    <a:pt x="19" y="8"/>
                  </a:lnTo>
                  <a:lnTo>
                    <a:pt x="20" y="6"/>
                  </a:lnTo>
                  <a:lnTo>
                    <a:pt x="19" y="4"/>
                  </a:lnTo>
                  <a:lnTo>
                    <a:pt x="18" y="2"/>
                  </a:lnTo>
                  <a:lnTo>
                    <a:pt x="16" y="0"/>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 name="Freeform 172"/>
            <p:cNvSpPr>
              <a:spLocks/>
            </p:cNvSpPr>
            <p:nvPr/>
          </p:nvSpPr>
          <p:spPr bwMode="auto">
            <a:xfrm>
              <a:off x="619632" y="6224979"/>
              <a:ext cx="92570" cy="87903"/>
            </a:xfrm>
            <a:custGeom>
              <a:avLst/>
              <a:gdLst>
                <a:gd name="T0" fmla="*/ 2147483647 w 59"/>
                <a:gd name="T1" fmla="*/ 2147483647 h 56"/>
                <a:gd name="T2" fmla="*/ 2147483647 w 59"/>
                <a:gd name="T3" fmla="*/ 2147483647 h 56"/>
                <a:gd name="T4" fmla="*/ 2147483647 w 59"/>
                <a:gd name="T5" fmla="*/ 2147483647 h 56"/>
                <a:gd name="T6" fmla="*/ 0 w 59"/>
                <a:gd name="T7" fmla="*/ 2147483647 h 56"/>
                <a:gd name="T8" fmla="*/ 2147483647 w 59"/>
                <a:gd name="T9" fmla="*/ 2147483647 h 56"/>
                <a:gd name="T10" fmla="*/ 2147483647 w 59"/>
                <a:gd name="T11" fmla="*/ 2147483647 h 56"/>
                <a:gd name="T12" fmla="*/ 2147483647 w 59"/>
                <a:gd name="T13" fmla="*/ 2147483647 h 56"/>
                <a:gd name="T14" fmla="*/ 2147483647 w 59"/>
                <a:gd name="T15" fmla="*/ 2147483647 h 56"/>
                <a:gd name="T16" fmla="*/ 2147483647 w 59"/>
                <a:gd name="T17" fmla="*/ 2147483647 h 56"/>
                <a:gd name="T18" fmla="*/ 2147483647 w 59"/>
                <a:gd name="T19" fmla="*/ 2147483647 h 56"/>
                <a:gd name="T20" fmla="*/ 2147483647 w 59"/>
                <a:gd name="T21" fmla="*/ 2147483647 h 56"/>
                <a:gd name="T22" fmla="*/ 2147483647 w 59"/>
                <a:gd name="T23" fmla="*/ 2147483647 h 56"/>
                <a:gd name="T24" fmla="*/ 2147483647 w 59"/>
                <a:gd name="T25" fmla="*/ 2147483647 h 56"/>
                <a:gd name="T26" fmla="*/ 2147483647 w 59"/>
                <a:gd name="T27" fmla="*/ 2147483647 h 56"/>
                <a:gd name="T28" fmla="*/ 2147483647 w 59"/>
                <a:gd name="T29" fmla="*/ 2147483647 h 56"/>
                <a:gd name="T30" fmla="*/ 2147483647 w 59"/>
                <a:gd name="T31" fmla="*/ 2147483647 h 56"/>
                <a:gd name="T32" fmla="*/ 2147483647 w 59"/>
                <a:gd name="T33" fmla="*/ 2147483647 h 56"/>
                <a:gd name="T34" fmla="*/ 2147483647 w 59"/>
                <a:gd name="T35" fmla="*/ 2147483647 h 56"/>
                <a:gd name="T36" fmla="*/ 2147483647 w 59"/>
                <a:gd name="T37" fmla="*/ 2147483647 h 56"/>
                <a:gd name="T38" fmla="*/ 2147483647 w 59"/>
                <a:gd name="T39" fmla="*/ 2147483647 h 56"/>
                <a:gd name="T40" fmla="*/ 2147483647 w 59"/>
                <a:gd name="T41" fmla="*/ 2147483647 h 56"/>
                <a:gd name="T42" fmla="*/ 2147483647 w 59"/>
                <a:gd name="T43" fmla="*/ 2147483647 h 56"/>
                <a:gd name="T44" fmla="*/ 2147483647 w 59"/>
                <a:gd name="T45" fmla="*/ 2147483647 h 56"/>
                <a:gd name="T46" fmla="*/ 2147483647 w 59"/>
                <a:gd name="T47" fmla="*/ 2147483647 h 56"/>
                <a:gd name="T48" fmla="*/ 2147483647 w 59"/>
                <a:gd name="T49" fmla="*/ 2147483647 h 56"/>
                <a:gd name="T50" fmla="*/ 2147483647 w 59"/>
                <a:gd name="T51" fmla="*/ 2147483647 h 56"/>
                <a:gd name="T52" fmla="*/ 2147483647 w 59"/>
                <a:gd name="T53" fmla="*/ 2147483647 h 56"/>
                <a:gd name="T54" fmla="*/ 2147483647 w 59"/>
                <a:gd name="T55" fmla="*/ 2147483647 h 56"/>
                <a:gd name="T56" fmla="*/ 2147483647 w 59"/>
                <a:gd name="T57" fmla="*/ 2147483647 h 56"/>
                <a:gd name="T58" fmla="*/ 2147483647 w 59"/>
                <a:gd name="T59" fmla="*/ 2147483647 h 56"/>
                <a:gd name="T60" fmla="*/ 2147483647 w 59"/>
                <a:gd name="T61" fmla="*/ 2147483647 h 56"/>
                <a:gd name="T62" fmla="*/ 2147483647 w 59"/>
                <a:gd name="T63" fmla="*/ 2147483647 h 56"/>
                <a:gd name="T64" fmla="*/ 2147483647 w 59"/>
                <a:gd name="T65" fmla="*/ 2147483647 h 56"/>
                <a:gd name="T66" fmla="*/ 2147483647 w 59"/>
                <a:gd name="T67" fmla="*/ 2147483647 h 56"/>
                <a:gd name="T68" fmla="*/ 2147483647 w 59"/>
                <a:gd name="T69" fmla="*/ 2147483647 h 56"/>
                <a:gd name="T70" fmla="*/ 2147483647 w 59"/>
                <a:gd name="T71" fmla="*/ 2147483647 h 56"/>
                <a:gd name="T72" fmla="*/ 2147483647 w 59"/>
                <a:gd name="T73" fmla="*/ 2147483647 h 56"/>
                <a:gd name="T74" fmla="*/ 2147483647 w 59"/>
                <a:gd name="T75" fmla="*/ 0 h 56"/>
                <a:gd name="T76" fmla="*/ 2147483647 w 59"/>
                <a:gd name="T77" fmla="*/ 2147483647 h 56"/>
                <a:gd name="T78" fmla="*/ 2147483647 w 59"/>
                <a:gd name="T79" fmla="*/ 2147483647 h 56"/>
                <a:gd name="T80" fmla="*/ 2147483647 w 59"/>
                <a:gd name="T81" fmla="*/ 2147483647 h 56"/>
                <a:gd name="T82" fmla="*/ 2147483647 w 59"/>
                <a:gd name="T83" fmla="*/ 2147483647 h 56"/>
                <a:gd name="T84" fmla="*/ 2147483647 w 59"/>
                <a:gd name="T85" fmla="*/ 2147483647 h 56"/>
                <a:gd name="T86" fmla="*/ 2147483647 w 59"/>
                <a:gd name="T87" fmla="*/ 2147483647 h 56"/>
                <a:gd name="T88" fmla="*/ 2147483647 w 59"/>
                <a:gd name="T89" fmla="*/ 2147483647 h 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9"/>
                <a:gd name="T136" fmla="*/ 0 h 56"/>
                <a:gd name="T137" fmla="*/ 59 w 59"/>
                <a:gd name="T138" fmla="*/ 56 h 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9" h="56">
                  <a:moveTo>
                    <a:pt x="7" y="43"/>
                  </a:moveTo>
                  <a:lnTo>
                    <a:pt x="7" y="47"/>
                  </a:lnTo>
                  <a:lnTo>
                    <a:pt x="6" y="50"/>
                  </a:lnTo>
                  <a:lnTo>
                    <a:pt x="4" y="52"/>
                  </a:lnTo>
                  <a:lnTo>
                    <a:pt x="2" y="53"/>
                  </a:lnTo>
                  <a:lnTo>
                    <a:pt x="1" y="53"/>
                  </a:lnTo>
                  <a:lnTo>
                    <a:pt x="0" y="54"/>
                  </a:lnTo>
                  <a:lnTo>
                    <a:pt x="0" y="55"/>
                  </a:lnTo>
                  <a:lnTo>
                    <a:pt x="1" y="55"/>
                  </a:lnTo>
                  <a:lnTo>
                    <a:pt x="2" y="56"/>
                  </a:lnTo>
                  <a:lnTo>
                    <a:pt x="4" y="56"/>
                  </a:lnTo>
                  <a:lnTo>
                    <a:pt x="14" y="55"/>
                  </a:lnTo>
                  <a:lnTo>
                    <a:pt x="23" y="56"/>
                  </a:lnTo>
                  <a:lnTo>
                    <a:pt x="25" y="56"/>
                  </a:lnTo>
                  <a:lnTo>
                    <a:pt x="26" y="55"/>
                  </a:lnTo>
                  <a:lnTo>
                    <a:pt x="26" y="54"/>
                  </a:lnTo>
                  <a:lnTo>
                    <a:pt x="25" y="53"/>
                  </a:lnTo>
                  <a:lnTo>
                    <a:pt x="22" y="53"/>
                  </a:lnTo>
                  <a:lnTo>
                    <a:pt x="19" y="52"/>
                  </a:lnTo>
                  <a:lnTo>
                    <a:pt x="17" y="51"/>
                  </a:lnTo>
                  <a:lnTo>
                    <a:pt x="17" y="50"/>
                  </a:lnTo>
                  <a:lnTo>
                    <a:pt x="16" y="49"/>
                  </a:lnTo>
                  <a:lnTo>
                    <a:pt x="16" y="48"/>
                  </a:lnTo>
                  <a:lnTo>
                    <a:pt x="16" y="45"/>
                  </a:lnTo>
                  <a:lnTo>
                    <a:pt x="16" y="24"/>
                  </a:lnTo>
                  <a:lnTo>
                    <a:pt x="16" y="14"/>
                  </a:lnTo>
                  <a:lnTo>
                    <a:pt x="17" y="13"/>
                  </a:lnTo>
                  <a:lnTo>
                    <a:pt x="17" y="12"/>
                  </a:lnTo>
                  <a:lnTo>
                    <a:pt x="21" y="10"/>
                  </a:lnTo>
                  <a:lnTo>
                    <a:pt x="23" y="9"/>
                  </a:lnTo>
                  <a:lnTo>
                    <a:pt x="25" y="8"/>
                  </a:lnTo>
                  <a:lnTo>
                    <a:pt x="28" y="8"/>
                  </a:lnTo>
                  <a:lnTo>
                    <a:pt x="31" y="7"/>
                  </a:lnTo>
                  <a:lnTo>
                    <a:pt x="34" y="8"/>
                  </a:lnTo>
                  <a:lnTo>
                    <a:pt x="37" y="9"/>
                  </a:lnTo>
                  <a:lnTo>
                    <a:pt x="39" y="11"/>
                  </a:lnTo>
                  <a:lnTo>
                    <a:pt x="40" y="13"/>
                  </a:lnTo>
                  <a:lnTo>
                    <a:pt x="42" y="18"/>
                  </a:lnTo>
                  <a:lnTo>
                    <a:pt x="42" y="22"/>
                  </a:lnTo>
                  <a:lnTo>
                    <a:pt x="42" y="45"/>
                  </a:lnTo>
                  <a:lnTo>
                    <a:pt x="41" y="49"/>
                  </a:lnTo>
                  <a:lnTo>
                    <a:pt x="40" y="51"/>
                  </a:lnTo>
                  <a:lnTo>
                    <a:pt x="38" y="52"/>
                  </a:lnTo>
                  <a:lnTo>
                    <a:pt x="35" y="53"/>
                  </a:lnTo>
                  <a:lnTo>
                    <a:pt x="34" y="53"/>
                  </a:lnTo>
                  <a:lnTo>
                    <a:pt x="34" y="55"/>
                  </a:lnTo>
                  <a:lnTo>
                    <a:pt x="34" y="56"/>
                  </a:lnTo>
                  <a:lnTo>
                    <a:pt x="36" y="56"/>
                  </a:lnTo>
                  <a:lnTo>
                    <a:pt x="46" y="55"/>
                  </a:lnTo>
                  <a:lnTo>
                    <a:pt x="56" y="56"/>
                  </a:lnTo>
                  <a:lnTo>
                    <a:pt x="58" y="56"/>
                  </a:lnTo>
                  <a:lnTo>
                    <a:pt x="59" y="55"/>
                  </a:lnTo>
                  <a:lnTo>
                    <a:pt x="58" y="54"/>
                  </a:lnTo>
                  <a:lnTo>
                    <a:pt x="57" y="53"/>
                  </a:lnTo>
                  <a:lnTo>
                    <a:pt x="54" y="53"/>
                  </a:lnTo>
                  <a:lnTo>
                    <a:pt x="52" y="52"/>
                  </a:lnTo>
                  <a:lnTo>
                    <a:pt x="51" y="51"/>
                  </a:lnTo>
                  <a:lnTo>
                    <a:pt x="51" y="49"/>
                  </a:lnTo>
                  <a:lnTo>
                    <a:pt x="51" y="47"/>
                  </a:lnTo>
                  <a:lnTo>
                    <a:pt x="51" y="21"/>
                  </a:lnTo>
                  <a:lnTo>
                    <a:pt x="51" y="19"/>
                  </a:lnTo>
                  <a:lnTo>
                    <a:pt x="50" y="16"/>
                  </a:lnTo>
                  <a:lnTo>
                    <a:pt x="50" y="12"/>
                  </a:lnTo>
                  <a:lnTo>
                    <a:pt x="48" y="9"/>
                  </a:lnTo>
                  <a:lnTo>
                    <a:pt x="46" y="6"/>
                  </a:lnTo>
                  <a:lnTo>
                    <a:pt x="43" y="4"/>
                  </a:lnTo>
                  <a:lnTo>
                    <a:pt x="39" y="2"/>
                  </a:lnTo>
                  <a:lnTo>
                    <a:pt x="33" y="2"/>
                  </a:lnTo>
                  <a:lnTo>
                    <a:pt x="28" y="2"/>
                  </a:lnTo>
                  <a:lnTo>
                    <a:pt x="26" y="3"/>
                  </a:lnTo>
                  <a:lnTo>
                    <a:pt x="24" y="4"/>
                  </a:lnTo>
                  <a:lnTo>
                    <a:pt x="20" y="6"/>
                  </a:lnTo>
                  <a:lnTo>
                    <a:pt x="16" y="9"/>
                  </a:lnTo>
                  <a:lnTo>
                    <a:pt x="16" y="2"/>
                  </a:lnTo>
                  <a:lnTo>
                    <a:pt x="16" y="0"/>
                  </a:lnTo>
                  <a:lnTo>
                    <a:pt x="15" y="0"/>
                  </a:lnTo>
                  <a:lnTo>
                    <a:pt x="13" y="1"/>
                  </a:lnTo>
                  <a:lnTo>
                    <a:pt x="11" y="2"/>
                  </a:lnTo>
                  <a:lnTo>
                    <a:pt x="7" y="7"/>
                  </a:lnTo>
                  <a:lnTo>
                    <a:pt x="3" y="10"/>
                  </a:lnTo>
                  <a:lnTo>
                    <a:pt x="2" y="11"/>
                  </a:lnTo>
                  <a:lnTo>
                    <a:pt x="1" y="12"/>
                  </a:lnTo>
                  <a:lnTo>
                    <a:pt x="2" y="12"/>
                  </a:lnTo>
                  <a:lnTo>
                    <a:pt x="2" y="13"/>
                  </a:lnTo>
                  <a:lnTo>
                    <a:pt x="4" y="14"/>
                  </a:lnTo>
                  <a:lnTo>
                    <a:pt x="5" y="14"/>
                  </a:lnTo>
                  <a:lnTo>
                    <a:pt x="6" y="15"/>
                  </a:lnTo>
                  <a:lnTo>
                    <a:pt x="7" y="17"/>
                  </a:lnTo>
                  <a:lnTo>
                    <a:pt x="7" y="19"/>
                  </a:lnTo>
                  <a:lnTo>
                    <a:pt x="7" y="4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7" name="Freeform 173"/>
            <p:cNvSpPr>
              <a:spLocks noEditPoints="1"/>
            </p:cNvSpPr>
            <p:nvPr/>
          </p:nvSpPr>
          <p:spPr bwMode="auto">
            <a:xfrm>
              <a:off x="720934" y="6228567"/>
              <a:ext cx="76850" cy="86110"/>
            </a:xfrm>
            <a:custGeom>
              <a:avLst/>
              <a:gdLst>
                <a:gd name="T0" fmla="*/ 2147483647 w 48"/>
                <a:gd name="T1" fmla="*/ 2147483647 h 54"/>
                <a:gd name="T2" fmla="*/ 2147483647 w 48"/>
                <a:gd name="T3" fmla="*/ 2147483647 h 54"/>
                <a:gd name="T4" fmla="*/ 2147483647 w 48"/>
                <a:gd name="T5" fmla="*/ 2147483647 h 54"/>
                <a:gd name="T6" fmla="*/ 2147483647 w 48"/>
                <a:gd name="T7" fmla="*/ 0 h 54"/>
                <a:gd name="T8" fmla="*/ 2147483647 w 48"/>
                <a:gd name="T9" fmla="*/ 2147483647 h 54"/>
                <a:gd name="T10" fmla="*/ 2147483647 w 48"/>
                <a:gd name="T11" fmla="*/ 2147483647 h 54"/>
                <a:gd name="T12" fmla="*/ 2147483647 w 48"/>
                <a:gd name="T13" fmla="*/ 2147483647 h 54"/>
                <a:gd name="T14" fmla="*/ 0 w 48"/>
                <a:gd name="T15" fmla="*/ 2147483647 h 54"/>
                <a:gd name="T16" fmla="*/ 0 w 48"/>
                <a:gd name="T17" fmla="*/ 2147483647 h 54"/>
                <a:gd name="T18" fmla="*/ 2147483647 w 48"/>
                <a:gd name="T19" fmla="*/ 2147483647 h 54"/>
                <a:gd name="T20" fmla="*/ 2147483647 w 48"/>
                <a:gd name="T21" fmla="*/ 2147483647 h 54"/>
                <a:gd name="T22" fmla="*/ 2147483647 w 48"/>
                <a:gd name="T23" fmla="*/ 2147483647 h 54"/>
                <a:gd name="T24" fmla="*/ 2147483647 w 48"/>
                <a:gd name="T25" fmla="*/ 2147483647 h 54"/>
                <a:gd name="T26" fmla="*/ 2147483647 w 48"/>
                <a:gd name="T27" fmla="*/ 2147483647 h 54"/>
                <a:gd name="T28" fmla="*/ 2147483647 w 48"/>
                <a:gd name="T29" fmla="*/ 2147483647 h 54"/>
                <a:gd name="T30" fmla="*/ 2147483647 w 48"/>
                <a:gd name="T31" fmla="*/ 2147483647 h 54"/>
                <a:gd name="T32" fmla="*/ 2147483647 w 48"/>
                <a:gd name="T33" fmla="*/ 2147483647 h 54"/>
                <a:gd name="T34" fmla="*/ 2147483647 w 48"/>
                <a:gd name="T35" fmla="*/ 2147483647 h 54"/>
                <a:gd name="T36" fmla="*/ 2147483647 w 48"/>
                <a:gd name="T37" fmla="*/ 2147483647 h 54"/>
                <a:gd name="T38" fmla="*/ 2147483647 w 48"/>
                <a:gd name="T39" fmla="*/ 2147483647 h 54"/>
                <a:gd name="T40" fmla="*/ 2147483647 w 48"/>
                <a:gd name="T41" fmla="*/ 2147483647 h 54"/>
                <a:gd name="T42" fmla="*/ 2147483647 w 48"/>
                <a:gd name="T43" fmla="*/ 2147483647 h 54"/>
                <a:gd name="T44" fmla="*/ 2147483647 w 48"/>
                <a:gd name="T45" fmla="*/ 2147483647 h 54"/>
                <a:gd name="T46" fmla="*/ 2147483647 w 48"/>
                <a:gd name="T47" fmla="*/ 2147483647 h 54"/>
                <a:gd name="T48" fmla="*/ 2147483647 w 48"/>
                <a:gd name="T49" fmla="*/ 2147483647 h 54"/>
                <a:gd name="T50" fmla="*/ 2147483647 w 48"/>
                <a:gd name="T51" fmla="*/ 2147483647 h 54"/>
                <a:gd name="T52" fmla="*/ 2147483647 w 48"/>
                <a:gd name="T53" fmla="*/ 2147483647 h 54"/>
                <a:gd name="T54" fmla="*/ 2147483647 w 48"/>
                <a:gd name="T55" fmla="*/ 2147483647 h 54"/>
                <a:gd name="T56" fmla="*/ 2147483647 w 48"/>
                <a:gd name="T57" fmla="*/ 2147483647 h 54"/>
                <a:gd name="T58" fmla="*/ 2147483647 w 48"/>
                <a:gd name="T59" fmla="*/ 2147483647 h 54"/>
                <a:gd name="T60" fmla="*/ 2147483647 w 48"/>
                <a:gd name="T61" fmla="*/ 2147483647 h 54"/>
                <a:gd name="T62" fmla="*/ 2147483647 w 48"/>
                <a:gd name="T63" fmla="*/ 2147483647 h 54"/>
                <a:gd name="T64" fmla="*/ 2147483647 w 48"/>
                <a:gd name="T65" fmla="*/ 2147483647 h 54"/>
                <a:gd name="T66" fmla="*/ 2147483647 w 48"/>
                <a:gd name="T67" fmla="*/ 2147483647 h 54"/>
                <a:gd name="T68" fmla="*/ 2147483647 w 48"/>
                <a:gd name="T69" fmla="*/ 2147483647 h 54"/>
                <a:gd name="T70" fmla="*/ 2147483647 w 48"/>
                <a:gd name="T71" fmla="*/ 2147483647 h 54"/>
                <a:gd name="T72" fmla="*/ 2147483647 w 48"/>
                <a:gd name="T73" fmla="*/ 2147483647 h 54"/>
                <a:gd name="T74" fmla="*/ 2147483647 w 48"/>
                <a:gd name="T75" fmla="*/ 2147483647 h 54"/>
                <a:gd name="T76" fmla="*/ 2147483647 w 48"/>
                <a:gd name="T77" fmla="*/ 2147483647 h 54"/>
                <a:gd name="T78" fmla="*/ 2147483647 w 48"/>
                <a:gd name="T79" fmla="*/ 2147483647 h 54"/>
                <a:gd name="T80" fmla="*/ 2147483647 w 48"/>
                <a:gd name="T81" fmla="*/ 2147483647 h 54"/>
                <a:gd name="T82" fmla="*/ 2147483647 w 48"/>
                <a:gd name="T83" fmla="*/ 2147483647 h 54"/>
                <a:gd name="T84" fmla="*/ 2147483647 w 48"/>
                <a:gd name="T85" fmla="*/ 2147483647 h 54"/>
                <a:gd name="T86" fmla="*/ 2147483647 w 48"/>
                <a:gd name="T87" fmla="*/ 2147483647 h 54"/>
                <a:gd name="T88" fmla="*/ 2147483647 w 48"/>
                <a:gd name="T89" fmla="*/ 2147483647 h 54"/>
                <a:gd name="T90" fmla="*/ 2147483647 w 48"/>
                <a:gd name="T91" fmla="*/ 2147483647 h 54"/>
                <a:gd name="T92" fmla="*/ 2147483647 w 48"/>
                <a:gd name="T93" fmla="*/ 2147483647 h 54"/>
                <a:gd name="T94" fmla="*/ 2147483647 w 48"/>
                <a:gd name="T95" fmla="*/ 2147483647 h 54"/>
                <a:gd name="T96" fmla="*/ 2147483647 w 48"/>
                <a:gd name="T97" fmla="*/ 2147483647 h 54"/>
                <a:gd name="T98" fmla="*/ 2147483647 w 48"/>
                <a:gd name="T99" fmla="*/ 2147483647 h 54"/>
                <a:gd name="T100" fmla="*/ 2147483647 w 48"/>
                <a:gd name="T101" fmla="*/ 2147483647 h 5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8"/>
                <a:gd name="T154" fmla="*/ 0 h 54"/>
                <a:gd name="T155" fmla="*/ 48 w 48"/>
                <a:gd name="T156" fmla="*/ 54 h 5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8" h="54">
                  <a:moveTo>
                    <a:pt x="37" y="12"/>
                  </a:moveTo>
                  <a:lnTo>
                    <a:pt x="36" y="8"/>
                  </a:lnTo>
                  <a:lnTo>
                    <a:pt x="36" y="6"/>
                  </a:lnTo>
                  <a:lnTo>
                    <a:pt x="35" y="4"/>
                  </a:lnTo>
                  <a:lnTo>
                    <a:pt x="34" y="2"/>
                  </a:lnTo>
                  <a:lnTo>
                    <a:pt x="32" y="1"/>
                  </a:lnTo>
                  <a:lnTo>
                    <a:pt x="28" y="0"/>
                  </a:lnTo>
                  <a:lnTo>
                    <a:pt x="24" y="0"/>
                  </a:lnTo>
                  <a:lnTo>
                    <a:pt x="19" y="0"/>
                  </a:lnTo>
                  <a:lnTo>
                    <a:pt x="16" y="1"/>
                  </a:lnTo>
                  <a:lnTo>
                    <a:pt x="14" y="2"/>
                  </a:lnTo>
                  <a:lnTo>
                    <a:pt x="10" y="4"/>
                  </a:lnTo>
                  <a:lnTo>
                    <a:pt x="6" y="7"/>
                  </a:lnTo>
                  <a:lnTo>
                    <a:pt x="4" y="10"/>
                  </a:lnTo>
                  <a:lnTo>
                    <a:pt x="2" y="12"/>
                  </a:lnTo>
                  <a:lnTo>
                    <a:pt x="0" y="15"/>
                  </a:lnTo>
                  <a:lnTo>
                    <a:pt x="0" y="16"/>
                  </a:lnTo>
                  <a:lnTo>
                    <a:pt x="0" y="18"/>
                  </a:lnTo>
                  <a:lnTo>
                    <a:pt x="1" y="19"/>
                  </a:lnTo>
                  <a:lnTo>
                    <a:pt x="3" y="19"/>
                  </a:lnTo>
                  <a:lnTo>
                    <a:pt x="6" y="19"/>
                  </a:lnTo>
                  <a:lnTo>
                    <a:pt x="7" y="18"/>
                  </a:lnTo>
                  <a:lnTo>
                    <a:pt x="8" y="17"/>
                  </a:lnTo>
                  <a:lnTo>
                    <a:pt x="10" y="12"/>
                  </a:lnTo>
                  <a:lnTo>
                    <a:pt x="11" y="8"/>
                  </a:lnTo>
                  <a:lnTo>
                    <a:pt x="13" y="6"/>
                  </a:lnTo>
                  <a:lnTo>
                    <a:pt x="16" y="4"/>
                  </a:lnTo>
                  <a:lnTo>
                    <a:pt x="20" y="4"/>
                  </a:lnTo>
                  <a:lnTo>
                    <a:pt x="23" y="4"/>
                  </a:lnTo>
                  <a:lnTo>
                    <a:pt x="25" y="4"/>
                  </a:lnTo>
                  <a:lnTo>
                    <a:pt x="26" y="6"/>
                  </a:lnTo>
                  <a:lnTo>
                    <a:pt x="27" y="7"/>
                  </a:lnTo>
                  <a:lnTo>
                    <a:pt x="28" y="9"/>
                  </a:lnTo>
                  <a:lnTo>
                    <a:pt x="28" y="11"/>
                  </a:lnTo>
                  <a:lnTo>
                    <a:pt x="28" y="17"/>
                  </a:lnTo>
                  <a:lnTo>
                    <a:pt x="28" y="19"/>
                  </a:lnTo>
                  <a:lnTo>
                    <a:pt x="28" y="21"/>
                  </a:lnTo>
                  <a:lnTo>
                    <a:pt x="24" y="23"/>
                  </a:lnTo>
                  <a:lnTo>
                    <a:pt x="18" y="24"/>
                  </a:lnTo>
                  <a:lnTo>
                    <a:pt x="15" y="26"/>
                  </a:lnTo>
                  <a:lnTo>
                    <a:pt x="9" y="29"/>
                  </a:lnTo>
                  <a:lnTo>
                    <a:pt x="6" y="32"/>
                  </a:lnTo>
                  <a:lnTo>
                    <a:pt x="3" y="35"/>
                  </a:lnTo>
                  <a:lnTo>
                    <a:pt x="2" y="37"/>
                  </a:lnTo>
                  <a:lnTo>
                    <a:pt x="1" y="39"/>
                  </a:lnTo>
                  <a:lnTo>
                    <a:pt x="1" y="41"/>
                  </a:lnTo>
                  <a:lnTo>
                    <a:pt x="0" y="44"/>
                  </a:lnTo>
                  <a:lnTo>
                    <a:pt x="1" y="46"/>
                  </a:lnTo>
                  <a:lnTo>
                    <a:pt x="1" y="48"/>
                  </a:lnTo>
                  <a:lnTo>
                    <a:pt x="2" y="50"/>
                  </a:lnTo>
                  <a:lnTo>
                    <a:pt x="3" y="51"/>
                  </a:lnTo>
                  <a:lnTo>
                    <a:pt x="7" y="53"/>
                  </a:lnTo>
                  <a:lnTo>
                    <a:pt x="10" y="54"/>
                  </a:lnTo>
                  <a:lnTo>
                    <a:pt x="13" y="54"/>
                  </a:lnTo>
                  <a:lnTo>
                    <a:pt x="16" y="53"/>
                  </a:lnTo>
                  <a:lnTo>
                    <a:pt x="20" y="51"/>
                  </a:lnTo>
                  <a:lnTo>
                    <a:pt x="24" y="49"/>
                  </a:lnTo>
                  <a:lnTo>
                    <a:pt x="27" y="46"/>
                  </a:lnTo>
                  <a:lnTo>
                    <a:pt x="30" y="50"/>
                  </a:lnTo>
                  <a:lnTo>
                    <a:pt x="33" y="52"/>
                  </a:lnTo>
                  <a:lnTo>
                    <a:pt x="35" y="52"/>
                  </a:lnTo>
                  <a:lnTo>
                    <a:pt x="37" y="52"/>
                  </a:lnTo>
                  <a:lnTo>
                    <a:pt x="40" y="52"/>
                  </a:lnTo>
                  <a:lnTo>
                    <a:pt x="42" y="51"/>
                  </a:lnTo>
                  <a:lnTo>
                    <a:pt x="44" y="50"/>
                  </a:lnTo>
                  <a:lnTo>
                    <a:pt x="45" y="49"/>
                  </a:lnTo>
                  <a:lnTo>
                    <a:pt x="47" y="46"/>
                  </a:lnTo>
                  <a:lnTo>
                    <a:pt x="48" y="44"/>
                  </a:lnTo>
                  <a:lnTo>
                    <a:pt x="47" y="43"/>
                  </a:lnTo>
                  <a:lnTo>
                    <a:pt x="46" y="43"/>
                  </a:lnTo>
                  <a:lnTo>
                    <a:pt x="45" y="43"/>
                  </a:lnTo>
                  <a:lnTo>
                    <a:pt x="44" y="44"/>
                  </a:lnTo>
                  <a:lnTo>
                    <a:pt x="43" y="45"/>
                  </a:lnTo>
                  <a:lnTo>
                    <a:pt x="42" y="45"/>
                  </a:lnTo>
                  <a:lnTo>
                    <a:pt x="41" y="46"/>
                  </a:lnTo>
                  <a:lnTo>
                    <a:pt x="39" y="45"/>
                  </a:lnTo>
                  <a:lnTo>
                    <a:pt x="38" y="44"/>
                  </a:lnTo>
                  <a:lnTo>
                    <a:pt x="37" y="43"/>
                  </a:lnTo>
                  <a:lnTo>
                    <a:pt x="37" y="41"/>
                  </a:lnTo>
                  <a:lnTo>
                    <a:pt x="37" y="12"/>
                  </a:lnTo>
                  <a:close/>
                  <a:moveTo>
                    <a:pt x="28" y="36"/>
                  </a:moveTo>
                  <a:lnTo>
                    <a:pt x="28" y="39"/>
                  </a:lnTo>
                  <a:lnTo>
                    <a:pt x="26" y="43"/>
                  </a:lnTo>
                  <a:lnTo>
                    <a:pt x="24" y="45"/>
                  </a:lnTo>
                  <a:lnTo>
                    <a:pt x="22" y="46"/>
                  </a:lnTo>
                  <a:lnTo>
                    <a:pt x="20" y="47"/>
                  </a:lnTo>
                  <a:lnTo>
                    <a:pt x="17" y="48"/>
                  </a:lnTo>
                  <a:lnTo>
                    <a:pt x="15" y="47"/>
                  </a:lnTo>
                  <a:lnTo>
                    <a:pt x="14" y="47"/>
                  </a:lnTo>
                  <a:lnTo>
                    <a:pt x="12" y="45"/>
                  </a:lnTo>
                  <a:lnTo>
                    <a:pt x="10" y="43"/>
                  </a:lnTo>
                  <a:lnTo>
                    <a:pt x="10" y="40"/>
                  </a:lnTo>
                  <a:lnTo>
                    <a:pt x="10" y="38"/>
                  </a:lnTo>
                  <a:lnTo>
                    <a:pt x="11" y="36"/>
                  </a:lnTo>
                  <a:lnTo>
                    <a:pt x="11" y="34"/>
                  </a:lnTo>
                  <a:lnTo>
                    <a:pt x="13" y="33"/>
                  </a:lnTo>
                  <a:lnTo>
                    <a:pt x="15" y="30"/>
                  </a:lnTo>
                  <a:lnTo>
                    <a:pt x="18" y="28"/>
                  </a:lnTo>
                  <a:lnTo>
                    <a:pt x="24" y="25"/>
                  </a:lnTo>
                  <a:lnTo>
                    <a:pt x="26" y="25"/>
                  </a:lnTo>
                  <a:lnTo>
                    <a:pt x="28" y="25"/>
                  </a:lnTo>
                  <a:lnTo>
                    <a:pt x="28" y="29"/>
                  </a:lnTo>
                  <a:lnTo>
                    <a:pt x="28" y="3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8" name="Freeform 174"/>
            <p:cNvSpPr>
              <a:spLocks/>
            </p:cNvSpPr>
            <p:nvPr/>
          </p:nvSpPr>
          <p:spPr bwMode="auto">
            <a:xfrm>
              <a:off x="803024" y="6224979"/>
              <a:ext cx="92568" cy="87903"/>
            </a:xfrm>
            <a:custGeom>
              <a:avLst/>
              <a:gdLst>
                <a:gd name="T0" fmla="*/ 2147483647 w 58"/>
                <a:gd name="T1" fmla="*/ 2147483647 h 56"/>
                <a:gd name="T2" fmla="*/ 2147483647 w 58"/>
                <a:gd name="T3" fmla="*/ 2147483647 h 56"/>
                <a:gd name="T4" fmla="*/ 0 w 58"/>
                <a:gd name="T5" fmla="*/ 2147483647 h 56"/>
                <a:gd name="T6" fmla="*/ 0 w 58"/>
                <a:gd name="T7" fmla="*/ 2147483647 h 56"/>
                <a:gd name="T8" fmla="*/ 2147483647 w 58"/>
                <a:gd name="T9" fmla="*/ 2147483647 h 56"/>
                <a:gd name="T10" fmla="*/ 2147483647 w 58"/>
                <a:gd name="T11" fmla="*/ 2147483647 h 56"/>
                <a:gd name="T12" fmla="*/ 2147483647 w 58"/>
                <a:gd name="T13" fmla="*/ 2147483647 h 56"/>
                <a:gd name="T14" fmla="*/ 2147483647 w 58"/>
                <a:gd name="T15" fmla="*/ 2147483647 h 56"/>
                <a:gd name="T16" fmla="*/ 2147483647 w 58"/>
                <a:gd name="T17" fmla="*/ 2147483647 h 56"/>
                <a:gd name="T18" fmla="*/ 2147483647 w 58"/>
                <a:gd name="T19" fmla="*/ 2147483647 h 56"/>
                <a:gd name="T20" fmla="*/ 2147483647 w 58"/>
                <a:gd name="T21" fmla="*/ 2147483647 h 56"/>
                <a:gd name="T22" fmla="*/ 2147483647 w 58"/>
                <a:gd name="T23" fmla="*/ 2147483647 h 56"/>
                <a:gd name="T24" fmla="*/ 2147483647 w 58"/>
                <a:gd name="T25" fmla="*/ 2147483647 h 56"/>
                <a:gd name="T26" fmla="*/ 2147483647 w 58"/>
                <a:gd name="T27" fmla="*/ 2147483647 h 56"/>
                <a:gd name="T28" fmla="*/ 2147483647 w 58"/>
                <a:gd name="T29" fmla="*/ 2147483647 h 56"/>
                <a:gd name="T30" fmla="*/ 2147483647 w 58"/>
                <a:gd name="T31" fmla="*/ 2147483647 h 56"/>
                <a:gd name="T32" fmla="*/ 2147483647 w 58"/>
                <a:gd name="T33" fmla="*/ 2147483647 h 56"/>
                <a:gd name="T34" fmla="*/ 2147483647 w 58"/>
                <a:gd name="T35" fmla="*/ 2147483647 h 56"/>
                <a:gd name="T36" fmla="*/ 2147483647 w 58"/>
                <a:gd name="T37" fmla="*/ 2147483647 h 56"/>
                <a:gd name="T38" fmla="*/ 2147483647 w 58"/>
                <a:gd name="T39" fmla="*/ 2147483647 h 56"/>
                <a:gd name="T40" fmla="*/ 2147483647 w 58"/>
                <a:gd name="T41" fmla="*/ 2147483647 h 56"/>
                <a:gd name="T42" fmla="*/ 2147483647 w 58"/>
                <a:gd name="T43" fmla="*/ 2147483647 h 56"/>
                <a:gd name="T44" fmla="*/ 2147483647 w 58"/>
                <a:gd name="T45" fmla="*/ 2147483647 h 56"/>
                <a:gd name="T46" fmla="*/ 2147483647 w 58"/>
                <a:gd name="T47" fmla="*/ 2147483647 h 56"/>
                <a:gd name="T48" fmla="*/ 2147483647 w 58"/>
                <a:gd name="T49" fmla="*/ 2147483647 h 56"/>
                <a:gd name="T50" fmla="*/ 2147483647 w 58"/>
                <a:gd name="T51" fmla="*/ 2147483647 h 56"/>
                <a:gd name="T52" fmla="*/ 2147483647 w 58"/>
                <a:gd name="T53" fmla="*/ 2147483647 h 56"/>
                <a:gd name="T54" fmla="*/ 2147483647 w 58"/>
                <a:gd name="T55" fmla="*/ 2147483647 h 56"/>
                <a:gd name="T56" fmla="*/ 2147483647 w 58"/>
                <a:gd name="T57" fmla="*/ 2147483647 h 56"/>
                <a:gd name="T58" fmla="*/ 2147483647 w 58"/>
                <a:gd name="T59" fmla="*/ 2147483647 h 56"/>
                <a:gd name="T60" fmla="*/ 2147483647 w 58"/>
                <a:gd name="T61" fmla="*/ 2147483647 h 56"/>
                <a:gd name="T62" fmla="*/ 2147483647 w 58"/>
                <a:gd name="T63" fmla="*/ 2147483647 h 56"/>
                <a:gd name="T64" fmla="*/ 2147483647 w 58"/>
                <a:gd name="T65" fmla="*/ 2147483647 h 56"/>
                <a:gd name="T66" fmla="*/ 2147483647 w 58"/>
                <a:gd name="T67" fmla="*/ 2147483647 h 56"/>
                <a:gd name="T68" fmla="*/ 2147483647 w 58"/>
                <a:gd name="T69" fmla="*/ 2147483647 h 56"/>
                <a:gd name="T70" fmla="*/ 2147483647 w 58"/>
                <a:gd name="T71" fmla="*/ 2147483647 h 56"/>
                <a:gd name="T72" fmla="*/ 2147483647 w 58"/>
                <a:gd name="T73" fmla="*/ 0 h 56"/>
                <a:gd name="T74" fmla="*/ 2147483647 w 58"/>
                <a:gd name="T75" fmla="*/ 2147483647 h 56"/>
                <a:gd name="T76" fmla="*/ 2147483647 w 58"/>
                <a:gd name="T77" fmla="*/ 2147483647 h 56"/>
                <a:gd name="T78" fmla="*/ 2147483647 w 58"/>
                <a:gd name="T79" fmla="*/ 2147483647 h 56"/>
                <a:gd name="T80" fmla="*/ 2147483647 w 58"/>
                <a:gd name="T81" fmla="*/ 2147483647 h 56"/>
                <a:gd name="T82" fmla="*/ 2147483647 w 58"/>
                <a:gd name="T83" fmla="*/ 2147483647 h 56"/>
                <a:gd name="T84" fmla="*/ 2147483647 w 58"/>
                <a:gd name="T85" fmla="*/ 2147483647 h 56"/>
                <a:gd name="T86" fmla="*/ 2147483647 w 58"/>
                <a:gd name="T87" fmla="*/ 2147483647 h 5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8"/>
                <a:gd name="T133" fmla="*/ 0 h 56"/>
                <a:gd name="T134" fmla="*/ 58 w 58"/>
                <a:gd name="T135" fmla="*/ 56 h 5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8" h="56">
                  <a:moveTo>
                    <a:pt x="7" y="43"/>
                  </a:moveTo>
                  <a:lnTo>
                    <a:pt x="6" y="47"/>
                  </a:lnTo>
                  <a:lnTo>
                    <a:pt x="6" y="50"/>
                  </a:lnTo>
                  <a:lnTo>
                    <a:pt x="4" y="52"/>
                  </a:lnTo>
                  <a:lnTo>
                    <a:pt x="2" y="53"/>
                  </a:lnTo>
                  <a:lnTo>
                    <a:pt x="0" y="53"/>
                  </a:lnTo>
                  <a:lnTo>
                    <a:pt x="0" y="54"/>
                  </a:lnTo>
                  <a:lnTo>
                    <a:pt x="0" y="55"/>
                  </a:lnTo>
                  <a:lnTo>
                    <a:pt x="1" y="56"/>
                  </a:lnTo>
                  <a:lnTo>
                    <a:pt x="4" y="56"/>
                  </a:lnTo>
                  <a:lnTo>
                    <a:pt x="13" y="55"/>
                  </a:lnTo>
                  <a:lnTo>
                    <a:pt x="23" y="56"/>
                  </a:lnTo>
                  <a:lnTo>
                    <a:pt x="25" y="56"/>
                  </a:lnTo>
                  <a:lnTo>
                    <a:pt x="25" y="55"/>
                  </a:lnTo>
                  <a:lnTo>
                    <a:pt x="25" y="54"/>
                  </a:lnTo>
                  <a:lnTo>
                    <a:pt x="24" y="53"/>
                  </a:lnTo>
                  <a:lnTo>
                    <a:pt x="21" y="53"/>
                  </a:lnTo>
                  <a:lnTo>
                    <a:pt x="18" y="52"/>
                  </a:lnTo>
                  <a:lnTo>
                    <a:pt x="17" y="51"/>
                  </a:lnTo>
                  <a:lnTo>
                    <a:pt x="16" y="50"/>
                  </a:lnTo>
                  <a:lnTo>
                    <a:pt x="16" y="49"/>
                  </a:lnTo>
                  <a:lnTo>
                    <a:pt x="16" y="48"/>
                  </a:lnTo>
                  <a:lnTo>
                    <a:pt x="15" y="45"/>
                  </a:lnTo>
                  <a:lnTo>
                    <a:pt x="15" y="24"/>
                  </a:lnTo>
                  <a:lnTo>
                    <a:pt x="16" y="14"/>
                  </a:lnTo>
                  <a:lnTo>
                    <a:pt x="16" y="13"/>
                  </a:lnTo>
                  <a:lnTo>
                    <a:pt x="17" y="12"/>
                  </a:lnTo>
                  <a:lnTo>
                    <a:pt x="20" y="10"/>
                  </a:lnTo>
                  <a:lnTo>
                    <a:pt x="22" y="9"/>
                  </a:lnTo>
                  <a:lnTo>
                    <a:pt x="25" y="8"/>
                  </a:lnTo>
                  <a:lnTo>
                    <a:pt x="27" y="8"/>
                  </a:lnTo>
                  <a:lnTo>
                    <a:pt x="30" y="7"/>
                  </a:lnTo>
                  <a:lnTo>
                    <a:pt x="34" y="8"/>
                  </a:lnTo>
                  <a:lnTo>
                    <a:pt x="37" y="9"/>
                  </a:lnTo>
                  <a:lnTo>
                    <a:pt x="38" y="11"/>
                  </a:lnTo>
                  <a:lnTo>
                    <a:pt x="40" y="13"/>
                  </a:lnTo>
                  <a:lnTo>
                    <a:pt x="41" y="18"/>
                  </a:lnTo>
                  <a:lnTo>
                    <a:pt x="41" y="22"/>
                  </a:lnTo>
                  <a:lnTo>
                    <a:pt x="41" y="45"/>
                  </a:lnTo>
                  <a:lnTo>
                    <a:pt x="41" y="49"/>
                  </a:lnTo>
                  <a:lnTo>
                    <a:pt x="40" y="51"/>
                  </a:lnTo>
                  <a:lnTo>
                    <a:pt x="38" y="52"/>
                  </a:lnTo>
                  <a:lnTo>
                    <a:pt x="35" y="53"/>
                  </a:lnTo>
                  <a:lnTo>
                    <a:pt x="34" y="53"/>
                  </a:lnTo>
                  <a:lnTo>
                    <a:pt x="33" y="55"/>
                  </a:lnTo>
                  <a:lnTo>
                    <a:pt x="34" y="56"/>
                  </a:lnTo>
                  <a:lnTo>
                    <a:pt x="36" y="56"/>
                  </a:lnTo>
                  <a:lnTo>
                    <a:pt x="45" y="55"/>
                  </a:lnTo>
                  <a:lnTo>
                    <a:pt x="56" y="56"/>
                  </a:lnTo>
                  <a:lnTo>
                    <a:pt x="58" y="56"/>
                  </a:lnTo>
                  <a:lnTo>
                    <a:pt x="58" y="55"/>
                  </a:lnTo>
                  <a:lnTo>
                    <a:pt x="58" y="54"/>
                  </a:lnTo>
                  <a:lnTo>
                    <a:pt x="57" y="53"/>
                  </a:lnTo>
                  <a:lnTo>
                    <a:pt x="54" y="53"/>
                  </a:lnTo>
                  <a:lnTo>
                    <a:pt x="52" y="52"/>
                  </a:lnTo>
                  <a:lnTo>
                    <a:pt x="51" y="51"/>
                  </a:lnTo>
                  <a:lnTo>
                    <a:pt x="50" y="49"/>
                  </a:lnTo>
                  <a:lnTo>
                    <a:pt x="50" y="47"/>
                  </a:lnTo>
                  <a:lnTo>
                    <a:pt x="50" y="21"/>
                  </a:lnTo>
                  <a:lnTo>
                    <a:pt x="50" y="19"/>
                  </a:lnTo>
                  <a:lnTo>
                    <a:pt x="50" y="16"/>
                  </a:lnTo>
                  <a:lnTo>
                    <a:pt x="49" y="12"/>
                  </a:lnTo>
                  <a:lnTo>
                    <a:pt x="48" y="9"/>
                  </a:lnTo>
                  <a:lnTo>
                    <a:pt x="46" y="6"/>
                  </a:lnTo>
                  <a:lnTo>
                    <a:pt x="43" y="4"/>
                  </a:lnTo>
                  <a:lnTo>
                    <a:pt x="38" y="2"/>
                  </a:lnTo>
                  <a:lnTo>
                    <a:pt x="32" y="2"/>
                  </a:lnTo>
                  <a:lnTo>
                    <a:pt x="28" y="2"/>
                  </a:lnTo>
                  <a:lnTo>
                    <a:pt x="25" y="3"/>
                  </a:lnTo>
                  <a:lnTo>
                    <a:pt x="23" y="4"/>
                  </a:lnTo>
                  <a:lnTo>
                    <a:pt x="19" y="6"/>
                  </a:lnTo>
                  <a:lnTo>
                    <a:pt x="16" y="9"/>
                  </a:lnTo>
                  <a:lnTo>
                    <a:pt x="16" y="2"/>
                  </a:lnTo>
                  <a:lnTo>
                    <a:pt x="15" y="0"/>
                  </a:lnTo>
                  <a:lnTo>
                    <a:pt x="14" y="0"/>
                  </a:lnTo>
                  <a:lnTo>
                    <a:pt x="13" y="1"/>
                  </a:lnTo>
                  <a:lnTo>
                    <a:pt x="11" y="2"/>
                  </a:lnTo>
                  <a:lnTo>
                    <a:pt x="6" y="7"/>
                  </a:lnTo>
                  <a:lnTo>
                    <a:pt x="2" y="10"/>
                  </a:lnTo>
                  <a:lnTo>
                    <a:pt x="1" y="11"/>
                  </a:lnTo>
                  <a:lnTo>
                    <a:pt x="1" y="12"/>
                  </a:lnTo>
                  <a:lnTo>
                    <a:pt x="2" y="13"/>
                  </a:lnTo>
                  <a:lnTo>
                    <a:pt x="4" y="14"/>
                  </a:lnTo>
                  <a:lnTo>
                    <a:pt x="5" y="14"/>
                  </a:lnTo>
                  <a:lnTo>
                    <a:pt x="6" y="15"/>
                  </a:lnTo>
                  <a:lnTo>
                    <a:pt x="6" y="17"/>
                  </a:lnTo>
                  <a:lnTo>
                    <a:pt x="7" y="19"/>
                  </a:lnTo>
                  <a:lnTo>
                    <a:pt x="7" y="4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9" name="Freeform 175"/>
            <p:cNvSpPr>
              <a:spLocks/>
            </p:cNvSpPr>
            <p:nvPr/>
          </p:nvSpPr>
          <p:spPr bwMode="auto">
            <a:xfrm>
              <a:off x="904326" y="6228567"/>
              <a:ext cx="68116" cy="87903"/>
            </a:xfrm>
            <a:custGeom>
              <a:avLst/>
              <a:gdLst>
                <a:gd name="T0" fmla="*/ 2147483647 w 43"/>
                <a:gd name="T1" fmla="*/ 2147483647 h 56"/>
                <a:gd name="T2" fmla="*/ 2147483647 w 43"/>
                <a:gd name="T3" fmla="*/ 2147483647 h 56"/>
                <a:gd name="T4" fmla="*/ 2147483647 w 43"/>
                <a:gd name="T5" fmla="*/ 2147483647 h 56"/>
                <a:gd name="T6" fmla="*/ 2147483647 w 43"/>
                <a:gd name="T7" fmla="*/ 2147483647 h 56"/>
                <a:gd name="T8" fmla="*/ 2147483647 w 43"/>
                <a:gd name="T9" fmla="*/ 2147483647 h 56"/>
                <a:gd name="T10" fmla="*/ 2147483647 w 43"/>
                <a:gd name="T11" fmla="*/ 2147483647 h 56"/>
                <a:gd name="T12" fmla="*/ 2147483647 w 43"/>
                <a:gd name="T13" fmla="*/ 2147483647 h 56"/>
                <a:gd name="T14" fmla="*/ 2147483647 w 43"/>
                <a:gd name="T15" fmla="*/ 2147483647 h 56"/>
                <a:gd name="T16" fmla="*/ 2147483647 w 43"/>
                <a:gd name="T17" fmla="*/ 2147483647 h 56"/>
                <a:gd name="T18" fmla="*/ 2147483647 w 43"/>
                <a:gd name="T19" fmla="*/ 2147483647 h 56"/>
                <a:gd name="T20" fmla="*/ 2147483647 w 43"/>
                <a:gd name="T21" fmla="*/ 2147483647 h 56"/>
                <a:gd name="T22" fmla="*/ 2147483647 w 43"/>
                <a:gd name="T23" fmla="*/ 2147483647 h 56"/>
                <a:gd name="T24" fmla="*/ 2147483647 w 43"/>
                <a:gd name="T25" fmla="*/ 2147483647 h 56"/>
                <a:gd name="T26" fmla="*/ 2147483647 w 43"/>
                <a:gd name="T27" fmla="*/ 2147483647 h 56"/>
                <a:gd name="T28" fmla="*/ 2147483647 w 43"/>
                <a:gd name="T29" fmla="*/ 2147483647 h 56"/>
                <a:gd name="T30" fmla="*/ 2147483647 w 43"/>
                <a:gd name="T31" fmla="*/ 2147483647 h 56"/>
                <a:gd name="T32" fmla="*/ 2147483647 w 43"/>
                <a:gd name="T33" fmla="*/ 2147483647 h 56"/>
                <a:gd name="T34" fmla="*/ 2147483647 w 43"/>
                <a:gd name="T35" fmla="*/ 2147483647 h 56"/>
                <a:gd name="T36" fmla="*/ 2147483647 w 43"/>
                <a:gd name="T37" fmla="*/ 2147483647 h 56"/>
                <a:gd name="T38" fmla="*/ 2147483647 w 43"/>
                <a:gd name="T39" fmla="*/ 2147483647 h 56"/>
                <a:gd name="T40" fmla="*/ 2147483647 w 43"/>
                <a:gd name="T41" fmla="*/ 2147483647 h 56"/>
                <a:gd name="T42" fmla="*/ 2147483647 w 43"/>
                <a:gd name="T43" fmla="*/ 2147483647 h 56"/>
                <a:gd name="T44" fmla="*/ 2147483647 w 43"/>
                <a:gd name="T45" fmla="*/ 2147483647 h 56"/>
                <a:gd name="T46" fmla="*/ 2147483647 w 43"/>
                <a:gd name="T47" fmla="*/ 2147483647 h 56"/>
                <a:gd name="T48" fmla="*/ 2147483647 w 43"/>
                <a:gd name="T49" fmla="*/ 2147483647 h 56"/>
                <a:gd name="T50" fmla="*/ 2147483647 w 43"/>
                <a:gd name="T51" fmla="*/ 2147483647 h 56"/>
                <a:gd name="T52" fmla="*/ 2147483647 w 43"/>
                <a:gd name="T53" fmla="*/ 0 h 56"/>
                <a:gd name="T54" fmla="*/ 2147483647 w 43"/>
                <a:gd name="T55" fmla="*/ 0 h 56"/>
                <a:gd name="T56" fmla="*/ 2147483647 w 43"/>
                <a:gd name="T57" fmla="*/ 2147483647 h 56"/>
                <a:gd name="T58" fmla="*/ 2147483647 w 43"/>
                <a:gd name="T59" fmla="*/ 2147483647 h 56"/>
                <a:gd name="T60" fmla="*/ 2147483647 w 43"/>
                <a:gd name="T61" fmla="*/ 2147483647 h 56"/>
                <a:gd name="T62" fmla="*/ 0 w 43"/>
                <a:gd name="T63" fmla="*/ 2147483647 h 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3"/>
                <a:gd name="T97" fmla="*/ 0 h 56"/>
                <a:gd name="T98" fmla="*/ 43 w 43"/>
                <a:gd name="T99" fmla="*/ 56 h 5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3" h="56">
                  <a:moveTo>
                    <a:pt x="0" y="29"/>
                  </a:moveTo>
                  <a:lnTo>
                    <a:pt x="1" y="34"/>
                  </a:lnTo>
                  <a:lnTo>
                    <a:pt x="2" y="39"/>
                  </a:lnTo>
                  <a:lnTo>
                    <a:pt x="4" y="43"/>
                  </a:lnTo>
                  <a:lnTo>
                    <a:pt x="6" y="47"/>
                  </a:lnTo>
                  <a:lnTo>
                    <a:pt x="8" y="49"/>
                  </a:lnTo>
                  <a:lnTo>
                    <a:pt x="10" y="51"/>
                  </a:lnTo>
                  <a:lnTo>
                    <a:pt x="14" y="54"/>
                  </a:lnTo>
                  <a:lnTo>
                    <a:pt x="19" y="55"/>
                  </a:lnTo>
                  <a:lnTo>
                    <a:pt x="25" y="56"/>
                  </a:lnTo>
                  <a:lnTo>
                    <a:pt x="28" y="56"/>
                  </a:lnTo>
                  <a:lnTo>
                    <a:pt x="31" y="55"/>
                  </a:lnTo>
                  <a:lnTo>
                    <a:pt x="34" y="54"/>
                  </a:lnTo>
                  <a:lnTo>
                    <a:pt x="37" y="53"/>
                  </a:lnTo>
                  <a:lnTo>
                    <a:pt x="40" y="50"/>
                  </a:lnTo>
                  <a:lnTo>
                    <a:pt x="41" y="48"/>
                  </a:lnTo>
                  <a:lnTo>
                    <a:pt x="41" y="47"/>
                  </a:lnTo>
                  <a:lnTo>
                    <a:pt x="39" y="47"/>
                  </a:lnTo>
                  <a:lnTo>
                    <a:pt x="37" y="48"/>
                  </a:lnTo>
                  <a:lnTo>
                    <a:pt x="34" y="49"/>
                  </a:lnTo>
                  <a:lnTo>
                    <a:pt x="29" y="50"/>
                  </a:lnTo>
                  <a:lnTo>
                    <a:pt x="25" y="50"/>
                  </a:lnTo>
                  <a:lnTo>
                    <a:pt x="21" y="49"/>
                  </a:lnTo>
                  <a:lnTo>
                    <a:pt x="18" y="47"/>
                  </a:lnTo>
                  <a:lnTo>
                    <a:pt x="15" y="45"/>
                  </a:lnTo>
                  <a:lnTo>
                    <a:pt x="12" y="42"/>
                  </a:lnTo>
                  <a:lnTo>
                    <a:pt x="11" y="39"/>
                  </a:lnTo>
                  <a:lnTo>
                    <a:pt x="9" y="34"/>
                  </a:lnTo>
                  <a:lnTo>
                    <a:pt x="9" y="29"/>
                  </a:lnTo>
                  <a:lnTo>
                    <a:pt x="9" y="22"/>
                  </a:lnTo>
                  <a:lnTo>
                    <a:pt x="10" y="20"/>
                  </a:lnTo>
                  <a:lnTo>
                    <a:pt x="11" y="17"/>
                  </a:lnTo>
                  <a:lnTo>
                    <a:pt x="13" y="12"/>
                  </a:lnTo>
                  <a:lnTo>
                    <a:pt x="16" y="9"/>
                  </a:lnTo>
                  <a:lnTo>
                    <a:pt x="18" y="6"/>
                  </a:lnTo>
                  <a:lnTo>
                    <a:pt x="21" y="4"/>
                  </a:lnTo>
                  <a:lnTo>
                    <a:pt x="24" y="3"/>
                  </a:lnTo>
                  <a:lnTo>
                    <a:pt x="27" y="3"/>
                  </a:lnTo>
                  <a:lnTo>
                    <a:pt x="29" y="3"/>
                  </a:lnTo>
                  <a:lnTo>
                    <a:pt x="31" y="4"/>
                  </a:lnTo>
                  <a:lnTo>
                    <a:pt x="34" y="6"/>
                  </a:lnTo>
                  <a:lnTo>
                    <a:pt x="36" y="9"/>
                  </a:lnTo>
                  <a:lnTo>
                    <a:pt x="38" y="10"/>
                  </a:lnTo>
                  <a:lnTo>
                    <a:pt x="40" y="10"/>
                  </a:lnTo>
                  <a:lnTo>
                    <a:pt x="41" y="10"/>
                  </a:lnTo>
                  <a:lnTo>
                    <a:pt x="42" y="9"/>
                  </a:lnTo>
                  <a:lnTo>
                    <a:pt x="43" y="8"/>
                  </a:lnTo>
                  <a:lnTo>
                    <a:pt x="43" y="6"/>
                  </a:lnTo>
                  <a:lnTo>
                    <a:pt x="43" y="5"/>
                  </a:lnTo>
                  <a:lnTo>
                    <a:pt x="42" y="3"/>
                  </a:lnTo>
                  <a:lnTo>
                    <a:pt x="40" y="2"/>
                  </a:lnTo>
                  <a:lnTo>
                    <a:pt x="39" y="1"/>
                  </a:lnTo>
                  <a:lnTo>
                    <a:pt x="38" y="1"/>
                  </a:lnTo>
                  <a:lnTo>
                    <a:pt x="34" y="0"/>
                  </a:lnTo>
                  <a:lnTo>
                    <a:pt x="30" y="0"/>
                  </a:lnTo>
                  <a:lnTo>
                    <a:pt x="23" y="0"/>
                  </a:lnTo>
                  <a:lnTo>
                    <a:pt x="17" y="2"/>
                  </a:lnTo>
                  <a:lnTo>
                    <a:pt x="12" y="5"/>
                  </a:lnTo>
                  <a:lnTo>
                    <a:pt x="9" y="7"/>
                  </a:lnTo>
                  <a:lnTo>
                    <a:pt x="7" y="9"/>
                  </a:lnTo>
                  <a:lnTo>
                    <a:pt x="4" y="14"/>
                  </a:lnTo>
                  <a:lnTo>
                    <a:pt x="2" y="19"/>
                  </a:lnTo>
                  <a:lnTo>
                    <a:pt x="1" y="24"/>
                  </a:lnTo>
                  <a:lnTo>
                    <a:pt x="0" y="2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0" name="Freeform 176"/>
            <p:cNvSpPr>
              <a:spLocks noEditPoints="1"/>
            </p:cNvSpPr>
            <p:nvPr/>
          </p:nvSpPr>
          <p:spPr bwMode="auto">
            <a:xfrm>
              <a:off x="986415" y="6180130"/>
              <a:ext cx="41918" cy="132752"/>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0 w 27"/>
                <a:gd name="T45" fmla="*/ 2147483647 h 84"/>
                <a:gd name="T46" fmla="*/ 0 w 27"/>
                <a:gd name="T47" fmla="*/ 2147483647 h 84"/>
                <a:gd name="T48" fmla="*/ 2147483647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0 h 84"/>
                <a:gd name="T78" fmla="*/ 2147483647 w 27"/>
                <a:gd name="T79" fmla="*/ 0 h 84"/>
                <a:gd name="T80" fmla="*/ 2147483647 w 27"/>
                <a:gd name="T81" fmla="*/ 2147483647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0 h 84"/>
                <a:gd name="T112" fmla="*/ 2147483647 w 27"/>
                <a:gd name="T113" fmla="*/ 0 h 8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7"/>
                <a:gd name="T172" fmla="*/ 0 h 84"/>
                <a:gd name="T173" fmla="*/ 27 w 27"/>
                <a:gd name="T174" fmla="*/ 84 h 8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7" h="84">
                  <a:moveTo>
                    <a:pt x="18" y="38"/>
                  </a:moveTo>
                  <a:lnTo>
                    <a:pt x="19" y="31"/>
                  </a:lnTo>
                  <a:lnTo>
                    <a:pt x="19" y="30"/>
                  </a:lnTo>
                  <a:lnTo>
                    <a:pt x="18" y="30"/>
                  </a:lnTo>
                  <a:lnTo>
                    <a:pt x="10" y="35"/>
                  </a:lnTo>
                  <a:lnTo>
                    <a:pt x="8" y="36"/>
                  </a:lnTo>
                  <a:lnTo>
                    <a:pt x="6" y="37"/>
                  </a:lnTo>
                  <a:lnTo>
                    <a:pt x="4" y="38"/>
                  </a:lnTo>
                  <a:lnTo>
                    <a:pt x="3" y="39"/>
                  </a:lnTo>
                  <a:lnTo>
                    <a:pt x="4" y="40"/>
                  </a:lnTo>
                  <a:lnTo>
                    <a:pt x="7" y="41"/>
                  </a:lnTo>
                  <a:lnTo>
                    <a:pt x="8" y="41"/>
                  </a:lnTo>
                  <a:lnTo>
                    <a:pt x="9" y="42"/>
                  </a:lnTo>
                  <a:lnTo>
                    <a:pt x="10" y="43"/>
                  </a:lnTo>
                  <a:lnTo>
                    <a:pt x="10" y="44"/>
                  </a:lnTo>
                  <a:lnTo>
                    <a:pt x="10" y="73"/>
                  </a:lnTo>
                  <a:lnTo>
                    <a:pt x="9" y="76"/>
                  </a:lnTo>
                  <a:lnTo>
                    <a:pt x="9" y="78"/>
                  </a:lnTo>
                  <a:lnTo>
                    <a:pt x="8" y="78"/>
                  </a:lnTo>
                  <a:lnTo>
                    <a:pt x="6" y="80"/>
                  </a:lnTo>
                  <a:lnTo>
                    <a:pt x="3" y="81"/>
                  </a:lnTo>
                  <a:lnTo>
                    <a:pt x="1" y="82"/>
                  </a:lnTo>
                  <a:lnTo>
                    <a:pt x="0" y="82"/>
                  </a:lnTo>
                  <a:lnTo>
                    <a:pt x="0" y="83"/>
                  </a:lnTo>
                  <a:lnTo>
                    <a:pt x="1" y="84"/>
                  </a:lnTo>
                  <a:lnTo>
                    <a:pt x="3" y="84"/>
                  </a:lnTo>
                  <a:lnTo>
                    <a:pt x="13" y="83"/>
                  </a:lnTo>
                  <a:lnTo>
                    <a:pt x="24" y="84"/>
                  </a:lnTo>
                  <a:lnTo>
                    <a:pt x="26" y="84"/>
                  </a:lnTo>
                  <a:lnTo>
                    <a:pt x="26" y="83"/>
                  </a:lnTo>
                  <a:lnTo>
                    <a:pt x="27" y="83"/>
                  </a:lnTo>
                  <a:lnTo>
                    <a:pt x="26" y="82"/>
                  </a:lnTo>
                  <a:lnTo>
                    <a:pt x="26" y="81"/>
                  </a:lnTo>
                  <a:lnTo>
                    <a:pt x="24" y="81"/>
                  </a:lnTo>
                  <a:lnTo>
                    <a:pt x="20" y="79"/>
                  </a:lnTo>
                  <a:lnTo>
                    <a:pt x="19" y="78"/>
                  </a:lnTo>
                  <a:lnTo>
                    <a:pt x="18" y="76"/>
                  </a:lnTo>
                  <a:lnTo>
                    <a:pt x="18" y="38"/>
                  </a:lnTo>
                  <a:close/>
                  <a:moveTo>
                    <a:pt x="14" y="0"/>
                  </a:moveTo>
                  <a:lnTo>
                    <a:pt x="12" y="0"/>
                  </a:lnTo>
                  <a:lnTo>
                    <a:pt x="10" y="2"/>
                  </a:lnTo>
                  <a:lnTo>
                    <a:pt x="9" y="4"/>
                  </a:lnTo>
                  <a:lnTo>
                    <a:pt x="8" y="6"/>
                  </a:lnTo>
                  <a:lnTo>
                    <a:pt x="9" y="8"/>
                  </a:lnTo>
                  <a:lnTo>
                    <a:pt x="9" y="9"/>
                  </a:lnTo>
                  <a:lnTo>
                    <a:pt x="10" y="10"/>
                  </a:lnTo>
                  <a:lnTo>
                    <a:pt x="12" y="11"/>
                  </a:lnTo>
                  <a:lnTo>
                    <a:pt x="14" y="12"/>
                  </a:lnTo>
                  <a:lnTo>
                    <a:pt x="16" y="11"/>
                  </a:lnTo>
                  <a:lnTo>
                    <a:pt x="17" y="11"/>
                  </a:lnTo>
                  <a:lnTo>
                    <a:pt x="18" y="10"/>
                  </a:lnTo>
                  <a:lnTo>
                    <a:pt x="19" y="8"/>
                  </a:lnTo>
                  <a:lnTo>
                    <a:pt x="20" y="6"/>
                  </a:lnTo>
                  <a:lnTo>
                    <a:pt x="19" y="4"/>
                  </a:lnTo>
                  <a:lnTo>
                    <a:pt x="18" y="2"/>
                  </a:lnTo>
                  <a:lnTo>
                    <a:pt x="16" y="0"/>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1" name="Freeform 177"/>
            <p:cNvSpPr>
              <a:spLocks noEditPoints="1"/>
            </p:cNvSpPr>
            <p:nvPr/>
          </p:nvSpPr>
          <p:spPr bwMode="auto">
            <a:xfrm>
              <a:off x="1040559" y="6228567"/>
              <a:ext cx="75103" cy="86110"/>
            </a:xfrm>
            <a:custGeom>
              <a:avLst/>
              <a:gdLst>
                <a:gd name="T0" fmla="*/ 2147483647 w 48"/>
                <a:gd name="T1" fmla="*/ 2147483647 h 54"/>
                <a:gd name="T2" fmla="*/ 2147483647 w 48"/>
                <a:gd name="T3" fmla="*/ 2147483647 h 54"/>
                <a:gd name="T4" fmla="*/ 2147483647 w 48"/>
                <a:gd name="T5" fmla="*/ 2147483647 h 54"/>
                <a:gd name="T6" fmla="*/ 2147483647 w 48"/>
                <a:gd name="T7" fmla="*/ 0 h 54"/>
                <a:gd name="T8" fmla="*/ 2147483647 w 48"/>
                <a:gd name="T9" fmla="*/ 2147483647 h 54"/>
                <a:gd name="T10" fmla="*/ 2147483647 w 48"/>
                <a:gd name="T11" fmla="*/ 2147483647 h 54"/>
                <a:gd name="T12" fmla="*/ 2147483647 w 48"/>
                <a:gd name="T13" fmla="*/ 2147483647 h 54"/>
                <a:gd name="T14" fmla="*/ 0 w 48"/>
                <a:gd name="T15" fmla="*/ 2147483647 h 54"/>
                <a:gd name="T16" fmla="*/ 0 w 48"/>
                <a:gd name="T17" fmla="*/ 2147483647 h 54"/>
                <a:gd name="T18" fmla="*/ 2147483647 w 48"/>
                <a:gd name="T19" fmla="*/ 2147483647 h 54"/>
                <a:gd name="T20" fmla="*/ 2147483647 w 48"/>
                <a:gd name="T21" fmla="*/ 2147483647 h 54"/>
                <a:gd name="T22" fmla="*/ 2147483647 w 48"/>
                <a:gd name="T23" fmla="*/ 2147483647 h 54"/>
                <a:gd name="T24" fmla="*/ 2147483647 w 48"/>
                <a:gd name="T25" fmla="*/ 2147483647 h 54"/>
                <a:gd name="T26" fmla="*/ 2147483647 w 48"/>
                <a:gd name="T27" fmla="*/ 2147483647 h 54"/>
                <a:gd name="T28" fmla="*/ 2147483647 w 48"/>
                <a:gd name="T29" fmla="*/ 2147483647 h 54"/>
                <a:gd name="T30" fmla="*/ 2147483647 w 48"/>
                <a:gd name="T31" fmla="*/ 2147483647 h 54"/>
                <a:gd name="T32" fmla="*/ 2147483647 w 48"/>
                <a:gd name="T33" fmla="*/ 2147483647 h 54"/>
                <a:gd name="T34" fmla="*/ 2147483647 w 48"/>
                <a:gd name="T35" fmla="*/ 2147483647 h 54"/>
                <a:gd name="T36" fmla="*/ 2147483647 w 48"/>
                <a:gd name="T37" fmla="*/ 2147483647 h 54"/>
                <a:gd name="T38" fmla="*/ 2147483647 w 48"/>
                <a:gd name="T39" fmla="*/ 2147483647 h 54"/>
                <a:gd name="T40" fmla="*/ 2147483647 w 48"/>
                <a:gd name="T41" fmla="*/ 2147483647 h 54"/>
                <a:gd name="T42" fmla="*/ 2147483647 w 48"/>
                <a:gd name="T43" fmla="*/ 2147483647 h 54"/>
                <a:gd name="T44" fmla="*/ 0 w 48"/>
                <a:gd name="T45" fmla="*/ 2147483647 h 54"/>
                <a:gd name="T46" fmla="*/ 2147483647 w 48"/>
                <a:gd name="T47" fmla="*/ 2147483647 h 54"/>
                <a:gd name="T48" fmla="*/ 2147483647 w 48"/>
                <a:gd name="T49" fmla="*/ 2147483647 h 54"/>
                <a:gd name="T50" fmla="*/ 2147483647 w 48"/>
                <a:gd name="T51" fmla="*/ 2147483647 h 54"/>
                <a:gd name="T52" fmla="*/ 2147483647 w 48"/>
                <a:gd name="T53" fmla="*/ 2147483647 h 54"/>
                <a:gd name="T54" fmla="*/ 2147483647 w 48"/>
                <a:gd name="T55" fmla="*/ 2147483647 h 54"/>
                <a:gd name="T56" fmla="*/ 2147483647 w 48"/>
                <a:gd name="T57" fmla="*/ 2147483647 h 54"/>
                <a:gd name="T58" fmla="*/ 2147483647 w 48"/>
                <a:gd name="T59" fmla="*/ 2147483647 h 54"/>
                <a:gd name="T60" fmla="*/ 2147483647 w 48"/>
                <a:gd name="T61" fmla="*/ 2147483647 h 54"/>
                <a:gd name="T62" fmla="*/ 2147483647 w 48"/>
                <a:gd name="T63" fmla="*/ 2147483647 h 54"/>
                <a:gd name="T64" fmla="*/ 2147483647 w 48"/>
                <a:gd name="T65" fmla="*/ 2147483647 h 54"/>
                <a:gd name="T66" fmla="*/ 2147483647 w 48"/>
                <a:gd name="T67" fmla="*/ 2147483647 h 54"/>
                <a:gd name="T68" fmla="*/ 2147483647 w 48"/>
                <a:gd name="T69" fmla="*/ 2147483647 h 54"/>
                <a:gd name="T70" fmla="*/ 2147483647 w 48"/>
                <a:gd name="T71" fmla="*/ 2147483647 h 54"/>
                <a:gd name="T72" fmla="*/ 2147483647 w 48"/>
                <a:gd name="T73" fmla="*/ 2147483647 h 54"/>
                <a:gd name="T74" fmla="*/ 2147483647 w 48"/>
                <a:gd name="T75" fmla="*/ 2147483647 h 54"/>
                <a:gd name="T76" fmla="*/ 2147483647 w 48"/>
                <a:gd name="T77" fmla="*/ 2147483647 h 54"/>
                <a:gd name="T78" fmla="*/ 2147483647 w 48"/>
                <a:gd name="T79" fmla="*/ 2147483647 h 54"/>
                <a:gd name="T80" fmla="*/ 2147483647 w 48"/>
                <a:gd name="T81" fmla="*/ 2147483647 h 54"/>
                <a:gd name="T82" fmla="*/ 2147483647 w 48"/>
                <a:gd name="T83" fmla="*/ 2147483647 h 54"/>
                <a:gd name="T84" fmla="*/ 2147483647 w 48"/>
                <a:gd name="T85" fmla="*/ 2147483647 h 54"/>
                <a:gd name="T86" fmla="*/ 2147483647 w 48"/>
                <a:gd name="T87" fmla="*/ 2147483647 h 54"/>
                <a:gd name="T88" fmla="*/ 2147483647 w 48"/>
                <a:gd name="T89" fmla="*/ 2147483647 h 54"/>
                <a:gd name="T90" fmla="*/ 2147483647 w 48"/>
                <a:gd name="T91" fmla="*/ 2147483647 h 54"/>
                <a:gd name="T92" fmla="*/ 2147483647 w 48"/>
                <a:gd name="T93" fmla="*/ 2147483647 h 54"/>
                <a:gd name="T94" fmla="*/ 2147483647 w 48"/>
                <a:gd name="T95" fmla="*/ 2147483647 h 54"/>
                <a:gd name="T96" fmla="*/ 2147483647 w 48"/>
                <a:gd name="T97" fmla="*/ 2147483647 h 54"/>
                <a:gd name="T98" fmla="*/ 2147483647 w 48"/>
                <a:gd name="T99" fmla="*/ 2147483647 h 54"/>
                <a:gd name="T100" fmla="*/ 2147483647 w 48"/>
                <a:gd name="T101" fmla="*/ 2147483647 h 5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8"/>
                <a:gd name="T154" fmla="*/ 0 h 54"/>
                <a:gd name="T155" fmla="*/ 48 w 48"/>
                <a:gd name="T156" fmla="*/ 54 h 5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8" h="54">
                  <a:moveTo>
                    <a:pt x="36" y="12"/>
                  </a:moveTo>
                  <a:lnTo>
                    <a:pt x="36" y="8"/>
                  </a:lnTo>
                  <a:lnTo>
                    <a:pt x="36" y="6"/>
                  </a:lnTo>
                  <a:lnTo>
                    <a:pt x="35" y="4"/>
                  </a:lnTo>
                  <a:lnTo>
                    <a:pt x="34" y="2"/>
                  </a:lnTo>
                  <a:lnTo>
                    <a:pt x="31" y="1"/>
                  </a:lnTo>
                  <a:lnTo>
                    <a:pt x="28" y="0"/>
                  </a:lnTo>
                  <a:lnTo>
                    <a:pt x="24" y="0"/>
                  </a:lnTo>
                  <a:lnTo>
                    <a:pt x="19" y="0"/>
                  </a:lnTo>
                  <a:lnTo>
                    <a:pt x="16" y="1"/>
                  </a:lnTo>
                  <a:lnTo>
                    <a:pt x="14" y="2"/>
                  </a:lnTo>
                  <a:lnTo>
                    <a:pt x="10" y="4"/>
                  </a:lnTo>
                  <a:lnTo>
                    <a:pt x="6" y="7"/>
                  </a:lnTo>
                  <a:lnTo>
                    <a:pt x="4" y="10"/>
                  </a:lnTo>
                  <a:lnTo>
                    <a:pt x="2" y="12"/>
                  </a:lnTo>
                  <a:lnTo>
                    <a:pt x="0" y="15"/>
                  </a:lnTo>
                  <a:lnTo>
                    <a:pt x="0" y="16"/>
                  </a:lnTo>
                  <a:lnTo>
                    <a:pt x="0" y="18"/>
                  </a:lnTo>
                  <a:lnTo>
                    <a:pt x="0" y="19"/>
                  </a:lnTo>
                  <a:lnTo>
                    <a:pt x="3" y="19"/>
                  </a:lnTo>
                  <a:lnTo>
                    <a:pt x="6" y="19"/>
                  </a:lnTo>
                  <a:lnTo>
                    <a:pt x="7" y="18"/>
                  </a:lnTo>
                  <a:lnTo>
                    <a:pt x="7" y="17"/>
                  </a:lnTo>
                  <a:lnTo>
                    <a:pt x="10" y="12"/>
                  </a:lnTo>
                  <a:lnTo>
                    <a:pt x="11" y="8"/>
                  </a:lnTo>
                  <a:lnTo>
                    <a:pt x="13" y="6"/>
                  </a:lnTo>
                  <a:lnTo>
                    <a:pt x="16" y="4"/>
                  </a:lnTo>
                  <a:lnTo>
                    <a:pt x="20" y="4"/>
                  </a:lnTo>
                  <a:lnTo>
                    <a:pt x="23" y="4"/>
                  </a:lnTo>
                  <a:lnTo>
                    <a:pt x="25" y="4"/>
                  </a:lnTo>
                  <a:lnTo>
                    <a:pt x="26" y="6"/>
                  </a:lnTo>
                  <a:lnTo>
                    <a:pt x="27" y="7"/>
                  </a:lnTo>
                  <a:lnTo>
                    <a:pt x="28" y="9"/>
                  </a:lnTo>
                  <a:lnTo>
                    <a:pt x="28" y="11"/>
                  </a:lnTo>
                  <a:lnTo>
                    <a:pt x="28" y="17"/>
                  </a:lnTo>
                  <a:lnTo>
                    <a:pt x="28" y="19"/>
                  </a:lnTo>
                  <a:lnTo>
                    <a:pt x="28" y="21"/>
                  </a:lnTo>
                  <a:lnTo>
                    <a:pt x="24" y="23"/>
                  </a:lnTo>
                  <a:lnTo>
                    <a:pt x="18" y="24"/>
                  </a:lnTo>
                  <a:lnTo>
                    <a:pt x="15" y="26"/>
                  </a:lnTo>
                  <a:lnTo>
                    <a:pt x="9" y="29"/>
                  </a:lnTo>
                  <a:lnTo>
                    <a:pt x="6" y="32"/>
                  </a:lnTo>
                  <a:lnTo>
                    <a:pt x="3" y="35"/>
                  </a:lnTo>
                  <a:lnTo>
                    <a:pt x="2" y="37"/>
                  </a:lnTo>
                  <a:lnTo>
                    <a:pt x="1" y="39"/>
                  </a:lnTo>
                  <a:lnTo>
                    <a:pt x="0" y="41"/>
                  </a:lnTo>
                  <a:lnTo>
                    <a:pt x="0" y="44"/>
                  </a:lnTo>
                  <a:lnTo>
                    <a:pt x="1" y="46"/>
                  </a:lnTo>
                  <a:lnTo>
                    <a:pt x="1" y="48"/>
                  </a:lnTo>
                  <a:lnTo>
                    <a:pt x="2" y="50"/>
                  </a:lnTo>
                  <a:lnTo>
                    <a:pt x="3" y="51"/>
                  </a:lnTo>
                  <a:lnTo>
                    <a:pt x="7" y="53"/>
                  </a:lnTo>
                  <a:lnTo>
                    <a:pt x="10" y="54"/>
                  </a:lnTo>
                  <a:lnTo>
                    <a:pt x="13" y="54"/>
                  </a:lnTo>
                  <a:lnTo>
                    <a:pt x="16" y="53"/>
                  </a:lnTo>
                  <a:lnTo>
                    <a:pt x="20" y="51"/>
                  </a:lnTo>
                  <a:lnTo>
                    <a:pt x="23" y="49"/>
                  </a:lnTo>
                  <a:lnTo>
                    <a:pt x="27" y="46"/>
                  </a:lnTo>
                  <a:lnTo>
                    <a:pt x="30" y="50"/>
                  </a:lnTo>
                  <a:lnTo>
                    <a:pt x="33" y="52"/>
                  </a:lnTo>
                  <a:lnTo>
                    <a:pt x="35" y="52"/>
                  </a:lnTo>
                  <a:lnTo>
                    <a:pt x="37" y="52"/>
                  </a:lnTo>
                  <a:lnTo>
                    <a:pt x="39" y="52"/>
                  </a:lnTo>
                  <a:lnTo>
                    <a:pt x="42" y="51"/>
                  </a:lnTo>
                  <a:lnTo>
                    <a:pt x="44" y="50"/>
                  </a:lnTo>
                  <a:lnTo>
                    <a:pt x="45" y="49"/>
                  </a:lnTo>
                  <a:lnTo>
                    <a:pt x="47" y="46"/>
                  </a:lnTo>
                  <a:lnTo>
                    <a:pt x="48" y="44"/>
                  </a:lnTo>
                  <a:lnTo>
                    <a:pt x="47" y="43"/>
                  </a:lnTo>
                  <a:lnTo>
                    <a:pt x="46" y="43"/>
                  </a:lnTo>
                  <a:lnTo>
                    <a:pt x="45" y="43"/>
                  </a:lnTo>
                  <a:lnTo>
                    <a:pt x="44" y="44"/>
                  </a:lnTo>
                  <a:lnTo>
                    <a:pt x="43" y="45"/>
                  </a:lnTo>
                  <a:lnTo>
                    <a:pt x="42" y="45"/>
                  </a:lnTo>
                  <a:lnTo>
                    <a:pt x="41" y="46"/>
                  </a:lnTo>
                  <a:lnTo>
                    <a:pt x="39" y="45"/>
                  </a:lnTo>
                  <a:lnTo>
                    <a:pt x="37" y="44"/>
                  </a:lnTo>
                  <a:lnTo>
                    <a:pt x="37" y="43"/>
                  </a:lnTo>
                  <a:lnTo>
                    <a:pt x="36" y="41"/>
                  </a:lnTo>
                  <a:lnTo>
                    <a:pt x="36" y="12"/>
                  </a:lnTo>
                  <a:close/>
                  <a:moveTo>
                    <a:pt x="28" y="36"/>
                  </a:moveTo>
                  <a:lnTo>
                    <a:pt x="27" y="39"/>
                  </a:lnTo>
                  <a:lnTo>
                    <a:pt x="26" y="43"/>
                  </a:lnTo>
                  <a:lnTo>
                    <a:pt x="24" y="45"/>
                  </a:lnTo>
                  <a:lnTo>
                    <a:pt x="22" y="46"/>
                  </a:lnTo>
                  <a:lnTo>
                    <a:pt x="20" y="47"/>
                  </a:lnTo>
                  <a:lnTo>
                    <a:pt x="17" y="48"/>
                  </a:lnTo>
                  <a:lnTo>
                    <a:pt x="15" y="47"/>
                  </a:lnTo>
                  <a:lnTo>
                    <a:pt x="14" y="47"/>
                  </a:lnTo>
                  <a:lnTo>
                    <a:pt x="12" y="45"/>
                  </a:lnTo>
                  <a:lnTo>
                    <a:pt x="10" y="43"/>
                  </a:lnTo>
                  <a:lnTo>
                    <a:pt x="10" y="40"/>
                  </a:lnTo>
                  <a:lnTo>
                    <a:pt x="10" y="38"/>
                  </a:lnTo>
                  <a:lnTo>
                    <a:pt x="11" y="36"/>
                  </a:lnTo>
                  <a:lnTo>
                    <a:pt x="11" y="34"/>
                  </a:lnTo>
                  <a:lnTo>
                    <a:pt x="12" y="33"/>
                  </a:lnTo>
                  <a:lnTo>
                    <a:pt x="15" y="30"/>
                  </a:lnTo>
                  <a:lnTo>
                    <a:pt x="18" y="28"/>
                  </a:lnTo>
                  <a:lnTo>
                    <a:pt x="24" y="25"/>
                  </a:lnTo>
                  <a:lnTo>
                    <a:pt x="26" y="25"/>
                  </a:lnTo>
                  <a:lnTo>
                    <a:pt x="28" y="25"/>
                  </a:lnTo>
                  <a:lnTo>
                    <a:pt x="28" y="29"/>
                  </a:lnTo>
                  <a:lnTo>
                    <a:pt x="28" y="3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2" name="Freeform 178"/>
            <p:cNvSpPr>
              <a:spLocks/>
            </p:cNvSpPr>
            <p:nvPr/>
          </p:nvSpPr>
          <p:spPr bwMode="auto">
            <a:xfrm>
              <a:off x="1120902" y="6174749"/>
              <a:ext cx="45411" cy="138133"/>
            </a:xfrm>
            <a:custGeom>
              <a:avLst/>
              <a:gdLst>
                <a:gd name="T0" fmla="*/ 2147483647 w 29"/>
                <a:gd name="T1" fmla="*/ 2147483647 h 87"/>
                <a:gd name="T2" fmla="*/ 2147483647 w 29"/>
                <a:gd name="T3" fmla="*/ 2147483647 h 87"/>
                <a:gd name="T4" fmla="*/ 2147483647 w 29"/>
                <a:gd name="T5" fmla="*/ 2147483647 h 87"/>
                <a:gd name="T6" fmla="*/ 2147483647 w 29"/>
                <a:gd name="T7" fmla="*/ 0 h 87"/>
                <a:gd name="T8" fmla="*/ 2147483647 w 29"/>
                <a:gd name="T9" fmla="*/ 0 h 87"/>
                <a:gd name="T10" fmla="*/ 2147483647 w 29"/>
                <a:gd name="T11" fmla="*/ 0 h 87"/>
                <a:gd name="T12" fmla="*/ 2147483647 w 29"/>
                <a:gd name="T13" fmla="*/ 2147483647 h 87"/>
                <a:gd name="T14" fmla="*/ 2147483647 w 29"/>
                <a:gd name="T15" fmla="*/ 2147483647 h 87"/>
                <a:gd name="T16" fmla="*/ 2147483647 w 29"/>
                <a:gd name="T17" fmla="*/ 2147483647 h 87"/>
                <a:gd name="T18" fmla="*/ 2147483647 w 29"/>
                <a:gd name="T19" fmla="*/ 2147483647 h 87"/>
                <a:gd name="T20" fmla="*/ 2147483647 w 29"/>
                <a:gd name="T21" fmla="*/ 2147483647 h 87"/>
                <a:gd name="T22" fmla="*/ 2147483647 w 29"/>
                <a:gd name="T23" fmla="*/ 2147483647 h 87"/>
                <a:gd name="T24" fmla="*/ 2147483647 w 29"/>
                <a:gd name="T25" fmla="*/ 2147483647 h 87"/>
                <a:gd name="T26" fmla="*/ 2147483647 w 29"/>
                <a:gd name="T27" fmla="*/ 2147483647 h 87"/>
                <a:gd name="T28" fmla="*/ 2147483647 w 29"/>
                <a:gd name="T29" fmla="*/ 2147483647 h 87"/>
                <a:gd name="T30" fmla="*/ 2147483647 w 29"/>
                <a:gd name="T31" fmla="*/ 2147483647 h 87"/>
                <a:gd name="T32" fmla="*/ 2147483647 w 29"/>
                <a:gd name="T33" fmla="*/ 2147483647 h 87"/>
                <a:gd name="T34" fmla="*/ 2147483647 w 29"/>
                <a:gd name="T35" fmla="*/ 2147483647 h 87"/>
                <a:gd name="T36" fmla="*/ 2147483647 w 29"/>
                <a:gd name="T37" fmla="*/ 2147483647 h 87"/>
                <a:gd name="T38" fmla="*/ 2147483647 w 29"/>
                <a:gd name="T39" fmla="*/ 2147483647 h 87"/>
                <a:gd name="T40" fmla="*/ 2147483647 w 29"/>
                <a:gd name="T41" fmla="*/ 2147483647 h 87"/>
                <a:gd name="T42" fmla="*/ 0 w 29"/>
                <a:gd name="T43" fmla="*/ 2147483647 h 87"/>
                <a:gd name="T44" fmla="*/ 0 w 29"/>
                <a:gd name="T45" fmla="*/ 2147483647 h 87"/>
                <a:gd name="T46" fmla="*/ 0 w 29"/>
                <a:gd name="T47" fmla="*/ 2147483647 h 87"/>
                <a:gd name="T48" fmla="*/ 2147483647 w 29"/>
                <a:gd name="T49" fmla="*/ 2147483647 h 87"/>
                <a:gd name="T50" fmla="*/ 2147483647 w 29"/>
                <a:gd name="T51" fmla="*/ 2147483647 h 87"/>
                <a:gd name="T52" fmla="*/ 2147483647 w 29"/>
                <a:gd name="T53" fmla="*/ 2147483647 h 87"/>
                <a:gd name="T54" fmla="*/ 2147483647 w 29"/>
                <a:gd name="T55" fmla="*/ 2147483647 h 87"/>
                <a:gd name="T56" fmla="*/ 2147483647 w 29"/>
                <a:gd name="T57" fmla="*/ 2147483647 h 87"/>
                <a:gd name="T58" fmla="*/ 2147483647 w 29"/>
                <a:gd name="T59" fmla="*/ 2147483647 h 87"/>
                <a:gd name="T60" fmla="*/ 2147483647 w 29"/>
                <a:gd name="T61" fmla="*/ 2147483647 h 87"/>
                <a:gd name="T62" fmla="*/ 2147483647 w 29"/>
                <a:gd name="T63" fmla="*/ 2147483647 h 87"/>
                <a:gd name="T64" fmla="*/ 2147483647 w 29"/>
                <a:gd name="T65" fmla="*/ 2147483647 h 87"/>
                <a:gd name="T66" fmla="*/ 2147483647 w 29"/>
                <a:gd name="T67" fmla="*/ 2147483647 h 87"/>
                <a:gd name="T68" fmla="*/ 2147483647 w 29"/>
                <a:gd name="T69" fmla="*/ 2147483647 h 87"/>
                <a:gd name="T70" fmla="*/ 2147483647 w 29"/>
                <a:gd name="T71" fmla="*/ 2147483647 h 8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9"/>
                <a:gd name="T109" fmla="*/ 0 h 87"/>
                <a:gd name="T110" fmla="*/ 29 w 29"/>
                <a:gd name="T111" fmla="*/ 87 h 8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9" h="87">
                  <a:moveTo>
                    <a:pt x="18" y="12"/>
                  </a:moveTo>
                  <a:lnTo>
                    <a:pt x="19" y="2"/>
                  </a:lnTo>
                  <a:lnTo>
                    <a:pt x="18" y="1"/>
                  </a:lnTo>
                  <a:lnTo>
                    <a:pt x="18" y="0"/>
                  </a:lnTo>
                  <a:lnTo>
                    <a:pt x="17" y="0"/>
                  </a:lnTo>
                  <a:lnTo>
                    <a:pt x="15" y="0"/>
                  </a:lnTo>
                  <a:lnTo>
                    <a:pt x="4" y="4"/>
                  </a:lnTo>
                  <a:lnTo>
                    <a:pt x="3" y="5"/>
                  </a:lnTo>
                  <a:lnTo>
                    <a:pt x="4" y="6"/>
                  </a:lnTo>
                  <a:lnTo>
                    <a:pt x="6" y="7"/>
                  </a:lnTo>
                  <a:lnTo>
                    <a:pt x="9" y="8"/>
                  </a:lnTo>
                  <a:lnTo>
                    <a:pt x="9" y="9"/>
                  </a:lnTo>
                  <a:lnTo>
                    <a:pt x="10" y="10"/>
                  </a:lnTo>
                  <a:lnTo>
                    <a:pt x="10" y="74"/>
                  </a:lnTo>
                  <a:lnTo>
                    <a:pt x="9" y="78"/>
                  </a:lnTo>
                  <a:lnTo>
                    <a:pt x="8" y="81"/>
                  </a:lnTo>
                  <a:lnTo>
                    <a:pt x="7" y="82"/>
                  </a:lnTo>
                  <a:lnTo>
                    <a:pt x="6" y="83"/>
                  </a:lnTo>
                  <a:lnTo>
                    <a:pt x="4" y="84"/>
                  </a:lnTo>
                  <a:lnTo>
                    <a:pt x="3" y="84"/>
                  </a:lnTo>
                  <a:lnTo>
                    <a:pt x="1" y="84"/>
                  </a:lnTo>
                  <a:lnTo>
                    <a:pt x="0" y="85"/>
                  </a:lnTo>
                  <a:lnTo>
                    <a:pt x="0" y="86"/>
                  </a:lnTo>
                  <a:lnTo>
                    <a:pt x="0" y="87"/>
                  </a:lnTo>
                  <a:lnTo>
                    <a:pt x="2" y="87"/>
                  </a:lnTo>
                  <a:lnTo>
                    <a:pt x="15" y="86"/>
                  </a:lnTo>
                  <a:lnTo>
                    <a:pt x="27" y="87"/>
                  </a:lnTo>
                  <a:lnTo>
                    <a:pt x="28" y="86"/>
                  </a:lnTo>
                  <a:lnTo>
                    <a:pt x="29" y="85"/>
                  </a:lnTo>
                  <a:lnTo>
                    <a:pt x="28" y="84"/>
                  </a:lnTo>
                  <a:lnTo>
                    <a:pt x="27" y="84"/>
                  </a:lnTo>
                  <a:lnTo>
                    <a:pt x="23" y="83"/>
                  </a:lnTo>
                  <a:lnTo>
                    <a:pt x="20" y="82"/>
                  </a:lnTo>
                  <a:lnTo>
                    <a:pt x="19" y="80"/>
                  </a:lnTo>
                  <a:lnTo>
                    <a:pt x="18" y="78"/>
                  </a:lnTo>
                  <a:lnTo>
                    <a:pt x="18" y="12"/>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3" name="Freeform 179"/>
            <p:cNvSpPr>
              <a:spLocks noEditPoints="1"/>
            </p:cNvSpPr>
            <p:nvPr/>
          </p:nvSpPr>
          <p:spPr bwMode="auto">
            <a:xfrm>
              <a:off x="1222204" y="6174749"/>
              <a:ext cx="132740" cy="138133"/>
            </a:xfrm>
            <a:custGeom>
              <a:avLst/>
              <a:gdLst>
                <a:gd name="T0" fmla="*/ 2147483647 w 84"/>
                <a:gd name="T1" fmla="*/ 2147483647 h 87"/>
                <a:gd name="T2" fmla="*/ 2147483647 w 84"/>
                <a:gd name="T3" fmla="*/ 2147483647 h 87"/>
                <a:gd name="T4" fmla="*/ 2147483647 w 84"/>
                <a:gd name="T5" fmla="*/ 2147483647 h 87"/>
                <a:gd name="T6" fmla="*/ 2147483647 w 84"/>
                <a:gd name="T7" fmla="*/ 2147483647 h 87"/>
                <a:gd name="T8" fmla="*/ 2147483647 w 84"/>
                <a:gd name="T9" fmla="*/ 2147483647 h 87"/>
                <a:gd name="T10" fmla="*/ 2147483647 w 84"/>
                <a:gd name="T11" fmla="*/ 2147483647 h 87"/>
                <a:gd name="T12" fmla="*/ 2147483647 w 84"/>
                <a:gd name="T13" fmla="*/ 2147483647 h 87"/>
                <a:gd name="T14" fmla="*/ 2147483647 w 84"/>
                <a:gd name="T15" fmla="*/ 2147483647 h 87"/>
                <a:gd name="T16" fmla="*/ 2147483647 w 84"/>
                <a:gd name="T17" fmla="*/ 2147483647 h 87"/>
                <a:gd name="T18" fmla="*/ 2147483647 w 84"/>
                <a:gd name="T19" fmla="*/ 2147483647 h 87"/>
                <a:gd name="T20" fmla="*/ 2147483647 w 84"/>
                <a:gd name="T21" fmla="*/ 2147483647 h 87"/>
                <a:gd name="T22" fmla="*/ 2147483647 w 84"/>
                <a:gd name="T23" fmla="*/ 2147483647 h 87"/>
                <a:gd name="T24" fmla="*/ 2147483647 w 84"/>
                <a:gd name="T25" fmla="*/ 0 h 87"/>
                <a:gd name="T26" fmla="*/ 2147483647 w 84"/>
                <a:gd name="T27" fmla="*/ 2147483647 h 87"/>
                <a:gd name="T28" fmla="*/ 2147483647 w 84"/>
                <a:gd name="T29" fmla="*/ 2147483647 h 87"/>
                <a:gd name="T30" fmla="*/ 2147483647 w 84"/>
                <a:gd name="T31" fmla="*/ 2147483647 h 87"/>
                <a:gd name="T32" fmla="*/ 2147483647 w 84"/>
                <a:gd name="T33" fmla="*/ 2147483647 h 87"/>
                <a:gd name="T34" fmla="*/ 2147483647 w 84"/>
                <a:gd name="T35" fmla="*/ 2147483647 h 87"/>
                <a:gd name="T36" fmla="*/ 2147483647 w 84"/>
                <a:gd name="T37" fmla="*/ 2147483647 h 87"/>
                <a:gd name="T38" fmla="*/ 2147483647 w 84"/>
                <a:gd name="T39" fmla="*/ 2147483647 h 87"/>
                <a:gd name="T40" fmla="*/ 2147483647 w 84"/>
                <a:gd name="T41" fmla="*/ 2147483647 h 87"/>
                <a:gd name="T42" fmla="*/ 2147483647 w 84"/>
                <a:gd name="T43" fmla="*/ 2147483647 h 87"/>
                <a:gd name="T44" fmla="*/ 2147483647 w 84"/>
                <a:gd name="T45" fmla="*/ 2147483647 h 87"/>
                <a:gd name="T46" fmla="*/ 2147483647 w 84"/>
                <a:gd name="T47" fmla="*/ 2147483647 h 87"/>
                <a:gd name="T48" fmla="*/ 2147483647 w 84"/>
                <a:gd name="T49" fmla="*/ 2147483647 h 87"/>
                <a:gd name="T50" fmla="*/ 2147483647 w 84"/>
                <a:gd name="T51" fmla="*/ 2147483647 h 87"/>
                <a:gd name="T52" fmla="*/ 2147483647 w 84"/>
                <a:gd name="T53" fmla="*/ 2147483647 h 87"/>
                <a:gd name="T54" fmla="*/ 2147483647 w 84"/>
                <a:gd name="T55" fmla="*/ 2147483647 h 87"/>
                <a:gd name="T56" fmla="*/ 2147483647 w 84"/>
                <a:gd name="T57" fmla="*/ 2147483647 h 87"/>
                <a:gd name="T58" fmla="*/ 2147483647 w 84"/>
                <a:gd name="T59" fmla="*/ 2147483647 h 87"/>
                <a:gd name="T60" fmla="*/ 2147483647 w 84"/>
                <a:gd name="T61" fmla="*/ 2147483647 h 87"/>
                <a:gd name="T62" fmla="*/ 2147483647 w 84"/>
                <a:gd name="T63" fmla="*/ 2147483647 h 87"/>
                <a:gd name="T64" fmla="*/ 2147483647 w 84"/>
                <a:gd name="T65" fmla="*/ 2147483647 h 87"/>
                <a:gd name="T66" fmla="*/ 2147483647 w 84"/>
                <a:gd name="T67" fmla="*/ 2147483647 h 87"/>
                <a:gd name="T68" fmla="*/ 2147483647 w 84"/>
                <a:gd name="T69" fmla="*/ 2147483647 h 87"/>
                <a:gd name="T70" fmla="*/ 2147483647 w 84"/>
                <a:gd name="T71" fmla="*/ 2147483647 h 8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4"/>
                <a:gd name="T109" fmla="*/ 0 h 87"/>
                <a:gd name="T110" fmla="*/ 84 w 84"/>
                <a:gd name="T111" fmla="*/ 87 h 8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4" h="87">
                  <a:moveTo>
                    <a:pt x="60" y="76"/>
                  </a:moveTo>
                  <a:lnTo>
                    <a:pt x="61" y="79"/>
                  </a:lnTo>
                  <a:lnTo>
                    <a:pt x="60" y="80"/>
                  </a:lnTo>
                  <a:lnTo>
                    <a:pt x="60" y="81"/>
                  </a:lnTo>
                  <a:lnTo>
                    <a:pt x="58" y="82"/>
                  </a:lnTo>
                  <a:lnTo>
                    <a:pt x="57" y="83"/>
                  </a:lnTo>
                  <a:lnTo>
                    <a:pt x="52" y="84"/>
                  </a:lnTo>
                  <a:lnTo>
                    <a:pt x="51" y="84"/>
                  </a:lnTo>
                  <a:lnTo>
                    <a:pt x="50" y="85"/>
                  </a:lnTo>
                  <a:lnTo>
                    <a:pt x="50" y="86"/>
                  </a:lnTo>
                  <a:lnTo>
                    <a:pt x="52" y="87"/>
                  </a:lnTo>
                  <a:lnTo>
                    <a:pt x="67" y="86"/>
                  </a:lnTo>
                  <a:lnTo>
                    <a:pt x="82" y="87"/>
                  </a:lnTo>
                  <a:lnTo>
                    <a:pt x="84" y="87"/>
                  </a:lnTo>
                  <a:lnTo>
                    <a:pt x="84" y="86"/>
                  </a:lnTo>
                  <a:lnTo>
                    <a:pt x="84" y="85"/>
                  </a:lnTo>
                  <a:lnTo>
                    <a:pt x="84" y="84"/>
                  </a:lnTo>
                  <a:lnTo>
                    <a:pt x="83" y="84"/>
                  </a:lnTo>
                  <a:lnTo>
                    <a:pt x="78" y="83"/>
                  </a:lnTo>
                  <a:lnTo>
                    <a:pt x="77" y="82"/>
                  </a:lnTo>
                  <a:lnTo>
                    <a:pt x="75" y="80"/>
                  </a:lnTo>
                  <a:lnTo>
                    <a:pt x="73" y="77"/>
                  </a:lnTo>
                  <a:lnTo>
                    <a:pt x="71" y="73"/>
                  </a:lnTo>
                  <a:lnTo>
                    <a:pt x="47" y="1"/>
                  </a:lnTo>
                  <a:lnTo>
                    <a:pt x="47" y="0"/>
                  </a:lnTo>
                  <a:lnTo>
                    <a:pt x="46" y="0"/>
                  </a:lnTo>
                  <a:lnTo>
                    <a:pt x="44" y="1"/>
                  </a:lnTo>
                  <a:lnTo>
                    <a:pt x="11" y="79"/>
                  </a:lnTo>
                  <a:lnTo>
                    <a:pt x="10" y="81"/>
                  </a:lnTo>
                  <a:lnTo>
                    <a:pt x="7" y="83"/>
                  </a:lnTo>
                  <a:lnTo>
                    <a:pt x="2" y="84"/>
                  </a:lnTo>
                  <a:lnTo>
                    <a:pt x="1" y="84"/>
                  </a:lnTo>
                  <a:lnTo>
                    <a:pt x="0" y="85"/>
                  </a:lnTo>
                  <a:lnTo>
                    <a:pt x="1" y="87"/>
                  </a:lnTo>
                  <a:lnTo>
                    <a:pt x="2" y="87"/>
                  </a:lnTo>
                  <a:lnTo>
                    <a:pt x="16" y="86"/>
                  </a:lnTo>
                  <a:lnTo>
                    <a:pt x="28" y="87"/>
                  </a:lnTo>
                  <a:lnTo>
                    <a:pt x="30" y="87"/>
                  </a:lnTo>
                  <a:lnTo>
                    <a:pt x="31" y="86"/>
                  </a:lnTo>
                  <a:lnTo>
                    <a:pt x="31" y="85"/>
                  </a:lnTo>
                  <a:lnTo>
                    <a:pt x="30" y="85"/>
                  </a:lnTo>
                  <a:lnTo>
                    <a:pt x="29" y="84"/>
                  </a:lnTo>
                  <a:lnTo>
                    <a:pt x="27" y="83"/>
                  </a:lnTo>
                  <a:lnTo>
                    <a:pt x="24" y="83"/>
                  </a:lnTo>
                  <a:lnTo>
                    <a:pt x="22" y="81"/>
                  </a:lnTo>
                  <a:lnTo>
                    <a:pt x="21" y="80"/>
                  </a:lnTo>
                  <a:lnTo>
                    <a:pt x="20" y="78"/>
                  </a:lnTo>
                  <a:lnTo>
                    <a:pt x="21" y="74"/>
                  </a:lnTo>
                  <a:lnTo>
                    <a:pt x="24" y="67"/>
                  </a:lnTo>
                  <a:lnTo>
                    <a:pt x="27" y="58"/>
                  </a:lnTo>
                  <a:lnTo>
                    <a:pt x="30" y="52"/>
                  </a:lnTo>
                  <a:lnTo>
                    <a:pt x="30" y="51"/>
                  </a:lnTo>
                  <a:lnTo>
                    <a:pt x="32" y="51"/>
                  </a:lnTo>
                  <a:lnTo>
                    <a:pt x="41" y="50"/>
                  </a:lnTo>
                  <a:lnTo>
                    <a:pt x="48" y="50"/>
                  </a:lnTo>
                  <a:lnTo>
                    <a:pt x="51" y="51"/>
                  </a:lnTo>
                  <a:lnTo>
                    <a:pt x="52" y="51"/>
                  </a:lnTo>
                  <a:lnTo>
                    <a:pt x="53" y="52"/>
                  </a:lnTo>
                  <a:lnTo>
                    <a:pt x="53" y="53"/>
                  </a:lnTo>
                  <a:lnTo>
                    <a:pt x="54" y="54"/>
                  </a:lnTo>
                  <a:lnTo>
                    <a:pt x="60" y="76"/>
                  </a:lnTo>
                  <a:close/>
                  <a:moveTo>
                    <a:pt x="41" y="19"/>
                  </a:moveTo>
                  <a:lnTo>
                    <a:pt x="42" y="19"/>
                  </a:lnTo>
                  <a:lnTo>
                    <a:pt x="43" y="20"/>
                  </a:lnTo>
                  <a:lnTo>
                    <a:pt x="50" y="41"/>
                  </a:lnTo>
                  <a:lnTo>
                    <a:pt x="50" y="44"/>
                  </a:lnTo>
                  <a:lnTo>
                    <a:pt x="46" y="44"/>
                  </a:lnTo>
                  <a:lnTo>
                    <a:pt x="41" y="44"/>
                  </a:lnTo>
                  <a:lnTo>
                    <a:pt x="36" y="44"/>
                  </a:lnTo>
                  <a:lnTo>
                    <a:pt x="33" y="44"/>
                  </a:lnTo>
                  <a:lnTo>
                    <a:pt x="32" y="44"/>
                  </a:lnTo>
                  <a:lnTo>
                    <a:pt x="32" y="41"/>
                  </a:lnTo>
                  <a:lnTo>
                    <a:pt x="41" y="1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4" name="Freeform 180"/>
            <p:cNvSpPr>
              <a:spLocks noEditPoints="1"/>
            </p:cNvSpPr>
            <p:nvPr/>
          </p:nvSpPr>
          <p:spPr bwMode="auto">
            <a:xfrm>
              <a:off x="1365424" y="6174749"/>
              <a:ext cx="94316" cy="141721"/>
            </a:xfrm>
            <a:custGeom>
              <a:avLst/>
              <a:gdLst>
                <a:gd name="T0" fmla="*/ 2147483647 w 60"/>
                <a:gd name="T1" fmla="*/ 2147483647 h 89"/>
                <a:gd name="T2" fmla="*/ 2147483647 w 60"/>
                <a:gd name="T3" fmla="*/ 0 h 89"/>
                <a:gd name="T4" fmla="*/ 2147483647 w 60"/>
                <a:gd name="T5" fmla="*/ 0 h 89"/>
                <a:gd name="T6" fmla="*/ 2147483647 w 60"/>
                <a:gd name="T7" fmla="*/ 2147483647 h 89"/>
                <a:gd name="T8" fmla="*/ 2147483647 w 60"/>
                <a:gd name="T9" fmla="*/ 2147483647 h 89"/>
                <a:gd name="T10" fmla="*/ 2147483647 w 60"/>
                <a:gd name="T11" fmla="*/ 2147483647 h 89"/>
                <a:gd name="T12" fmla="*/ 2147483647 w 60"/>
                <a:gd name="T13" fmla="*/ 2147483647 h 89"/>
                <a:gd name="T14" fmla="*/ 2147483647 w 60"/>
                <a:gd name="T15" fmla="*/ 2147483647 h 89"/>
                <a:gd name="T16" fmla="*/ 2147483647 w 60"/>
                <a:gd name="T17" fmla="*/ 2147483647 h 89"/>
                <a:gd name="T18" fmla="*/ 2147483647 w 60"/>
                <a:gd name="T19" fmla="*/ 2147483647 h 89"/>
                <a:gd name="T20" fmla="*/ 2147483647 w 60"/>
                <a:gd name="T21" fmla="*/ 2147483647 h 89"/>
                <a:gd name="T22" fmla="*/ 2147483647 w 60"/>
                <a:gd name="T23" fmla="*/ 2147483647 h 89"/>
                <a:gd name="T24" fmla="*/ 2147483647 w 60"/>
                <a:gd name="T25" fmla="*/ 2147483647 h 89"/>
                <a:gd name="T26" fmla="*/ 2147483647 w 60"/>
                <a:gd name="T27" fmla="*/ 2147483647 h 89"/>
                <a:gd name="T28" fmla="*/ 0 w 60"/>
                <a:gd name="T29" fmla="*/ 2147483647 h 89"/>
                <a:gd name="T30" fmla="*/ 2147483647 w 60"/>
                <a:gd name="T31" fmla="*/ 2147483647 h 89"/>
                <a:gd name="T32" fmla="*/ 2147483647 w 60"/>
                <a:gd name="T33" fmla="*/ 2147483647 h 89"/>
                <a:gd name="T34" fmla="*/ 2147483647 w 60"/>
                <a:gd name="T35" fmla="*/ 2147483647 h 89"/>
                <a:gd name="T36" fmla="*/ 2147483647 w 60"/>
                <a:gd name="T37" fmla="*/ 2147483647 h 89"/>
                <a:gd name="T38" fmla="*/ 2147483647 w 60"/>
                <a:gd name="T39" fmla="*/ 2147483647 h 89"/>
                <a:gd name="T40" fmla="*/ 2147483647 w 60"/>
                <a:gd name="T41" fmla="*/ 2147483647 h 89"/>
                <a:gd name="T42" fmla="*/ 2147483647 w 60"/>
                <a:gd name="T43" fmla="*/ 2147483647 h 89"/>
                <a:gd name="T44" fmla="*/ 2147483647 w 60"/>
                <a:gd name="T45" fmla="*/ 2147483647 h 89"/>
                <a:gd name="T46" fmla="*/ 2147483647 w 60"/>
                <a:gd name="T47" fmla="*/ 2147483647 h 89"/>
                <a:gd name="T48" fmla="*/ 2147483647 w 60"/>
                <a:gd name="T49" fmla="*/ 2147483647 h 89"/>
                <a:gd name="T50" fmla="*/ 2147483647 w 60"/>
                <a:gd name="T51" fmla="*/ 2147483647 h 89"/>
                <a:gd name="T52" fmla="*/ 2147483647 w 60"/>
                <a:gd name="T53" fmla="*/ 2147483647 h 89"/>
                <a:gd name="T54" fmla="*/ 2147483647 w 60"/>
                <a:gd name="T55" fmla="*/ 2147483647 h 89"/>
                <a:gd name="T56" fmla="*/ 2147483647 w 60"/>
                <a:gd name="T57" fmla="*/ 2147483647 h 89"/>
                <a:gd name="T58" fmla="*/ 2147483647 w 60"/>
                <a:gd name="T59" fmla="*/ 2147483647 h 89"/>
                <a:gd name="T60" fmla="*/ 2147483647 w 60"/>
                <a:gd name="T61" fmla="*/ 2147483647 h 89"/>
                <a:gd name="T62" fmla="*/ 2147483647 w 60"/>
                <a:gd name="T63" fmla="*/ 2147483647 h 89"/>
                <a:gd name="T64" fmla="*/ 2147483647 w 60"/>
                <a:gd name="T65" fmla="*/ 2147483647 h 89"/>
                <a:gd name="T66" fmla="*/ 2147483647 w 60"/>
                <a:gd name="T67" fmla="*/ 2147483647 h 89"/>
                <a:gd name="T68" fmla="*/ 2147483647 w 60"/>
                <a:gd name="T69" fmla="*/ 2147483647 h 89"/>
                <a:gd name="T70" fmla="*/ 2147483647 w 60"/>
                <a:gd name="T71" fmla="*/ 2147483647 h 89"/>
                <a:gd name="T72" fmla="*/ 2147483647 w 60"/>
                <a:gd name="T73" fmla="*/ 2147483647 h 89"/>
                <a:gd name="T74" fmla="*/ 2147483647 w 60"/>
                <a:gd name="T75" fmla="*/ 2147483647 h 89"/>
                <a:gd name="T76" fmla="*/ 2147483647 w 60"/>
                <a:gd name="T77" fmla="*/ 2147483647 h 89"/>
                <a:gd name="T78" fmla="*/ 2147483647 w 60"/>
                <a:gd name="T79" fmla="*/ 2147483647 h 89"/>
                <a:gd name="T80" fmla="*/ 2147483647 w 60"/>
                <a:gd name="T81" fmla="*/ 2147483647 h 89"/>
                <a:gd name="T82" fmla="*/ 2147483647 w 60"/>
                <a:gd name="T83" fmla="*/ 2147483647 h 89"/>
                <a:gd name="T84" fmla="*/ 2147483647 w 60"/>
                <a:gd name="T85" fmla="*/ 2147483647 h 89"/>
                <a:gd name="T86" fmla="*/ 2147483647 w 60"/>
                <a:gd name="T87" fmla="*/ 2147483647 h 89"/>
                <a:gd name="T88" fmla="*/ 2147483647 w 60"/>
                <a:gd name="T89" fmla="*/ 2147483647 h 89"/>
                <a:gd name="T90" fmla="*/ 2147483647 w 60"/>
                <a:gd name="T91" fmla="*/ 2147483647 h 89"/>
                <a:gd name="T92" fmla="*/ 2147483647 w 60"/>
                <a:gd name="T93" fmla="*/ 2147483647 h 8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60"/>
                <a:gd name="T142" fmla="*/ 0 h 89"/>
                <a:gd name="T143" fmla="*/ 60 w 60"/>
                <a:gd name="T144" fmla="*/ 89 h 8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60" h="89">
                  <a:moveTo>
                    <a:pt x="52" y="19"/>
                  </a:moveTo>
                  <a:lnTo>
                    <a:pt x="52" y="1"/>
                  </a:lnTo>
                  <a:lnTo>
                    <a:pt x="52" y="0"/>
                  </a:lnTo>
                  <a:lnTo>
                    <a:pt x="51" y="0"/>
                  </a:lnTo>
                  <a:lnTo>
                    <a:pt x="38" y="0"/>
                  </a:lnTo>
                  <a:lnTo>
                    <a:pt x="35" y="0"/>
                  </a:lnTo>
                  <a:lnTo>
                    <a:pt x="35" y="1"/>
                  </a:lnTo>
                  <a:lnTo>
                    <a:pt x="34" y="2"/>
                  </a:lnTo>
                  <a:lnTo>
                    <a:pt x="35" y="3"/>
                  </a:lnTo>
                  <a:lnTo>
                    <a:pt x="36" y="3"/>
                  </a:lnTo>
                  <a:lnTo>
                    <a:pt x="38" y="4"/>
                  </a:lnTo>
                  <a:lnTo>
                    <a:pt x="41" y="5"/>
                  </a:lnTo>
                  <a:lnTo>
                    <a:pt x="42" y="7"/>
                  </a:lnTo>
                  <a:lnTo>
                    <a:pt x="42" y="8"/>
                  </a:lnTo>
                  <a:lnTo>
                    <a:pt x="42" y="37"/>
                  </a:lnTo>
                  <a:lnTo>
                    <a:pt x="42" y="39"/>
                  </a:lnTo>
                  <a:lnTo>
                    <a:pt x="40" y="39"/>
                  </a:lnTo>
                  <a:lnTo>
                    <a:pt x="36" y="38"/>
                  </a:lnTo>
                  <a:lnTo>
                    <a:pt x="32" y="37"/>
                  </a:lnTo>
                  <a:lnTo>
                    <a:pt x="27" y="36"/>
                  </a:lnTo>
                  <a:lnTo>
                    <a:pt x="22" y="37"/>
                  </a:lnTo>
                  <a:lnTo>
                    <a:pt x="17" y="38"/>
                  </a:lnTo>
                  <a:lnTo>
                    <a:pt x="12" y="41"/>
                  </a:lnTo>
                  <a:lnTo>
                    <a:pt x="8" y="44"/>
                  </a:lnTo>
                  <a:lnTo>
                    <a:pt x="5" y="48"/>
                  </a:lnTo>
                  <a:lnTo>
                    <a:pt x="3" y="50"/>
                  </a:lnTo>
                  <a:lnTo>
                    <a:pt x="2" y="52"/>
                  </a:lnTo>
                  <a:lnTo>
                    <a:pt x="1" y="55"/>
                  </a:lnTo>
                  <a:lnTo>
                    <a:pt x="1" y="57"/>
                  </a:lnTo>
                  <a:lnTo>
                    <a:pt x="0" y="63"/>
                  </a:lnTo>
                  <a:lnTo>
                    <a:pt x="0" y="69"/>
                  </a:lnTo>
                  <a:lnTo>
                    <a:pt x="1" y="71"/>
                  </a:lnTo>
                  <a:lnTo>
                    <a:pt x="2" y="73"/>
                  </a:lnTo>
                  <a:lnTo>
                    <a:pt x="4" y="78"/>
                  </a:lnTo>
                  <a:lnTo>
                    <a:pt x="6" y="79"/>
                  </a:lnTo>
                  <a:lnTo>
                    <a:pt x="8" y="81"/>
                  </a:lnTo>
                  <a:lnTo>
                    <a:pt x="12" y="84"/>
                  </a:lnTo>
                  <a:lnTo>
                    <a:pt x="16" y="86"/>
                  </a:lnTo>
                  <a:lnTo>
                    <a:pt x="20" y="87"/>
                  </a:lnTo>
                  <a:lnTo>
                    <a:pt x="25" y="87"/>
                  </a:lnTo>
                  <a:lnTo>
                    <a:pt x="29" y="87"/>
                  </a:lnTo>
                  <a:lnTo>
                    <a:pt x="32" y="86"/>
                  </a:lnTo>
                  <a:lnTo>
                    <a:pt x="37" y="85"/>
                  </a:lnTo>
                  <a:lnTo>
                    <a:pt x="41" y="83"/>
                  </a:lnTo>
                  <a:lnTo>
                    <a:pt x="42" y="84"/>
                  </a:lnTo>
                  <a:lnTo>
                    <a:pt x="42" y="87"/>
                  </a:lnTo>
                  <a:lnTo>
                    <a:pt x="42" y="88"/>
                  </a:lnTo>
                  <a:lnTo>
                    <a:pt x="44" y="89"/>
                  </a:lnTo>
                  <a:lnTo>
                    <a:pt x="53" y="88"/>
                  </a:lnTo>
                  <a:lnTo>
                    <a:pt x="58" y="86"/>
                  </a:lnTo>
                  <a:lnTo>
                    <a:pt x="59" y="85"/>
                  </a:lnTo>
                  <a:lnTo>
                    <a:pt x="60" y="84"/>
                  </a:lnTo>
                  <a:lnTo>
                    <a:pt x="60" y="83"/>
                  </a:lnTo>
                  <a:lnTo>
                    <a:pt x="59" y="83"/>
                  </a:lnTo>
                  <a:lnTo>
                    <a:pt x="54" y="84"/>
                  </a:lnTo>
                  <a:lnTo>
                    <a:pt x="53" y="84"/>
                  </a:lnTo>
                  <a:lnTo>
                    <a:pt x="52" y="83"/>
                  </a:lnTo>
                  <a:lnTo>
                    <a:pt x="52" y="81"/>
                  </a:lnTo>
                  <a:lnTo>
                    <a:pt x="52" y="19"/>
                  </a:lnTo>
                  <a:close/>
                  <a:moveTo>
                    <a:pt x="43" y="65"/>
                  </a:moveTo>
                  <a:lnTo>
                    <a:pt x="43" y="74"/>
                  </a:lnTo>
                  <a:lnTo>
                    <a:pt x="42" y="77"/>
                  </a:lnTo>
                  <a:lnTo>
                    <a:pt x="41" y="79"/>
                  </a:lnTo>
                  <a:lnTo>
                    <a:pt x="40" y="80"/>
                  </a:lnTo>
                  <a:lnTo>
                    <a:pt x="38" y="81"/>
                  </a:lnTo>
                  <a:lnTo>
                    <a:pt x="35" y="82"/>
                  </a:lnTo>
                  <a:lnTo>
                    <a:pt x="32" y="82"/>
                  </a:lnTo>
                  <a:lnTo>
                    <a:pt x="26" y="82"/>
                  </a:lnTo>
                  <a:lnTo>
                    <a:pt x="21" y="80"/>
                  </a:lnTo>
                  <a:lnTo>
                    <a:pt x="17" y="78"/>
                  </a:lnTo>
                  <a:lnTo>
                    <a:pt x="15" y="76"/>
                  </a:lnTo>
                  <a:lnTo>
                    <a:pt x="14" y="75"/>
                  </a:lnTo>
                  <a:lnTo>
                    <a:pt x="12" y="71"/>
                  </a:lnTo>
                  <a:lnTo>
                    <a:pt x="10" y="68"/>
                  </a:lnTo>
                  <a:lnTo>
                    <a:pt x="10" y="64"/>
                  </a:lnTo>
                  <a:lnTo>
                    <a:pt x="9" y="61"/>
                  </a:lnTo>
                  <a:lnTo>
                    <a:pt x="10" y="57"/>
                  </a:lnTo>
                  <a:lnTo>
                    <a:pt x="10" y="53"/>
                  </a:lnTo>
                  <a:lnTo>
                    <a:pt x="12" y="49"/>
                  </a:lnTo>
                  <a:lnTo>
                    <a:pt x="13" y="48"/>
                  </a:lnTo>
                  <a:lnTo>
                    <a:pt x="14" y="46"/>
                  </a:lnTo>
                  <a:lnTo>
                    <a:pt x="17" y="43"/>
                  </a:lnTo>
                  <a:lnTo>
                    <a:pt x="20" y="41"/>
                  </a:lnTo>
                  <a:lnTo>
                    <a:pt x="24" y="40"/>
                  </a:lnTo>
                  <a:lnTo>
                    <a:pt x="28" y="40"/>
                  </a:lnTo>
                  <a:lnTo>
                    <a:pt x="33" y="40"/>
                  </a:lnTo>
                  <a:lnTo>
                    <a:pt x="35" y="41"/>
                  </a:lnTo>
                  <a:lnTo>
                    <a:pt x="36" y="41"/>
                  </a:lnTo>
                  <a:lnTo>
                    <a:pt x="39" y="44"/>
                  </a:lnTo>
                  <a:lnTo>
                    <a:pt x="41" y="47"/>
                  </a:lnTo>
                  <a:lnTo>
                    <a:pt x="42" y="51"/>
                  </a:lnTo>
                  <a:lnTo>
                    <a:pt x="42" y="55"/>
                  </a:lnTo>
                  <a:lnTo>
                    <a:pt x="43" y="66"/>
                  </a:lnTo>
                  <a:lnTo>
                    <a:pt x="43" y="65"/>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5" name="Freeform 181"/>
            <p:cNvSpPr>
              <a:spLocks/>
            </p:cNvSpPr>
            <p:nvPr/>
          </p:nvSpPr>
          <p:spPr bwMode="auto">
            <a:xfrm>
              <a:off x="1464979" y="6230361"/>
              <a:ext cx="92570" cy="86110"/>
            </a:xfrm>
            <a:custGeom>
              <a:avLst/>
              <a:gdLst>
                <a:gd name="T0" fmla="*/ 2147483647 w 58"/>
                <a:gd name="T1" fmla="*/ 2147483647 h 54"/>
                <a:gd name="T2" fmla="*/ 2147483647 w 58"/>
                <a:gd name="T3" fmla="*/ 2147483647 h 54"/>
                <a:gd name="T4" fmla="*/ 2147483647 w 58"/>
                <a:gd name="T5" fmla="*/ 2147483647 h 54"/>
                <a:gd name="T6" fmla="*/ 2147483647 w 58"/>
                <a:gd name="T7" fmla="*/ 2147483647 h 54"/>
                <a:gd name="T8" fmla="*/ 2147483647 w 58"/>
                <a:gd name="T9" fmla="*/ 2147483647 h 54"/>
                <a:gd name="T10" fmla="*/ 2147483647 w 58"/>
                <a:gd name="T11" fmla="*/ 2147483647 h 54"/>
                <a:gd name="T12" fmla="*/ 2147483647 w 58"/>
                <a:gd name="T13" fmla="*/ 0 h 54"/>
                <a:gd name="T14" fmla="*/ 2147483647 w 58"/>
                <a:gd name="T15" fmla="*/ 0 h 54"/>
                <a:gd name="T16" fmla="*/ 2147483647 w 58"/>
                <a:gd name="T17" fmla="*/ 0 h 54"/>
                <a:gd name="T18" fmla="*/ 2147483647 w 58"/>
                <a:gd name="T19" fmla="*/ 0 h 54"/>
                <a:gd name="T20" fmla="*/ 2147483647 w 58"/>
                <a:gd name="T21" fmla="*/ 0 h 54"/>
                <a:gd name="T22" fmla="*/ 2147483647 w 58"/>
                <a:gd name="T23" fmla="*/ 2147483647 h 54"/>
                <a:gd name="T24" fmla="*/ 2147483647 w 58"/>
                <a:gd name="T25" fmla="*/ 2147483647 h 54"/>
                <a:gd name="T26" fmla="*/ 2147483647 w 58"/>
                <a:gd name="T27" fmla="*/ 2147483647 h 54"/>
                <a:gd name="T28" fmla="*/ 2147483647 w 58"/>
                <a:gd name="T29" fmla="*/ 2147483647 h 54"/>
                <a:gd name="T30" fmla="*/ 2147483647 w 58"/>
                <a:gd name="T31" fmla="*/ 2147483647 h 54"/>
                <a:gd name="T32" fmla="*/ 2147483647 w 58"/>
                <a:gd name="T33" fmla="*/ 2147483647 h 54"/>
                <a:gd name="T34" fmla="*/ 2147483647 w 58"/>
                <a:gd name="T35" fmla="*/ 2147483647 h 54"/>
                <a:gd name="T36" fmla="*/ 2147483647 w 58"/>
                <a:gd name="T37" fmla="*/ 2147483647 h 54"/>
                <a:gd name="T38" fmla="*/ 2147483647 w 58"/>
                <a:gd name="T39" fmla="*/ 2147483647 h 54"/>
                <a:gd name="T40" fmla="*/ 2147483647 w 58"/>
                <a:gd name="T41" fmla="*/ 2147483647 h 54"/>
                <a:gd name="T42" fmla="*/ 2147483647 w 58"/>
                <a:gd name="T43" fmla="*/ 2147483647 h 54"/>
                <a:gd name="T44" fmla="*/ 2147483647 w 58"/>
                <a:gd name="T45" fmla="*/ 2147483647 h 54"/>
                <a:gd name="T46" fmla="*/ 2147483647 w 58"/>
                <a:gd name="T47" fmla="*/ 2147483647 h 54"/>
                <a:gd name="T48" fmla="*/ 2147483647 w 58"/>
                <a:gd name="T49" fmla="*/ 2147483647 h 54"/>
                <a:gd name="T50" fmla="*/ 2147483647 w 58"/>
                <a:gd name="T51" fmla="*/ 2147483647 h 54"/>
                <a:gd name="T52" fmla="*/ 2147483647 w 58"/>
                <a:gd name="T53" fmla="*/ 2147483647 h 54"/>
                <a:gd name="T54" fmla="*/ 2147483647 w 58"/>
                <a:gd name="T55" fmla="*/ 2147483647 h 54"/>
                <a:gd name="T56" fmla="*/ 2147483647 w 58"/>
                <a:gd name="T57" fmla="*/ 2147483647 h 54"/>
                <a:gd name="T58" fmla="*/ 2147483647 w 58"/>
                <a:gd name="T59" fmla="*/ 2147483647 h 54"/>
                <a:gd name="T60" fmla="*/ 2147483647 w 58"/>
                <a:gd name="T61" fmla="*/ 0 h 54"/>
                <a:gd name="T62" fmla="*/ 2147483647 w 58"/>
                <a:gd name="T63" fmla="*/ 0 h 54"/>
                <a:gd name="T64" fmla="*/ 2147483647 w 58"/>
                <a:gd name="T65" fmla="*/ 0 h 54"/>
                <a:gd name="T66" fmla="*/ 2147483647 w 58"/>
                <a:gd name="T67" fmla="*/ 0 h 54"/>
                <a:gd name="T68" fmla="*/ 2147483647 w 58"/>
                <a:gd name="T69" fmla="*/ 0 h 54"/>
                <a:gd name="T70" fmla="*/ 0 w 58"/>
                <a:gd name="T71" fmla="*/ 2147483647 h 54"/>
                <a:gd name="T72" fmla="*/ 2147483647 w 58"/>
                <a:gd name="T73" fmla="*/ 2147483647 h 54"/>
                <a:gd name="T74" fmla="*/ 2147483647 w 58"/>
                <a:gd name="T75" fmla="*/ 2147483647 h 54"/>
                <a:gd name="T76" fmla="*/ 2147483647 w 58"/>
                <a:gd name="T77" fmla="*/ 2147483647 h 54"/>
                <a:gd name="T78" fmla="*/ 2147483647 w 58"/>
                <a:gd name="T79" fmla="*/ 2147483647 h 54"/>
                <a:gd name="T80" fmla="*/ 2147483647 w 58"/>
                <a:gd name="T81" fmla="*/ 2147483647 h 54"/>
                <a:gd name="T82" fmla="*/ 2147483647 w 58"/>
                <a:gd name="T83" fmla="*/ 2147483647 h 54"/>
                <a:gd name="T84" fmla="*/ 2147483647 w 58"/>
                <a:gd name="T85" fmla="*/ 2147483647 h 54"/>
                <a:gd name="T86" fmla="*/ 2147483647 w 58"/>
                <a:gd name="T87" fmla="*/ 2147483647 h 54"/>
                <a:gd name="T88" fmla="*/ 2147483647 w 58"/>
                <a:gd name="T89" fmla="*/ 2147483647 h 54"/>
                <a:gd name="T90" fmla="*/ 2147483647 w 58"/>
                <a:gd name="T91" fmla="*/ 2147483647 h 54"/>
                <a:gd name="T92" fmla="*/ 2147483647 w 58"/>
                <a:gd name="T93" fmla="*/ 2147483647 h 5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8"/>
                <a:gd name="T142" fmla="*/ 0 h 54"/>
                <a:gd name="T143" fmla="*/ 58 w 58"/>
                <a:gd name="T144" fmla="*/ 54 h 5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8" h="54">
                  <a:moveTo>
                    <a:pt x="48" y="9"/>
                  </a:moveTo>
                  <a:lnTo>
                    <a:pt x="50" y="7"/>
                  </a:lnTo>
                  <a:lnTo>
                    <a:pt x="51" y="5"/>
                  </a:lnTo>
                  <a:lnTo>
                    <a:pt x="54" y="3"/>
                  </a:lnTo>
                  <a:lnTo>
                    <a:pt x="57" y="2"/>
                  </a:lnTo>
                  <a:lnTo>
                    <a:pt x="58" y="1"/>
                  </a:lnTo>
                  <a:lnTo>
                    <a:pt x="57" y="0"/>
                  </a:lnTo>
                  <a:lnTo>
                    <a:pt x="55" y="0"/>
                  </a:lnTo>
                  <a:lnTo>
                    <a:pt x="48" y="0"/>
                  </a:lnTo>
                  <a:lnTo>
                    <a:pt x="38" y="0"/>
                  </a:lnTo>
                  <a:lnTo>
                    <a:pt x="37" y="0"/>
                  </a:lnTo>
                  <a:lnTo>
                    <a:pt x="36" y="1"/>
                  </a:lnTo>
                  <a:lnTo>
                    <a:pt x="38" y="2"/>
                  </a:lnTo>
                  <a:lnTo>
                    <a:pt x="40" y="3"/>
                  </a:lnTo>
                  <a:lnTo>
                    <a:pt x="43" y="4"/>
                  </a:lnTo>
                  <a:lnTo>
                    <a:pt x="44" y="5"/>
                  </a:lnTo>
                  <a:lnTo>
                    <a:pt x="44" y="6"/>
                  </a:lnTo>
                  <a:lnTo>
                    <a:pt x="43" y="8"/>
                  </a:lnTo>
                  <a:lnTo>
                    <a:pt x="34" y="35"/>
                  </a:lnTo>
                  <a:lnTo>
                    <a:pt x="33" y="36"/>
                  </a:lnTo>
                  <a:lnTo>
                    <a:pt x="32" y="37"/>
                  </a:lnTo>
                  <a:lnTo>
                    <a:pt x="31" y="36"/>
                  </a:lnTo>
                  <a:lnTo>
                    <a:pt x="21" y="9"/>
                  </a:lnTo>
                  <a:lnTo>
                    <a:pt x="20" y="5"/>
                  </a:lnTo>
                  <a:lnTo>
                    <a:pt x="20" y="4"/>
                  </a:lnTo>
                  <a:lnTo>
                    <a:pt x="21" y="3"/>
                  </a:lnTo>
                  <a:lnTo>
                    <a:pt x="24" y="3"/>
                  </a:lnTo>
                  <a:lnTo>
                    <a:pt x="27" y="2"/>
                  </a:lnTo>
                  <a:lnTo>
                    <a:pt x="28" y="2"/>
                  </a:lnTo>
                  <a:lnTo>
                    <a:pt x="28" y="1"/>
                  </a:lnTo>
                  <a:lnTo>
                    <a:pt x="28" y="0"/>
                  </a:lnTo>
                  <a:lnTo>
                    <a:pt x="26" y="0"/>
                  </a:lnTo>
                  <a:lnTo>
                    <a:pt x="15" y="0"/>
                  </a:lnTo>
                  <a:lnTo>
                    <a:pt x="4" y="0"/>
                  </a:lnTo>
                  <a:lnTo>
                    <a:pt x="1" y="0"/>
                  </a:lnTo>
                  <a:lnTo>
                    <a:pt x="0" y="1"/>
                  </a:lnTo>
                  <a:lnTo>
                    <a:pt x="1" y="2"/>
                  </a:lnTo>
                  <a:lnTo>
                    <a:pt x="1" y="3"/>
                  </a:lnTo>
                  <a:lnTo>
                    <a:pt x="2" y="3"/>
                  </a:lnTo>
                  <a:lnTo>
                    <a:pt x="3" y="3"/>
                  </a:lnTo>
                  <a:lnTo>
                    <a:pt x="6" y="4"/>
                  </a:lnTo>
                  <a:lnTo>
                    <a:pt x="8" y="6"/>
                  </a:lnTo>
                  <a:lnTo>
                    <a:pt x="28" y="52"/>
                  </a:lnTo>
                  <a:lnTo>
                    <a:pt x="29" y="53"/>
                  </a:lnTo>
                  <a:lnTo>
                    <a:pt x="30" y="54"/>
                  </a:lnTo>
                  <a:lnTo>
                    <a:pt x="31" y="53"/>
                  </a:lnTo>
                  <a:lnTo>
                    <a:pt x="48" y="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6" name="Freeform 182"/>
            <p:cNvSpPr>
              <a:spLocks noEditPoints="1"/>
            </p:cNvSpPr>
            <p:nvPr/>
          </p:nvSpPr>
          <p:spPr bwMode="auto">
            <a:xfrm>
              <a:off x="1564535" y="6180130"/>
              <a:ext cx="41918" cy="132752"/>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2147483647 w 27"/>
                <a:gd name="T45" fmla="*/ 2147483647 h 84"/>
                <a:gd name="T46" fmla="*/ 0 w 27"/>
                <a:gd name="T47" fmla="*/ 2147483647 h 84"/>
                <a:gd name="T48" fmla="*/ 0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2147483647 h 84"/>
                <a:gd name="T78" fmla="*/ 2147483647 w 27"/>
                <a:gd name="T79" fmla="*/ 0 h 84"/>
                <a:gd name="T80" fmla="*/ 2147483647 w 27"/>
                <a:gd name="T81" fmla="*/ 0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2147483647 h 84"/>
                <a:gd name="T112" fmla="*/ 2147483647 w 27"/>
                <a:gd name="T113" fmla="*/ 0 h 84"/>
                <a:gd name="T114" fmla="*/ 2147483647 w 27"/>
                <a:gd name="T115" fmla="*/ 0 h 8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7"/>
                <a:gd name="T175" fmla="*/ 0 h 84"/>
                <a:gd name="T176" fmla="*/ 27 w 27"/>
                <a:gd name="T177" fmla="*/ 84 h 8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7" h="84">
                  <a:moveTo>
                    <a:pt x="19" y="38"/>
                  </a:moveTo>
                  <a:lnTo>
                    <a:pt x="19" y="31"/>
                  </a:lnTo>
                  <a:lnTo>
                    <a:pt x="19" y="30"/>
                  </a:lnTo>
                  <a:lnTo>
                    <a:pt x="18" y="30"/>
                  </a:lnTo>
                  <a:lnTo>
                    <a:pt x="10" y="35"/>
                  </a:lnTo>
                  <a:lnTo>
                    <a:pt x="8" y="36"/>
                  </a:lnTo>
                  <a:lnTo>
                    <a:pt x="6" y="37"/>
                  </a:lnTo>
                  <a:lnTo>
                    <a:pt x="4" y="38"/>
                  </a:lnTo>
                  <a:lnTo>
                    <a:pt x="4" y="39"/>
                  </a:lnTo>
                  <a:lnTo>
                    <a:pt x="4" y="40"/>
                  </a:lnTo>
                  <a:lnTo>
                    <a:pt x="5" y="40"/>
                  </a:lnTo>
                  <a:lnTo>
                    <a:pt x="7" y="41"/>
                  </a:lnTo>
                  <a:lnTo>
                    <a:pt x="8" y="41"/>
                  </a:lnTo>
                  <a:lnTo>
                    <a:pt x="9" y="42"/>
                  </a:lnTo>
                  <a:lnTo>
                    <a:pt x="10" y="43"/>
                  </a:lnTo>
                  <a:lnTo>
                    <a:pt x="10" y="44"/>
                  </a:lnTo>
                  <a:lnTo>
                    <a:pt x="10" y="73"/>
                  </a:lnTo>
                  <a:lnTo>
                    <a:pt x="9" y="76"/>
                  </a:lnTo>
                  <a:lnTo>
                    <a:pt x="9" y="78"/>
                  </a:lnTo>
                  <a:lnTo>
                    <a:pt x="8" y="78"/>
                  </a:lnTo>
                  <a:lnTo>
                    <a:pt x="6" y="80"/>
                  </a:lnTo>
                  <a:lnTo>
                    <a:pt x="3" y="81"/>
                  </a:lnTo>
                  <a:lnTo>
                    <a:pt x="1" y="82"/>
                  </a:lnTo>
                  <a:lnTo>
                    <a:pt x="0" y="82"/>
                  </a:lnTo>
                  <a:lnTo>
                    <a:pt x="0" y="83"/>
                  </a:lnTo>
                  <a:lnTo>
                    <a:pt x="1" y="83"/>
                  </a:lnTo>
                  <a:lnTo>
                    <a:pt x="1" y="84"/>
                  </a:lnTo>
                  <a:lnTo>
                    <a:pt x="3" y="84"/>
                  </a:lnTo>
                  <a:lnTo>
                    <a:pt x="14" y="83"/>
                  </a:lnTo>
                  <a:lnTo>
                    <a:pt x="24" y="84"/>
                  </a:lnTo>
                  <a:lnTo>
                    <a:pt x="26" y="84"/>
                  </a:lnTo>
                  <a:lnTo>
                    <a:pt x="27" y="83"/>
                  </a:lnTo>
                  <a:lnTo>
                    <a:pt x="27" y="82"/>
                  </a:lnTo>
                  <a:lnTo>
                    <a:pt x="26" y="81"/>
                  </a:lnTo>
                  <a:lnTo>
                    <a:pt x="24" y="81"/>
                  </a:lnTo>
                  <a:lnTo>
                    <a:pt x="20" y="79"/>
                  </a:lnTo>
                  <a:lnTo>
                    <a:pt x="19" y="78"/>
                  </a:lnTo>
                  <a:lnTo>
                    <a:pt x="19" y="76"/>
                  </a:lnTo>
                  <a:lnTo>
                    <a:pt x="19" y="38"/>
                  </a:lnTo>
                  <a:close/>
                  <a:moveTo>
                    <a:pt x="14" y="0"/>
                  </a:moveTo>
                  <a:lnTo>
                    <a:pt x="12" y="0"/>
                  </a:lnTo>
                  <a:lnTo>
                    <a:pt x="10" y="2"/>
                  </a:lnTo>
                  <a:lnTo>
                    <a:pt x="9" y="4"/>
                  </a:lnTo>
                  <a:lnTo>
                    <a:pt x="8" y="6"/>
                  </a:lnTo>
                  <a:lnTo>
                    <a:pt x="9" y="8"/>
                  </a:lnTo>
                  <a:lnTo>
                    <a:pt x="9" y="9"/>
                  </a:lnTo>
                  <a:lnTo>
                    <a:pt x="10" y="10"/>
                  </a:lnTo>
                  <a:lnTo>
                    <a:pt x="12" y="11"/>
                  </a:lnTo>
                  <a:lnTo>
                    <a:pt x="14" y="12"/>
                  </a:lnTo>
                  <a:lnTo>
                    <a:pt x="16" y="11"/>
                  </a:lnTo>
                  <a:lnTo>
                    <a:pt x="17" y="11"/>
                  </a:lnTo>
                  <a:lnTo>
                    <a:pt x="18" y="10"/>
                  </a:lnTo>
                  <a:lnTo>
                    <a:pt x="19" y="8"/>
                  </a:lnTo>
                  <a:lnTo>
                    <a:pt x="20" y="6"/>
                  </a:lnTo>
                  <a:lnTo>
                    <a:pt x="19" y="4"/>
                  </a:lnTo>
                  <a:lnTo>
                    <a:pt x="18" y="2"/>
                  </a:lnTo>
                  <a:lnTo>
                    <a:pt x="16" y="0"/>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7" name="Freeform 183"/>
            <p:cNvSpPr>
              <a:spLocks/>
            </p:cNvSpPr>
            <p:nvPr/>
          </p:nvSpPr>
          <p:spPr bwMode="auto">
            <a:xfrm>
              <a:off x="1618678" y="6228567"/>
              <a:ext cx="55891" cy="87903"/>
            </a:xfrm>
            <a:custGeom>
              <a:avLst/>
              <a:gdLst>
                <a:gd name="T0" fmla="*/ 2147483647 w 35"/>
                <a:gd name="T1" fmla="*/ 2147483647 h 56"/>
                <a:gd name="T2" fmla="*/ 2147483647 w 35"/>
                <a:gd name="T3" fmla="*/ 2147483647 h 56"/>
                <a:gd name="T4" fmla="*/ 2147483647 w 35"/>
                <a:gd name="T5" fmla="*/ 2147483647 h 56"/>
                <a:gd name="T6" fmla="*/ 2147483647 w 35"/>
                <a:gd name="T7" fmla="*/ 2147483647 h 56"/>
                <a:gd name="T8" fmla="*/ 2147483647 w 35"/>
                <a:gd name="T9" fmla="*/ 2147483647 h 56"/>
                <a:gd name="T10" fmla="*/ 2147483647 w 35"/>
                <a:gd name="T11" fmla="*/ 2147483647 h 56"/>
                <a:gd name="T12" fmla="*/ 2147483647 w 35"/>
                <a:gd name="T13" fmla="*/ 2147483647 h 56"/>
                <a:gd name="T14" fmla="*/ 2147483647 w 35"/>
                <a:gd name="T15" fmla="*/ 2147483647 h 56"/>
                <a:gd name="T16" fmla="*/ 2147483647 w 35"/>
                <a:gd name="T17" fmla="*/ 2147483647 h 56"/>
                <a:gd name="T18" fmla="*/ 2147483647 w 35"/>
                <a:gd name="T19" fmla="*/ 2147483647 h 56"/>
                <a:gd name="T20" fmla="*/ 2147483647 w 35"/>
                <a:gd name="T21" fmla="*/ 2147483647 h 56"/>
                <a:gd name="T22" fmla="*/ 2147483647 w 35"/>
                <a:gd name="T23" fmla="*/ 2147483647 h 56"/>
                <a:gd name="T24" fmla="*/ 2147483647 w 35"/>
                <a:gd name="T25" fmla="*/ 2147483647 h 56"/>
                <a:gd name="T26" fmla="*/ 2147483647 w 35"/>
                <a:gd name="T27" fmla="*/ 2147483647 h 56"/>
                <a:gd name="T28" fmla="*/ 2147483647 w 35"/>
                <a:gd name="T29" fmla="*/ 2147483647 h 56"/>
                <a:gd name="T30" fmla="*/ 2147483647 w 35"/>
                <a:gd name="T31" fmla="*/ 2147483647 h 56"/>
                <a:gd name="T32" fmla="*/ 2147483647 w 35"/>
                <a:gd name="T33" fmla="*/ 2147483647 h 56"/>
                <a:gd name="T34" fmla="*/ 2147483647 w 35"/>
                <a:gd name="T35" fmla="*/ 2147483647 h 56"/>
                <a:gd name="T36" fmla="*/ 2147483647 w 35"/>
                <a:gd name="T37" fmla="*/ 2147483647 h 56"/>
                <a:gd name="T38" fmla="*/ 2147483647 w 35"/>
                <a:gd name="T39" fmla="*/ 2147483647 h 56"/>
                <a:gd name="T40" fmla="*/ 2147483647 w 35"/>
                <a:gd name="T41" fmla="*/ 2147483647 h 56"/>
                <a:gd name="T42" fmla="*/ 2147483647 w 35"/>
                <a:gd name="T43" fmla="*/ 0 h 56"/>
                <a:gd name="T44" fmla="*/ 2147483647 w 35"/>
                <a:gd name="T45" fmla="*/ 0 h 56"/>
                <a:gd name="T46" fmla="*/ 2147483647 w 35"/>
                <a:gd name="T47" fmla="*/ 2147483647 h 56"/>
                <a:gd name="T48" fmla="*/ 2147483647 w 35"/>
                <a:gd name="T49" fmla="*/ 2147483647 h 56"/>
                <a:gd name="T50" fmla="*/ 2147483647 w 35"/>
                <a:gd name="T51" fmla="*/ 2147483647 h 56"/>
                <a:gd name="T52" fmla="*/ 2147483647 w 35"/>
                <a:gd name="T53" fmla="*/ 2147483647 h 56"/>
                <a:gd name="T54" fmla="*/ 2147483647 w 35"/>
                <a:gd name="T55" fmla="*/ 2147483647 h 56"/>
                <a:gd name="T56" fmla="*/ 2147483647 w 35"/>
                <a:gd name="T57" fmla="*/ 2147483647 h 56"/>
                <a:gd name="T58" fmla="*/ 2147483647 w 35"/>
                <a:gd name="T59" fmla="*/ 2147483647 h 56"/>
                <a:gd name="T60" fmla="*/ 2147483647 w 35"/>
                <a:gd name="T61" fmla="*/ 2147483647 h 56"/>
                <a:gd name="T62" fmla="*/ 2147483647 w 35"/>
                <a:gd name="T63" fmla="*/ 2147483647 h 56"/>
                <a:gd name="T64" fmla="*/ 2147483647 w 35"/>
                <a:gd name="T65" fmla="*/ 2147483647 h 56"/>
                <a:gd name="T66" fmla="*/ 2147483647 w 35"/>
                <a:gd name="T67" fmla="*/ 2147483647 h 56"/>
                <a:gd name="T68" fmla="*/ 2147483647 w 35"/>
                <a:gd name="T69" fmla="*/ 2147483647 h 56"/>
                <a:gd name="T70" fmla="*/ 2147483647 w 35"/>
                <a:gd name="T71" fmla="*/ 2147483647 h 56"/>
                <a:gd name="T72" fmla="*/ 2147483647 w 35"/>
                <a:gd name="T73" fmla="*/ 2147483647 h 56"/>
                <a:gd name="T74" fmla="*/ 2147483647 w 35"/>
                <a:gd name="T75" fmla="*/ 2147483647 h 56"/>
                <a:gd name="T76" fmla="*/ 2147483647 w 35"/>
                <a:gd name="T77" fmla="*/ 2147483647 h 56"/>
                <a:gd name="T78" fmla="*/ 0 w 35"/>
                <a:gd name="T79" fmla="*/ 2147483647 h 56"/>
                <a:gd name="T80" fmla="*/ 0 w 35"/>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5"/>
                <a:gd name="T124" fmla="*/ 0 h 56"/>
                <a:gd name="T125" fmla="*/ 35 w 35"/>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5" h="56">
                  <a:moveTo>
                    <a:pt x="0" y="51"/>
                  </a:moveTo>
                  <a:lnTo>
                    <a:pt x="1" y="52"/>
                  </a:lnTo>
                  <a:lnTo>
                    <a:pt x="2" y="53"/>
                  </a:lnTo>
                  <a:lnTo>
                    <a:pt x="4" y="54"/>
                  </a:lnTo>
                  <a:lnTo>
                    <a:pt x="7" y="55"/>
                  </a:lnTo>
                  <a:lnTo>
                    <a:pt x="16" y="56"/>
                  </a:lnTo>
                  <a:lnTo>
                    <a:pt x="21" y="55"/>
                  </a:lnTo>
                  <a:lnTo>
                    <a:pt x="25" y="54"/>
                  </a:lnTo>
                  <a:lnTo>
                    <a:pt x="28" y="52"/>
                  </a:lnTo>
                  <a:lnTo>
                    <a:pt x="31" y="50"/>
                  </a:lnTo>
                  <a:lnTo>
                    <a:pt x="33" y="48"/>
                  </a:lnTo>
                  <a:lnTo>
                    <a:pt x="34" y="45"/>
                  </a:lnTo>
                  <a:lnTo>
                    <a:pt x="35" y="40"/>
                  </a:lnTo>
                  <a:lnTo>
                    <a:pt x="34" y="37"/>
                  </a:lnTo>
                  <a:lnTo>
                    <a:pt x="34" y="35"/>
                  </a:lnTo>
                  <a:lnTo>
                    <a:pt x="32" y="33"/>
                  </a:lnTo>
                  <a:lnTo>
                    <a:pt x="31" y="31"/>
                  </a:lnTo>
                  <a:lnTo>
                    <a:pt x="27" y="27"/>
                  </a:lnTo>
                  <a:lnTo>
                    <a:pt x="22" y="24"/>
                  </a:lnTo>
                  <a:lnTo>
                    <a:pt x="13" y="18"/>
                  </a:lnTo>
                  <a:lnTo>
                    <a:pt x="10" y="15"/>
                  </a:lnTo>
                  <a:lnTo>
                    <a:pt x="9" y="13"/>
                  </a:lnTo>
                  <a:lnTo>
                    <a:pt x="9" y="12"/>
                  </a:lnTo>
                  <a:lnTo>
                    <a:pt x="9" y="10"/>
                  </a:lnTo>
                  <a:lnTo>
                    <a:pt x="9" y="8"/>
                  </a:lnTo>
                  <a:lnTo>
                    <a:pt x="10" y="7"/>
                  </a:lnTo>
                  <a:lnTo>
                    <a:pt x="11" y="5"/>
                  </a:lnTo>
                  <a:lnTo>
                    <a:pt x="12" y="5"/>
                  </a:lnTo>
                  <a:lnTo>
                    <a:pt x="14" y="4"/>
                  </a:lnTo>
                  <a:lnTo>
                    <a:pt x="17" y="3"/>
                  </a:lnTo>
                  <a:lnTo>
                    <a:pt x="21" y="4"/>
                  </a:lnTo>
                  <a:lnTo>
                    <a:pt x="23" y="5"/>
                  </a:lnTo>
                  <a:lnTo>
                    <a:pt x="25" y="7"/>
                  </a:lnTo>
                  <a:lnTo>
                    <a:pt x="26" y="9"/>
                  </a:lnTo>
                  <a:lnTo>
                    <a:pt x="28" y="12"/>
                  </a:lnTo>
                  <a:lnTo>
                    <a:pt x="29" y="14"/>
                  </a:lnTo>
                  <a:lnTo>
                    <a:pt x="30" y="14"/>
                  </a:lnTo>
                  <a:lnTo>
                    <a:pt x="31" y="14"/>
                  </a:lnTo>
                  <a:lnTo>
                    <a:pt x="31" y="13"/>
                  </a:lnTo>
                  <a:lnTo>
                    <a:pt x="31" y="8"/>
                  </a:lnTo>
                  <a:lnTo>
                    <a:pt x="31" y="4"/>
                  </a:lnTo>
                  <a:lnTo>
                    <a:pt x="30" y="2"/>
                  </a:lnTo>
                  <a:lnTo>
                    <a:pt x="28" y="1"/>
                  </a:lnTo>
                  <a:lnTo>
                    <a:pt x="25" y="0"/>
                  </a:lnTo>
                  <a:lnTo>
                    <a:pt x="17" y="0"/>
                  </a:lnTo>
                  <a:lnTo>
                    <a:pt x="13" y="0"/>
                  </a:lnTo>
                  <a:lnTo>
                    <a:pt x="10" y="1"/>
                  </a:lnTo>
                  <a:lnTo>
                    <a:pt x="7" y="3"/>
                  </a:lnTo>
                  <a:lnTo>
                    <a:pt x="5" y="5"/>
                  </a:lnTo>
                  <a:lnTo>
                    <a:pt x="3" y="7"/>
                  </a:lnTo>
                  <a:lnTo>
                    <a:pt x="2" y="10"/>
                  </a:lnTo>
                  <a:lnTo>
                    <a:pt x="1" y="12"/>
                  </a:lnTo>
                  <a:lnTo>
                    <a:pt x="1" y="15"/>
                  </a:lnTo>
                  <a:lnTo>
                    <a:pt x="1" y="18"/>
                  </a:lnTo>
                  <a:lnTo>
                    <a:pt x="2" y="21"/>
                  </a:lnTo>
                  <a:lnTo>
                    <a:pt x="3" y="23"/>
                  </a:lnTo>
                  <a:lnTo>
                    <a:pt x="5" y="24"/>
                  </a:lnTo>
                  <a:lnTo>
                    <a:pt x="9" y="28"/>
                  </a:lnTo>
                  <a:lnTo>
                    <a:pt x="14" y="31"/>
                  </a:lnTo>
                  <a:lnTo>
                    <a:pt x="18" y="33"/>
                  </a:lnTo>
                  <a:lnTo>
                    <a:pt x="22" y="36"/>
                  </a:lnTo>
                  <a:lnTo>
                    <a:pt x="24" y="37"/>
                  </a:lnTo>
                  <a:lnTo>
                    <a:pt x="25" y="39"/>
                  </a:lnTo>
                  <a:lnTo>
                    <a:pt x="26" y="41"/>
                  </a:lnTo>
                  <a:lnTo>
                    <a:pt x="26" y="43"/>
                  </a:lnTo>
                  <a:lnTo>
                    <a:pt x="26" y="45"/>
                  </a:lnTo>
                  <a:lnTo>
                    <a:pt x="25" y="47"/>
                  </a:lnTo>
                  <a:lnTo>
                    <a:pt x="24" y="49"/>
                  </a:lnTo>
                  <a:lnTo>
                    <a:pt x="23" y="50"/>
                  </a:lnTo>
                  <a:lnTo>
                    <a:pt x="19" y="52"/>
                  </a:lnTo>
                  <a:lnTo>
                    <a:pt x="15" y="52"/>
                  </a:lnTo>
                  <a:lnTo>
                    <a:pt x="13" y="52"/>
                  </a:lnTo>
                  <a:lnTo>
                    <a:pt x="10" y="51"/>
                  </a:lnTo>
                  <a:lnTo>
                    <a:pt x="8" y="50"/>
                  </a:lnTo>
                  <a:lnTo>
                    <a:pt x="7" y="48"/>
                  </a:lnTo>
                  <a:lnTo>
                    <a:pt x="4" y="43"/>
                  </a:lnTo>
                  <a:lnTo>
                    <a:pt x="3" y="41"/>
                  </a:lnTo>
                  <a:lnTo>
                    <a:pt x="2" y="40"/>
                  </a:lnTo>
                  <a:lnTo>
                    <a:pt x="1" y="40"/>
                  </a:lnTo>
                  <a:lnTo>
                    <a:pt x="0" y="41"/>
                  </a:lnTo>
                  <a:lnTo>
                    <a:pt x="0" y="44"/>
                  </a:lnTo>
                  <a:lnTo>
                    <a:pt x="0" y="5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8" name="Freeform 184"/>
            <p:cNvSpPr>
              <a:spLocks noEditPoints="1"/>
            </p:cNvSpPr>
            <p:nvPr/>
          </p:nvSpPr>
          <p:spPr bwMode="auto">
            <a:xfrm>
              <a:off x="1686796" y="6228567"/>
              <a:ext cx="82089" cy="87903"/>
            </a:xfrm>
            <a:custGeom>
              <a:avLst/>
              <a:gdLst>
                <a:gd name="T0" fmla="*/ 2147483647 w 52"/>
                <a:gd name="T1" fmla="*/ 2147483647 h 56"/>
                <a:gd name="T2" fmla="*/ 2147483647 w 52"/>
                <a:gd name="T3" fmla="*/ 2147483647 h 56"/>
                <a:gd name="T4" fmla="*/ 2147483647 w 52"/>
                <a:gd name="T5" fmla="*/ 2147483647 h 56"/>
                <a:gd name="T6" fmla="*/ 2147483647 w 52"/>
                <a:gd name="T7" fmla="*/ 2147483647 h 56"/>
                <a:gd name="T8" fmla="*/ 2147483647 w 52"/>
                <a:gd name="T9" fmla="*/ 2147483647 h 56"/>
                <a:gd name="T10" fmla="*/ 2147483647 w 52"/>
                <a:gd name="T11" fmla="*/ 2147483647 h 56"/>
                <a:gd name="T12" fmla="*/ 2147483647 w 52"/>
                <a:gd name="T13" fmla="*/ 2147483647 h 56"/>
                <a:gd name="T14" fmla="*/ 2147483647 w 52"/>
                <a:gd name="T15" fmla="*/ 2147483647 h 56"/>
                <a:gd name="T16" fmla="*/ 2147483647 w 52"/>
                <a:gd name="T17" fmla="*/ 2147483647 h 56"/>
                <a:gd name="T18" fmla="*/ 2147483647 w 52"/>
                <a:gd name="T19" fmla="*/ 2147483647 h 56"/>
                <a:gd name="T20" fmla="*/ 2147483647 w 52"/>
                <a:gd name="T21" fmla="*/ 2147483647 h 56"/>
                <a:gd name="T22" fmla="*/ 2147483647 w 52"/>
                <a:gd name="T23" fmla="*/ 2147483647 h 56"/>
                <a:gd name="T24" fmla="*/ 2147483647 w 52"/>
                <a:gd name="T25" fmla="*/ 2147483647 h 56"/>
                <a:gd name="T26" fmla="*/ 2147483647 w 52"/>
                <a:gd name="T27" fmla="*/ 2147483647 h 56"/>
                <a:gd name="T28" fmla="*/ 2147483647 w 52"/>
                <a:gd name="T29" fmla="*/ 2147483647 h 56"/>
                <a:gd name="T30" fmla="*/ 2147483647 w 52"/>
                <a:gd name="T31" fmla="*/ 2147483647 h 56"/>
                <a:gd name="T32" fmla="*/ 2147483647 w 52"/>
                <a:gd name="T33" fmla="*/ 2147483647 h 56"/>
                <a:gd name="T34" fmla="*/ 2147483647 w 52"/>
                <a:gd name="T35" fmla="*/ 0 h 56"/>
                <a:gd name="T36" fmla="*/ 2147483647 w 52"/>
                <a:gd name="T37" fmla="*/ 2147483647 h 56"/>
                <a:gd name="T38" fmla="*/ 2147483647 w 52"/>
                <a:gd name="T39" fmla="*/ 2147483647 h 56"/>
                <a:gd name="T40" fmla="*/ 2147483647 w 52"/>
                <a:gd name="T41" fmla="*/ 2147483647 h 56"/>
                <a:gd name="T42" fmla="*/ 2147483647 w 52"/>
                <a:gd name="T43" fmla="*/ 2147483647 h 56"/>
                <a:gd name="T44" fmla="*/ 2147483647 w 52"/>
                <a:gd name="T45" fmla="*/ 2147483647 h 56"/>
                <a:gd name="T46" fmla="*/ 2147483647 w 52"/>
                <a:gd name="T47" fmla="*/ 2147483647 h 56"/>
                <a:gd name="T48" fmla="*/ 2147483647 w 52"/>
                <a:gd name="T49" fmla="*/ 2147483647 h 56"/>
                <a:gd name="T50" fmla="*/ 2147483647 w 52"/>
                <a:gd name="T51" fmla="*/ 2147483647 h 56"/>
                <a:gd name="T52" fmla="*/ 2147483647 w 52"/>
                <a:gd name="T53" fmla="*/ 2147483647 h 56"/>
                <a:gd name="T54" fmla="*/ 2147483647 w 52"/>
                <a:gd name="T55" fmla="*/ 2147483647 h 56"/>
                <a:gd name="T56" fmla="*/ 2147483647 w 52"/>
                <a:gd name="T57" fmla="*/ 2147483647 h 56"/>
                <a:gd name="T58" fmla="*/ 2147483647 w 52"/>
                <a:gd name="T59" fmla="*/ 2147483647 h 56"/>
                <a:gd name="T60" fmla="*/ 2147483647 w 52"/>
                <a:gd name="T61" fmla="*/ 2147483647 h 56"/>
                <a:gd name="T62" fmla="*/ 2147483647 w 52"/>
                <a:gd name="T63" fmla="*/ 2147483647 h 56"/>
                <a:gd name="T64" fmla="*/ 2147483647 w 52"/>
                <a:gd name="T65" fmla="*/ 2147483647 h 56"/>
                <a:gd name="T66" fmla="*/ 2147483647 w 52"/>
                <a:gd name="T67" fmla="*/ 2147483647 h 56"/>
                <a:gd name="T68" fmla="*/ 2147483647 w 52"/>
                <a:gd name="T69" fmla="*/ 0 h 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2"/>
                <a:gd name="T106" fmla="*/ 0 h 56"/>
                <a:gd name="T107" fmla="*/ 52 w 52"/>
                <a:gd name="T108" fmla="*/ 56 h 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2" h="56">
                  <a:moveTo>
                    <a:pt x="26" y="53"/>
                  </a:moveTo>
                  <a:lnTo>
                    <a:pt x="22" y="52"/>
                  </a:lnTo>
                  <a:lnTo>
                    <a:pt x="19" y="50"/>
                  </a:lnTo>
                  <a:lnTo>
                    <a:pt x="17" y="48"/>
                  </a:lnTo>
                  <a:lnTo>
                    <a:pt x="14" y="44"/>
                  </a:lnTo>
                  <a:lnTo>
                    <a:pt x="13" y="41"/>
                  </a:lnTo>
                  <a:lnTo>
                    <a:pt x="11" y="37"/>
                  </a:lnTo>
                  <a:lnTo>
                    <a:pt x="10" y="33"/>
                  </a:lnTo>
                  <a:lnTo>
                    <a:pt x="10" y="29"/>
                  </a:lnTo>
                  <a:lnTo>
                    <a:pt x="10" y="23"/>
                  </a:lnTo>
                  <a:lnTo>
                    <a:pt x="11" y="18"/>
                  </a:lnTo>
                  <a:lnTo>
                    <a:pt x="13" y="14"/>
                  </a:lnTo>
                  <a:lnTo>
                    <a:pt x="14" y="10"/>
                  </a:lnTo>
                  <a:lnTo>
                    <a:pt x="17" y="7"/>
                  </a:lnTo>
                  <a:lnTo>
                    <a:pt x="18" y="6"/>
                  </a:lnTo>
                  <a:lnTo>
                    <a:pt x="19" y="5"/>
                  </a:lnTo>
                  <a:lnTo>
                    <a:pt x="23" y="3"/>
                  </a:lnTo>
                  <a:lnTo>
                    <a:pt x="26" y="3"/>
                  </a:lnTo>
                  <a:lnTo>
                    <a:pt x="30" y="3"/>
                  </a:lnTo>
                  <a:lnTo>
                    <a:pt x="33" y="5"/>
                  </a:lnTo>
                  <a:lnTo>
                    <a:pt x="35" y="8"/>
                  </a:lnTo>
                  <a:lnTo>
                    <a:pt x="38" y="11"/>
                  </a:lnTo>
                  <a:lnTo>
                    <a:pt x="41" y="19"/>
                  </a:lnTo>
                  <a:lnTo>
                    <a:pt x="42" y="23"/>
                  </a:lnTo>
                  <a:lnTo>
                    <a:pt x="42" y="27"/>
                  </a:lnTo>
                  <a:lnTo>
                    <a:pt x="42" y="33"/>
                  </a:lnTo>
                  <a:lnTo>
                    <a:pt x="41" y="37"/>
                  </a:lnTo>
                  <a:lnTo>
                    <a:pt x="39" y="42"/>
                  </a:lnTo>
                  <a:lnTo>
                    <a:pt x="38" y="45"/>
                  </a:lnTo>
                  <a:lnTo>
                    <a:pt x="35" y="49"/>
                  </a:lnTo>
                  <a:lnTo>
                    <a:pt x="34" y="50"/>
                  </a:lnTo>
                  <a:lnTo>
                    <a:pt x="33" y="51"/>
                  </a:lnTo>
                  <a:lnTo>
                    <a:pt x="29" y="52"/>
                  </a:lnTo>
                  <a:lnTo>
                    <a:pt x="26" y="53"/>
                  </a:lnTo>
                  <a:close/>
                  <a:moveTo>
                    <a:pt x="26" y="0"/>
                  </a:moveTo>
                  <a:lnTo>
                    <a:pt x="23" y="0"/>
                  </a:lnTo>
                  <a:lnTo>
                    <a:pt x="20" y="0"/>
                  </a:lnTo>
                  <a:lnTo>
                    <a:pt x="14" y="2"/>
                  </a:lnTo>
                  <a:lnTo>
                    <a:pt x="10" y="5"/>
                  </a:lnTo>
                  <a:lnTo>
                    <a:pt x="8" y="7"/>
                  </a:lnTo>
                  <a:lnTo>
                    <a:pt x="6" y="9"/>
                  </a:lnTo>
                  <a:lnTo>
                    <a:pt x="4" y="13"/>
                  </a:lnTo>
                  <a:lnTo>
                    <a:pt x="2" y="18"/>
                  </a:lnTo>
                  <a:lnTo>
                    <a:pt x="1" y="23"/>
                  </a:lnTo>
                  <a:lnTo>
                    <a:pt x="0" y="28"/>
                  </a:lnTo>
                  <a:lnTo>
                    <a:pt x="1" y="33"/>
                  </a:lnTo>
                  <a:lnTo>
                    <a:pt x="2" y="38"/>
                  </a:lnTo>
                  <a:lnTo>
                    <a:pt x="4" y="43"/>
                  </a:lnTo>
                  <a:lnTo>
                    <a:pt x="6" y="47"/>
                  </a:lnTo>
                  <a:lnTo>
                    <a:pt x="8" y="49"/>
                  </a:lnTo>
                  <a:lnTo>
                    <a:pt x="10" y="51"/>
                  </a:lnTo>
                  <a:lnTo>
                    <a:pt x="14" y="54"/>
                  </a:lnTo>
                  <a:lnTo>
                    <a:pt x="20" y="55"/>
                  </a:lnTo>
                  <a:lnTo>
                    <a:pt x="26" y="56"/>
                  </a:lnTo>
                  <a:lnTo>
                    <a:pt x="32" y="55"/>
                  </a:lnTo>
                  <a:lnTo>
                    <a:pt x="38" y="53"/>
                  </a:lnTo>
                  <a:lnTo>
                    <a:pt x="42" y="51"/>
                  </a:lnTo>
                  <a:lnTo>
                    <a:pt x="46" y="47"/>
                  </a:lnTo>
                  <a:lnTo>
                    <a:pt x="48" y="42"/>
                  </a:lnTo>
                  <a:lnTo>
                    <a:pt x="50" y="38"/>
                  </a:lnTo>
                  <a:lnTo>
                    <a:pt x="51" y="33"/>
                  </a:lnTo>
                  <a:lnTo>
                    <a:pt x="52" y="28"/>
                  </a:lnTo>
                  <a:lnTo>
                    <a:pt x="51" y="22"/>
                  </a:lnTo>
                  <a:lnTo>
                    <a:pt x="50" y="17"/>
                  </a:lnTo>
                  <a:lnTo>
                    <a:pt x="48" y="12"/>
                  </a:lnTo>
                  <a:lnTo>
                    <a:pt x="44" y="8"/>
                  </a:lnTo>
                  <a:lnTo>
                    <a:pt x="41" y="5"/>
                  </a:lnTo>
                  <a:lnTo>
                    <a:pt x="39" y="3"/>
                  </a:lnTo>
                  <a:lnTo>
                    <a:pt x="36" y="2"/>
                  </a:lnTo>
                  <a:lnTo>
                    <a:pt x="32" y="0"/>
                  </a:lnTo>
                  <a:lnTo>
                    <a:pt x="26"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9" name="Freeform 185"/>
            <p:cNvSpPr>
              <a:spLocks/>
            </p:cNvSpPr>
            <p:nvPr/>
          </p:nvSpPr>
          <p:spPr bwMode="auto">
            <a:xfrm>
              <a:off x="1779364" y="6224979"/>
              <a:ext cx="61131" cy="87903"/>
            </a:xfrm>
            <a:custGeom>
              <a:avLst/>
              <a:gdLst>
                <a:gd name="T0" fmla="*/ 2147483647 w 38"/>
                <a:gd name="T1" fmla="*/ 2147483647 h 56"/>
                <a:gd name="T2" fmla="*/ 2147483647 w 38"/>
                <a:gd name="T3" fmla="*/ 2147483647 h 56"/>
                <a:gd name="T4" fmla="*/ 2147483647 w 38"/>
                <a:gd name="T5" fmla="*/ 2147483647 h 56"/>
                <a:gd name="T6" fmla="*/ 2147483647 w 38"/>
                <a:gd name="T7" fmla="*/ 2147483647 h 56"/>
                <a:gd name="T8" fmla="*/ 2147483647 w 38"/>
                <a:gd name="T9" fmla="*/ 2147483647 h 56"/>
                <a:gd name="T10" fmla="*/ 2147483647 w 38"/>
                <a:gd name="T11" fmla="*/ 2147483647 h 56"/>
                <a:gd name="T12" fmla="*/ 2147483647 w 38"/>
                <a:gd name="T13" fmla="*/ 2147483647 h 56"/>
                <a:gd name="T14" fmla="*/ 2147483647 w 38"/>
                <a:gd name="T15" fmla="*/ 2147483647 h 56"/>
                <a:gd name="T16" fmla="*/ 2147483647 w 38"/>
                <a:gd name="T17" fmla="*/ 2147483647 h 56"/>
                <a:gd name="T18" fmla="*/ 2147483647 w 38"/>
                <a:gd name="T19" fmla="*/ 2147483647 h 56"/>
                <a:gd name="T20" fmla="*/ 2147483647 w 38"/>
                <a:gd name="T21" fmla="*/ 2147483647 h 56"/>
                <a:gd name="T22" fmla="*/ 2147483647 w 38"/>
                <a:gd name="T23" fmla="*/ 2147483647 h 56"/>
                <a:gd name="T24" fmla="*/ 2147483647 w 38"/>
                <a:gd name="T25" fmla="*/ 2147483647 h 56"/>
                <a:gd name="T26" fmla="*/ 2147483647 w 38"/>
                <a:gd name="T27" fmla="*/ 2147483647 h 56"/>
                <a:gd name="T28" fmla="*/ 2147483647 w 38"/>
                <a:gd name="T29" fmla="*/ 0 h 56"/>
                <a:gd name="T30" fmla="*/ 2147483647 w 38"/>
                <a:gd name="T31" fmla="*/ 0 h 56"/>
                <a:gd name="T32" fmla="*/ 2147483647 w 38"/>
                <a:gd name="T33" fmla="*/ 2147483647 h 56"/>
                <a:gd name="T34" fmla="*/ 2147483647 w 38"/>
                <a:gd name="T35" fmla="*/ 2147483647 h 56"/>
                <a:gd name="T36" fmla="*/ 2147483647 w 38"/>
                <a:gd name="T37" fmla="*/ 2147483647 h 56"/>
                <a:gd name="T38" fmla="*/ 2147483647 w 38"/>
                <a:gd name="T39" fmla="*/ 2147483647 h 56"/>
                <a:gd name="T40" fmla="*/ 2147483647 w 38"/>
                <a:gd name="T41" fmla="*/ 2147483647 h 56"/>
                <a:gd name="T42" fmla="*/ 2147483647 w 38"/>
                <a:gd name="T43" fmla="*/ 2147483647 h 56"/>
                <a:gd name="T44" fmla="*/ 2147483647 w 38"/>
                <a:gd name="T45" fmla="*/ 2147483647 h 56"/>
                <a:gd name="T46" fmla="*/ 2147483647 w 38"/>
                <a:gd name="T47" fmla="*/ 2147483647 h 56"/>
                <a:gd name="T48" fmla="*/ 0 w 38"/>
                <a:gd name="T49" fmla="*/ 2147483647 h 56"/>
                <a:gd name="T50" fmla="*/ 0 w 38"/>
                <a:gd name="T51" fmla="*/ 2147483647 h 56"/>
                <a:gd name="T52" fmla="*/ 2147483647 w 38"/>
                <a:gd name="T53" fmla="*/ 2147483647 h 56"/>
                <a:gd name="T54" fmla="*/ 2147483647 w 38"/>
                <a:gd name="T55" fmla="*/ 2147483647 h 56"/>
                <a:gd name="T56" fmla="*/ 2147483647 w 38"/>
                <a:gd name="T57" fmla="*/ 2147483647 h 56"/>
                <a:gd name="T58" fmla="*/ 2147483647 w 38"/>
                <a:gd name="T59" fmla="*/ 2147483647 h 56"/>
                <a:gd name="T60" fmla="*/ 2147483647 w 38"/>
                <a:gd name="T61" fmla="*/ 2147483647 h 56"/>
                <a:gd name="T62" fmla="*/ 2147483647 w 38"/>
                <a:gd name="T63" fmla="*/ 2147483647 h 56"/>
                <a:gd name="T64" fmla="*/ 2147483647 w 38"/>
                <a:gd name="T65" fmla="*/ 2147483647 h 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8"/>
                <a:gd name="T100" fmla="*/ 0 h 56"/>
                <a:gd name="T101" fmla="*/ 38 w 38"/>
                <a:gd name="T102" fmla="*/ 56 h 5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8" h="56">
                  <a:moveTo>
                    <a:pt x="17" y="19"/>
                  </a:moveTo>
                  <a:lnTo>
                    <a:pt x="17" y="16"/>
                  </a:lnTo>
                  <a:lnTo>
                    <a:pt x="18" y="14"/>
                  </a:lnTo>
                  <a:lnTo>
                    <a:pt x="20" y="12"/>
                  </a:lnTo>
                  <a:lnTo>
                    <a:pt x="23" y="11"/>
                  </a:lnTo>
                  <a:lnTo>
                    <a:pt x="25" y="11"/>
                  </a:lnTo>
                  <a:lnTo>
                    <a:pt x="27" y="12"/>
                  </a:lnTo>
                  <a:lnTo>
                    <a:pt x="29" y="13"/>
                  </a:lnTo>
                  <a:lnTo>
                    <a:pt x="31" y="14"/>
                  </a:lnTo>
                  <a:lnTo>
                    <a:pt x="34" y="14"/>
                  </a:lnTo>
                  <a:lnTo>
                    <a:pt x="36" y="13"/>
                  </a:lnTo>
                  <a:lnTo>
                    <a:pt x="37" y="11"/>
                  </a:lnTo>
                  <a:lnTo>
                    <a:pt x="38" y="10"/>
                  </a:lnTo>
                  <a:lnTo>
                    <a:pt x="38" y="8"/>
                  </a:lnTo>
                  <a:lnTo>
                    <a:pt x="38" y="6"/>
                  </a:lnTo>
                  <a:lnTo>
                    <a:pt x="37" y="5"/>
                  </a:lnTo>
                  <a:lnTo>
                    <a:pt x="37" y="4"/>
                  </a:lnTo>
                  <a:lnTo>
                    <a:pt x="35" y="3"/>
                  </a:lnTo>
                  <a:lnTo>
                    <a:pt x="33" y="2"/>
                  </a:lnTo>
                  <a:lnTo>
                    <a:pt x="30" y="2"/>
                  </a:lnTo>
                  <a:lnTo>
                    <a:pt x="28" y="2"/>
                  </a:lnTo>
                  <a:lnTo>
                    <a:pt x="26" y="3"/>
                  </a:lnTo>
                  <a:lnTo>
                    <a:pt x="24" y="4"/>
                  </a:lnTo>
                  <a:lnTo>
                    <a:pt x="22" y="5"/>
                  </a:lnTo>
                  <a:lnTo>
                    <a:pt x="19" y="8"/>
                  </a:lnTo>
                  <a:lnTo>
                    <a:pt x="17" y="9"/>
                  </a:lnTo>
                  <a:lnTo>
                    <a:pt x="17" y="8"/>
                  </a:lnTo>
                  <a:lnTo>
                    <a:pt x="16" y="5"/>
                  </a:lnTo>
                  <a:lnTo>
                    <a:pt x="16" y="1"/>
                  </a:lnTo>
                  <a:lnTo>
                    <a:pt x="16" y="0"/>
                  </a:lnTo>
                  <a:lnTo>
                    <a:pt x="15" y="0"/>
                  </a:lnTo>
                  <a:lnTo>
                    <a:pt x="14" y="0"/>
                  </a:lnTo>
                  <a:lnTo>
                    <a:pt x="12" y="2"/>
                  </a:lnTo>
                  <a:lnTo>
                    <a:pt x="8" y="7"/>
                  </a:lnTo>
                  <a:lnTo>
                    <a:pt x="4" y="9"/>
                  </a:lnTo>
                  <a:lnTo>
                    <a:pt x="3" y="10"/>
                  </a:lnTo>
                  <a:lnTo>
                    <a:pt x="3" y="11"/>
                  </a:lnTo>
                  <a:lnTo>
                    <a:pt x="4" y="12"/>
                  </a:lnTo>
                  <a:lnTo>
                    <a:pt x="5" y="13"/>
                  </a:lnTo>
                  <a:lnTo>
                    <a:pt x="7" y="16"/>
                  </a:lnTo>
                  <a:lnTo>
                    <a:pt x="8" y="18"/>
                  </a:lnTo>
                  <a:lnTo>
                    <a:pt x="8" y="21"/>
                  </a:lnTo>
                  <a:lnTo>
                    <a:pt x="8" y="42"/>
                  </a:lnTo>
                  <a:lnTo>
                    <a:pt x="7" y="47"/>
                  </a:lnTo>
                  <a:lnTo>
                    <a:pt x="7" y="49"/>
                  </a:lnTo>
                  <a:lnTo>
                    <a:pt x="6" y="50"/>
                  </a:lnTo>
                  <a:lnTo>
                    <a:pt x="5" y="51"/>
                  </a:lnTo>
                  <a:lnTo>
                    <a:pt x="4" y="52"/>
                  </a:lnTo>
                  <a:lnTo>
                    <a:pt x="1" y="53"/>
                  </a:lnTo>
                  <a:lnTo>
                    <a:pt x="0" y="53"/>
                  </a:lnTo>
                  <a:lnTo>
                    <a:pt x="0" y="54"/>
                  </a:lnTo>
                  <a:lnTo>
                    <a:pt x="0" y="55"/>
                  </a:lnTo>
                  <a:lnTo>
                    <a:pt x="1" y="56"/>
                  </a:lnTo>
                  <a:lnTo>
                    <a:pt x="2" y="56"/>
                  </a:lnTo>
                  <a:lnTo>
                    <a:pt x="15" y="55"/>
                  </a:lnTo>
                  <a:lnTo>
                    <a:pt x="27" y="56"/>
                  </a:lnTo>
                  <a:lnTo>
                    <a:pt x="29" y="56"/>
                  </a:lnTo>
                  <a:lnTo>
                    <a:pt x="29" y="55"/>
                  </a:lnTo>
                  <a:lnTo>
                    <a:pt x="30" y="55"/>
                  </a:lnTo>
                  <a:lnTo>
                    <a:pt x="29" y="53"/>
                  </a:lnTo>
                  <a:lnTo>
                    <a:pt x="28" y="53"/>
                  </a:lnTo>
                  <a:lnTo>
                    <a:pt x="22" y="52"/>
                  </a:lnTo>
                  <a:lnTo>
                    <a:pt x="19" y="51"/>
                  </a:lnTo>
                  <a:lnTo>
                    <a:pt x="18" y="50"/>
                  </a:lnTo>
                  <a:lnTo>
                    <a:pt x="17" y="49"/>
                  </a:lnTo>
                  <a:lnTo>
                    <a:pt x="17" y="46"/>
                  </a:lnTo>
                  <a:lnTo>
                    <a:pt x="17" y="1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0" name="Freeform 186"/>
            <p:cNvSpPr>
              <a:spLocks/>
            </p:cNvSpPr>
            <p:nvPr/>
          </p:nvSpPr>
          <p:spPr bwMode="auto">
            <a:xfrm>
              <a:off x="1842241" y="6230361"/>
              <a:ext cx="87329" cy="129164"/>
            </a:xfrm>
            <a:custGeom>
              <a:avLst/>
              <a:gdLst>
                <a:gd name="T0" fmla="*/ 2147483647 w 54"/>
                <a:gd name="T1" fmla="*/ 2147483647 h 81"/>
                <a:gd name="T2" fmla="*/ 2147483647 w 54"/>
                <a:gd name="T3" fmla="*/ 2147483647 h 81"/>
                <a:gd name="T4" fmla="*/ 2147483647 w 54"/>
                <a:gd name="T5" fmla="*/ 2147483647 h 81"/>
                <a:gd name="T6" fmla="*/ 2147483647 w 54"/>
                <a:gd name="T7" fmla="*/ 2147483647 h 81"/>
                <a:gd name="T8" fmla="*/ 2147483647 w 54"/>
                <a:gd name="T9" fmla="*/ 0 h 81"/>
                <a:gd name="T10" fmla="*/ 2147483647 w 54"/>
                <a:gd name="T11" fmla="*/ 0 h 81"/>
                <a:gd name="T12" fmla="*/ 0 w 54"/>
                <a:gd name="T13" fmla="*/ 2147483647 h 81"/>
                <a:gd name="T14" fmla="*/ 2147483647 w 54"/>
                <a:gd name="T15" fmla="*/ 2147483647 h 81"/>
                <a:gd name="T16" fmla="*/ 2147483647 w 54"/>
                <a:gd name="T17" fmla="*/ 2147483647 h 81"/>
                <a:gd name="T18" fmla="*/ 2147483647 w 54"/>
                <a:gd name="T19" fmla="*/ 2147483647 h 81"/>
                <a:gd name="T20" fmla="*/ 2147483647 w 54"/>
                <a:gd name="T21" fmla="*/ 2147483647 h 81"/>
                <a:gd name="T22" fmla="*/ 2147483647 w 54"/>
                <a:gd name="T23" fmla="*/ 2147483647 h 81"/>
                <a:gd name="T24" fmla="*/ 2147483647 w 54"/>
                <a:gd name="T25" fmla="*/ 2147483647 h 81"/>
                <a:gd name="T26" fmla="*/ 2147483647 w 54"/>
                <a:gd name="T27" fmla="*/ 2147483647 h 81"/>
                <a:gd name="T28" fmla="*/ 2147483647 w 54"/>
                <a:gd name="T29" fmla="*/ 2147483647 h 81"/>
                <a:gd name="T30" fmla="*/ 2147483647 w 54"/>
                <a:gd name="T31" fmla="*/ 2147483647 h 81"/>
                <a:gd name="T32" fmla="*/ 2147483647 w 54"/>
                <a:gd name="T33" fmla="*/ 2147483647 h 81"/>
                <a:gd name="T34" fmla="*/ 2147483647 w 54"/>
                <a:gd name="T35" fmla="*/ 2147483647 h 81"/>
                <a:gd name="T36" fmla="*/ 2147483647 w 54"/>
                <a:gd name="T37" fmla="*/ 2147483647 h 81"/>
                <a:gd name="T38" fmla="*/ 2147483647 w 54"/>
                <a:gd name="T39" fmla="*/ 2147483647 h 81"/>
                <a:gd name="T40" fmla="*/ 2147483647 w 54"/>
                <a:gd name="T41" fmla="*/ 2147483647 h 81"/>
                <a:gd name="T42" fmla="*/ 2147483647 w 54"/>
                <a:gd name="T43" fmla="*/ 2147483647 h 81"/>
                <a:gd name="T44" fmla="*/ 2147483647 w 54"/>
                <a:gd name="T45" fmla="*/ 2147483647 h 81"/>
                <a:gd name="T46" fmla="*/ 2147483647 w 54"/>
                <a:gd name="T47" fmla="*/ 0 h 81"/>
                <a:gd name="T48" fmla="*/ 2147483647 w 54"/>
                <a:gd name="T49" fmla="*/ 0 h 81"/>
                <a:gd name="T50" fmla="*/ 2147483647 w 54"/>
                <a:gd name="T51" fmla="*/ 0 h 81"/>
                <a:gd name="T52" fmla="*/ 2147483647 w 54"/>
                <a:gd name="T53" fmla="*/ 2147483647 h 81"/>
                <a:gd name="T54" fmla="*/ 2147483647 w 54"/>
                <a:gd name="T55" fmla="*/ 2147483647 h 81"/>
                <a:gd name="T56" fmla="*/ 2147483647 w 54"/>
                <a:gd name="T57" fmla="*/ 2147483647 h 81"/>
                <a:gd name="T58" fmla="*/ 2147483647 w 54"/>
                <a:gd name="T59" fmla="*/ 2147483647 h 81"/>
                <a:gd name="T60" fmla="*/ 2147483647 w 54"/>
                <a:gd name="T61" fmla="*/ 2147483647 h 81"/>
                <a:gd name="T62" fmla="*/ 2147483647 w 54"/>
                <a:gd name="T63" fmla="*/ 2147483647 h 81"/>
                <a:gd name="T64" fmla="*/ 2147483647 w 54"/>
                <a:gd name="T65" fmla="*/ 2147483647 h 81"/>
                <a:gd name="T66" fmla="*/ 2147483647 w 54"/>
                <a:gd name="T67" fmla="*/ 2147483647 h 8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4"/>
                <a:gd name="T103" fmla="*/ 0 h 81"/>
                <a:gd name="T104" fmla="*/ 54 w 54"/>
                <a:gd name="T105" fmla="*/ 81 h 8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4" h="81">
                  <a:moveTo>
                    <a:pt x="17" y="10"/>
                  </a:moveTo>
                  <a:lnTo>
                    <a:pt x="16" y="7"/>
                  </a:lnTo>
                  <a:lnTo>
                    <a:pt x="17" y="5"/>
                  </a:lnTo>
                  <a:lnTo>
                    <a:pt x="18" y="4"/>
                  </a:lnTo>
                  <a:lnTo>
                    <a:pt x="19" y="4"/>
                  </a:lnTo>
                  <a:lnTo>
                    <a:pt x="21" y="3"/>
                  </a:lnTo>
                  <a:lnTo>
                    <a:pt x="24" y="3"/>
                  </a:lnTo>
                  <a:lnTo>
                    <a:pt x="25" y="2"/>
                  </a:lnTo>
                  <a:lnTo>
                    <a:pt x="24" y="0"/>
                  </a:lnTo>
                  <a:lnTo>
                    <a:pt x="22" y="0"/>
                  </a:lnTo>
                  <a:lnTo>
                    <a:pt x="12" y="0"/>
                  </a:lnTo>
                  <a:lnTo>
                    <a:pt x="3" y="0"/>
                  </a:lnTo>
                  <a:lnTo>
                    <a:pt x="1" y="0"/>
                  </a:lnTo>
                  <a:lnTo>
                    <a:pt x="0" y="1"/>
                  </a:lnTo>
                  <a:lnTo>
                    <a:pt x="0" y="2"/>
                  </a:lnTo>
                  <a:lnTo>
                    <a:pt x="1" y="3"/>
                  </a:lnTo>
                  <a:lnTo>
                    <a:pt x="3" y="4"/>
                  </a:lnTo>
                  <a:lnTo>
                    <a:pt x="5" y="5"/>
                  </a:lnTo>
                  <a:lnTo>
                    <a:pt x="6" y="6"/>
                  </a:lnTo>
                  <a:lnTo>
                    <a:pt x="7" y="7"/>
                  </a:lnTo>
                  <a:lnTo>
                    <a:pt x="21" y="48"/>
                  </a:lnTo>
                  <a:lnTo>
                    <a:pt x="22" y="51"/>
                  </a:lnTo>
                  <a:lnTo>
                    <a:pt x="23" y="54"/>
                  </a:lnTo>
                  <a:lnTo>
                    <a:pt x="22" y="57"/>
                  </a:lnTo>
                  <a:lnTo>
                    <a:pt x="20" y="63"/>
                  </a:lnTo>
                  <a:lnTo>
                    <a:pt x="17" y="69"/>
                  </a:lnTo>
                  <a:lnTo>
                    <a:pt x="16" y="71"/>
                  </a:lnTo>
                  <a:lnTo>
                    <a:pt x="14" y="72"/>
                  </a:lnTo>
                  <a:lnTo>
                    <a:pt x="12" y="71"/>
                  </a:lnTo>
                  <a:lnTo>
                    <a:pt x="9" y="71"/>
                  </a:lnTo>
                  <a:lnTo>
                    <a:pt x="7" y="71"/>
                  </a:lnTo>
                  <a:lnTo>
                    <a:pt x="5" y="72"/>
                  </a:lnTo>
                  <a:lnTo>
                    <a:pt x="4" y="73"/>
                  </a:lnTo>
                  <a:lnTo>
                    <a:pt x="4" y="76"/>
                  </a:lnTo>
                  <a:lnTo>
                    <a:pt x="4" y="77"/>
                  </a:lnTo>
                  <a:lnTo>
                    <a:pt x="5" y="79"/>
                  </a:lnTo>
                  <a:lnTo>
                    <a:pt x="7" y="81"/>
                  </a:lnTo>
                  <a:lnTo>
                    <a:pt x="11" y="81"/>
                  </a:lnTo>
                  <a:lnTo>
                    <a:pt x="14" y="81"/>
                  </a:lnTo>
                  <a:lnTo>
                    <a:pt x="17" y="79"/>
                  </a:lnTo>
                  <a:lnTo>
                    <a:pt x="19" y="76"/>
                  </a:lnTo>
                  <a:lnTo>
                    <a:pt x="21" y="72"/>
                  </a:lnTo>
                  <a:lnTo>
                    <a:pt x="47" y="8"/>
                  </a:lnTo>
                  <a:lnTo>
                    <a:pt x="49" y="5"/>
                  </a:lnTo>
                  <a:lnTo>
                    <a:pt x="52" y="3"/>
                  </a:lnTo>
                  <a:lnTo>
                    <a:pt x="54" y="3"/>
                  </a:lnTo>
                  <a:lnTo>
                    <a:pt x="54" y="1"/>
                  </a:lnTo>
                  <a:lnTo>
                    <a:pt x="53" y="0"/>
                  </a:lnTo>
                  <a:lnTo>
                    <a:pt x="51" y="0"/>
                  </a:lnTo>
                  <a:lnTo>
                    <a:pt x="44" y="0"/>
                  </a:lnTo>
                  <a:lnTo>
                    <a:pt x="36" y="0"/>
                  </a:lnTo>
                  <a:lnTo>
                    <a:pt x="34" y="0"/>
                  </a:lnTo>
                  <a:lnTo>
                    <a:pt x="34" y="1"/>
                  </a:lnTo>
                  <a:lnTo>
                    <a:pt x="34" y="2"/>
                  </a:lnTo>
                  <a:lnTo>
                    <a:pt x="35" y="3"/>
                  </a:lnTo>
                  <a:lnTo>
                    <a:pt x="38" y="4"/>
                  </a:lnTo>
                  <a:lnTo>
                    <a:pt x="40" y="5"/>
                  </a:lnTo>
                  <a:lnTo>
                    <a:pt x="41" y="5"/>
                  </a:lnTo>
                  <a:lnTo>
                    <a:pt x="41" y="6"/>
                  </a:lnTo>
                  <a:lnTo>
                    <a:pt x="42" y="7"/>
                  </a:lnTo>
                  <a:lnTo>
                    <a:pt x="41" y="10"/>
                  </a:lnTo>
                  <a:lnTo>
                    <a:pt x="41" y="13"/>
                  </a:lnTo>
                  <a:lnTo>
                    <a:pt x="38" y="19"/>
                  </a:lnTo>
                  <a:lnTo>
                    <a:pt x="30" y="39"/>
                  </a:lnTo>
                  <a:lnTo>
                    <a:pt x="29" y="40"/>
                  </a:lnTo>
                  <a:lnTo>
                    <a:pt x="28" y="41"/>
                  </a:lnTo>
                  <a:lnTo>
                    <a:pt x="28" y="40"/>
                  </a:lnTo>
                  <a:lnTo>
                    <a:pt x="27" y="39"/>
                  </a:lnTo>
                  <a:lnTo>
                    <a:pt x="17" y="1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1" name="Freeform 187"/>
            <p:cNvSpPr>
              <a:spLocks/>
            </p:cNvSpPr>
            <p:nvPr/>
          </p:nvSpPr>
          <p:spPr bwMode="auto">
            <a:xfrm>
              <a:off x="1987208" y="6178337"/>
              <a:ext cx="80343" cy="138133"/>
            </a:xfrm>
            <a:custGeom>
              <a:avLst/>
              <a:gdLst>
                <a:gd name="T0" fmla="*/ 2147483647 w 50"/>
                <a:gd name="T1" fmla="*/ 2147483647 h 87"/>
                <a:gd name="T2" fmla="*/ 2147483647 w 50"/>
                <a:gd name="T3" fmla="*/ 2147483647 h 87"/>
                <a:gd name="T4" fmla="*/ 2147483647 w 50"/>
                <a:gd name="T5" fmla="*/ 0 h 87"/>
                <a:gd name="T6" fmla="*/ 2147483647 w 50"/>
                <a:gd name="T7" fmla="*/ 2147483647 h 87"/>
                <a:gd name="T8" fmla="*/ 2147483647 w 50"/>
                <a:gd name="T9" fmla="*/ 2147483647 h 87"/>
                <a:gd name="T10" fmla="*/ 2147483647 w 50"/>
                <a:gd name="T11" fmla="*/ 2147483647 h 87"/>
                <a:gd name="T12" fmla="*/ 2147483647 w 50"/>
                <a:gd name="T13" fmla="*/ 2147483647 h 87"/>
                <a:gd name="T14" fmla="*/ 2147483647 w 50"/>
                <a:gd name="T15" fmla="*/ 2147483647 h 87"/>
                <a:gd name="T16" fmla="*/ 2147483647 w 50"/>
                <a:gd name="T17" fmla="*/ 2147483647 h 87"/>
                <a:gd name="T18" fmla="*/ 2147483647 w 50"/>
                <a:gd name="T19" fmla="*/ 2147483647 h 87"/>
                <a:gd name="T20" fmla="*/ 2147483647 w 50"/>
                <a:gd name="T21" fmla="*/ 2147483647 h 87"/>
                <a:gd name="T22" fmla="*/ 2147483647 w 50"/>
                <a:gd name="T23" fmla="*/ 2147483647 h 87"/>
                <a:gd name="T24" fmla="*/ 2147483647 w 50"/>
                <a:gd name="T25" fmla="*/ 2147483647 h 87"/>
                <a:gd name="T26" fmla="*/ 2147483647 w 50"/>
                <a:gd name="T27" fmla="*/ 2147483647 h 87"/>
                <a:gd name="T28" fmla="*/ 2147483647 w 50"/>
                <a:gd name="T29" fmla="*/ 2147483647 h 87"/>
                <a:gd name="T30" fmla="*/ 2147483647 w 50"/>
                <a:gd name="T31" fmla="*/ 2147483647 h 87"/>
                <a:gd name="T32" fmla="*/ 2147483647 w 50"/>
                <a:gd name="T33" fmla="*/ 2147483647 h 87"/>
                <a:gd name="T34" fmla="*/ 2147483647 w 50"/>
                <a:gd name="T35" fmla="*/ 2147483647 h 87"/>
                <a:gd name="T36" fmla="*/ 2147483647 w 50"/>
                <a:gd name="T37" fmla="*/ 2147483647 h 87"/>
                <a:gd name="T38" fmla="*/ 2147483647 w 50"/>
                <a:gd name="T39" fmla="*/ 2147483647 h 87"/>
                <a:gd name="T40" fmla="*/ 2147483647 w 50"/>
                <a:gd name="T41" fmla="*/ 2147483647 h 87"/>
                <a:gd name="T42" fmla="*/ 2147483647 w 50"/>
                <a:gd name="T43" fmla="*/ 2147483647 h 87"/>
                <a:gd name="T44" fmla="*/ 2147483647 w 50"/>
                <a:gd name="T45" fmla="*/ 2147483647 h 87"/>
                <a:gd name="T46" fmla="*/ 2147483647 w 50"/>
                <a:gd name="T47" fmla="*/ 2147483647 h 87"/>
                <a:gd name="T48" fmla="*/ 2147483647 w 50"/>
                <a:gd name="T49" fmla="*/ 2147483647 h 87"/>
                <a:gd name="T50" fmla="*/ 0 w 50"/>
                <a:gd name="T51" fmla="*/ 2147483647 h 87"/>
                <a:gd name="T52" fmla="*/ 2147483647 w 50"/>
                <a:gd name="T53" fmla="*/ 2147483647 h 87"/>
                <a:gd name="T54" fmla="*/ 2147483647 w 50"/>
                <a:gd name="T55" fmla="*/ 2147483647 h 87"/>
                <a:gd name="T56" fmla="*/ 2147483647 w 50"/>
                <a:gd name="T57" fmla="*/ 2147483647 h 87"/>
                <a:gd name="T58" fmla="*/ 2147483647 w 50"/>
                <a:gd name="T59" fmla="*/ 2147483647 h 87"/>
                <a:gd name="T60" fmla="*/ 2147483647 w 50"/>
                <a:gd name="T61" fmla="*/ 2147483647 h 87"/>
                <a:gd name="T62" fmla="*/ 2147483647 w 50"/>
                <a:gd name="T63" fmla="*/ 2147483647 h 87"/>
                <a:gd name="T64" fmla="*/ 2147483647 w 50"/>
                <a:gd name="T65" fmla="*/ 2147483647 h 87"/>
                <a:gd name="T66" fmla="*/ 2147483647 w 50"/>
                <a:gd name="T67" fmla="*/ 2147483647 h 87"/>
                <a:gd name="T68" fmla="*/ 2147483647 w 50"/>
                <a:gd name="T69" fmla="*/ 2147483647 h 87"/>
                <a:gd name="T70" fmla="*/ 2147483647 w 50"/>
                <a:gd name="T71" fmla="*/ 2147483647 h 87"/>
                <a:gd name="T72" fmla="*/ 2147483647 w 50"/>
                <a:gd name="T73" fmla="*/ 2147483647 h 87"/>
                <a:gd name="T74" fmla="*/ 2147483647 w 50"/>
                <a:gd name="T75" fmla="*/ 2147483647 h 87"/>
                <a:gd name="T76" fmla="*/ 2147483647 w 50"/>
                <a:gd name="T77" fmla="*/ 2147483647 h 87"/>
                <a:gd name="T78" fmla="*/ 2147483647 w 50"/>
                <a:gd name="T79" fmla="*/ 2147483647 h 87"/>
                <a:gd name="T80" fmla="*/ 2147483647 w 50"/>
                <a:gd name="T81" fmla="*/ 2147483647 h 87"/>
                <a:gd name="T82" fmla="*/ 2147483647 w 50"/>
                <a:gd name="T83" fmla="*/ 2147483647 h 87"/>
                <a:gd name="T84" fmla="*/ 2147483647 w 50"/>
                <a:gd name="T85" fmla="*/ 2147483647 h 87"/>
                <a:gd name="T86" fmla="*/ 2147483647 w 50"/>
                <a:gd name="T87" fmla="*/ 2147483647 h 87"/>
                <a:gd name="T88" fmla="*/ 2147483647 w 50"/>
                <a:gd name="T89" fmla="*/ 2147483647 h 87"/>
                <a:gd name="T90" fmla="*/ 2147483647 w 50"/>
                <a:gd name="T91" fmla="*/ 2147483647 h 87"/>
                <a:gd name="T92" fmla="*/ 2147483647 w 50"/>
                <a:gd name="T93" fmla="*/ 2147483647 h 87"/>
                <a:gd name="T94" fmla="*/ 2147483647 w 50"/>
                <a:gd name="T95" fmla="*/ 2147483647 h 87"/>
                <a:gd name="T96" fmla="*/ 2147483647 w 50"/>
                <a:gd name="T97" fmla="*/ 2147483647 h 87"/>
                <a:gd name="T98" fmla="*/ 2147483647 w 50"/>
                <a:gd name="T99" fmla="*/ 2147483647 h 87"/>
                <a:gd name="T100" fmla="*/ 2147483647 w 50"/>
                <a:gd name="T101" fmla="*/ 2147483647 h 8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0"/>
                <a:gd name="T154" fmla="*/ 0 h 87"/>
                <a:gd name="T155" fmla="*/ 50 w 50"/>
                <a:gd name="T156" fmla="*/ 87 h 8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0" h="87">
                  <a:moveTo>
                    <a:pt x="44" y="9"/>
                  </a:moveTo>
                  <a:lnTo>
                    <a:pt x="44" y="6"/>
                  </a:lnTo>
                  <a:lnTo>
                    <a:pt x="43" y="3"/>
                  </a:lnTo>
                  <a:lnTo>
                    <a:pt x="40" y="2"/>
                  </a:lnTo>
                  <a:lnTo>
                    <a:pt x="34" y="0"/>
                  </a:lnTo>
                  <a:lnTo>
                    <a:pt x="27" y="0"/>
                  </a:lnTo>
                  <a:lnTo>
                    <a:pt x="22" y="0"/>
                  </a:lnTo>
                  <a:lnTo>
                    <a:pt x="17" y="2"/>
                  </a:lnTo>
                  <a:lnTo>
                    <a:pt x="14" y="3"/>
                  </a:lnTo>
                  <a:lnTo>
                    <a:pt x="12" y="4"/>
                  </a:lnTo>
                  <a:lnTo>
                    <a:pt x="11" y="5"/>
                  </a:lnTo>
                  <a:lnTo>
                    <a:pt x="9" y="7"/>
                  </a:lnTo>
                  <a:lnTo>
                    <a:pt x="6" y="10"/>
                  </a:lnTo>
                  <a:lnTo>
                    <a:pt x="4" y="14"/>
                  </a:lnTo>
                  <a:lnTo>
                    <a:pt x="3" y="18"/>
                  </a:lnTo>
                  <a:lnTo>
                    <a:pt x="3" y="22"/>
                  </a:lnTo>
                  <a:lnTo>
                    <a:pt x="3" y="27"/>
                  </a:lnTo>
                  <a:lnTo>
                    <a:pt x="4" y="31"/>
                  </a:lnTo>
                  <a:lnTo>
                    <a:pt x="6" y="34"/>
                  </a:lnTo>
                  <a:lnTo>
                    <a:pt x="9" y="37"/>
                  </a:lnTo>
                  <a:lnTo>
                    <a:pt x="15" y="43"/>
                  </a:lnTo>
                  <a:lnTo>
                    <a:pt x="22" y="47"/>
                  </a:lnTo>
                  <a:lnTo>
                    <a:pt x="30" y="51"/>
                  </a:lnTo>
                  <a:lnTo>
                    <a:pt x="36" y="55"/>
                  </a:lnTo>
                  <a:lnTo>
                    <a:pt x="38" y="58"/>
                  </a:lnTo>
                  <a:lnTo>
                    <a:pt x="40" y="61"/>
                  </a:lnTo>
                  <a:lnTo>
                    <a:pt x="41" y="64"/>
                  </a:lnTo>
                  <a:lnTo>
                    <a:pt x="42" y="68"/>
                  </a:lnTo>
                  <a:lnTo>
                    <a:pt x="42" y="70"/>
                  </a:lnTo>
                  <a:lnTo>
                    <a:pt x="41" y="73"/>
                  </a:lnTo>
                  <a:lnTo>
                    <a:pt x="40" y="75"/>
                  </a:lnTo>
                  <a:lnTo>
                    <a:pt x="38" y="77"/>
                  </a:lnTo>
                  <a:lnTo>
                    <a:pt x="35" y="79"/>
                  </a:lnTo>
                  <a:lnTo>
                    <a:pt x="33" y="81"/>
                  </a:lnTo>
                  <a:lnTo>
                    <a:pt x="29" y="82"/>
                  </a:lnTo>
                  <a:lnTo>
                    <a:pt x="24" y="82"/>
                  </a:lnTo>
                  <a:lnTo>
                    <a:pt x="21" y="82"/>
                  </a:lnTo>
                  <a:lnTo>
                    <a:pt x="17" y="81"/>
                  </a:lnTo>
                  <a:lnTo>
                    <a:pt x="12" y="78"/>
                  </a:lnTo>
                  <a:lnTo>
                    <a:pt x="9" y="75"/>
                  </a:lnTo>
                  <a:lnTo>
                    <a:pt x="8" y="72"/>
                  </a:lnTo>
                  <a:lnTo>
                    <a:pt x="6" y="69"/>
                  </a:lnTo>
                  <a:lnTo>
                    <a:pt x="6" y="67"/>
                  </a:lnTo>
                  <a:lnTo>
                    <a:pt x="5" y="63"/>
                  </a:lnTo>
                  <a:lnTo>
                    <a:pt x="5" y="61"/>
                  </a:lnTo>
                  <a:lnTo>
                    <a:pt x="4" y="61"/>
                  </a:lnTo>
                  <a:lnTo>
                    <a:pt x="3" y="61"/>
                  </a:lnTo>
                  <a:lnTo>
                    <a:pt x="2" y="61"/>
                  </a:lnTo>
                  <a:lnTo>
                    <a:pt x="2" y="62"/>
                  </a:lnTo>
                  <a:lnTo>
                    <a:pt x="1" y="65"/>
                  </a:lnTo>
                  <a:lnTo>
                    <a:pt x="0" y="72"/>
                  </a:lnTo>
                  <a:lnTo>
                    <a:pt x="0" y="75"/>
                  </a:lnTo>
                  <a:lnTo>
                    <a:pt x="0" y="77"/>
                  </a:lnTo>
                  <a:lnTo>
                    <a:pt x="1" y="79"/>
                  </a:lnTo>
                  <a:lnTo>
                    <a:pt x="2" y="81"/>
                  </a:lnTo>
                  <a:lnTo>
                    <a:pt x="3" y="82"/>
                  </a:lnTo>
                  <a:lnTo>
                    <a:pt x="5" y="83"/>
                  </a:lnTo>
                  <a:lnTo>
                    <a:pt x="7" y="84"/>
                  </a:lnTo>
                  <a:lnTo>
                    <a:pt x="10" y="85"/>
                  </a:lnTo>
                  <a:lnTo>
                    <a:pt x="17" y="86"/>
                  </a:lnTo>
                  <a:lnTo>
                    <a:pt x="22" y="87"/>
                  </a:lnTo>
                  <a:lnTo>
                    <a:pt x="28" y="86"/>
                  </a:lnTo>
                  <a:lnTo>
                    <a:pt x="33" y="85"/>
                  </a:lnTo>
                  <a:lnTo>
                    <a:pt x="38" y="83"/>
                  </a:lnTo>
                  <a:lnTo>
                    <a:pt x="42" y="81"/>
                  </a:lnTo>
                  <a:lnTo>
                    <a:pt x="46" y="77"/>
                  </a:lnTo>
                  <a:lnTo>
                    <a:pt x="48" y="73"/>
                  </a:lnTo>
                  <a:lnTo>
                    <a:pt x="49" y="70"/>
                  </a:lnTo>
                  <a:lnTo>
                    <a:pt x="50" y="68"/>
                  </a:lnTo>
                  <a:lnTo>
                    <a:pt x="50" y="62"/>
                  </a:lnTo>
                  <a:lnTo>
                    <a:pt x="50" y="57"/>
                  </a:lnTo>
                  <a:lnTo>
                    <a:pt x="49" y="52"/>
                  </a:lnTo>
                  <a:lnTo>
                    <a:pt x="47" y="49"/>
                  </a:lnTo>
                  <a:lnTo>
                    <a:pt x="44" y="45"/>
                  </a:lnTo>
                  <a:lnTo>
                    <a:pt x="38" y="40"/>
                  </a:lnTo>
                  <a:lnTo>
                    <a:pt x="31" y="36"/>
                  </a:lnTo>
                  <a:lnTo>
                    <a:pt x="24" y="32"/>
                  </a:lnTo>
                  <a:lnTo>
                    <a:pt x="17" y="28"/>
                  </a:lnTo>
                  <a:lnTo>
                    <a:pt x="15" y="26"/>
                  </a:lnTo>
                  <a:lnTo>
                    <a:pt x="13" y="23"/>
                  </a:lnTo>
                  <a:lnTo>
                    <a:pt x="12" y="20"/>
                  </a:lnTo>
                  <a:lnTo>
                    <a:pt x="11" y="17"/>
                  </a:lnTo>
                  <a:lnTo>
                    <a:pt x="11" y="14"/>
                  </a:lnTo>
                  <a:lnTo>
                    <a:pt x="12" y="12"/>
                  </a:lnTo>
                  <a:lnTo>
                    <a:pt x="13" y="10"/>
                  </a:lnTo>
                  <a:lnTo>
                    <a:pt x="15" y="8"/>
                  </a:lnTo>
                  <a:lnTo>
                    <a:pt x="16" y="6"/>
                  </a:lnTo>
                  <a:lnTo>
                    <a:pt x="19" y="5"/>
                  </a:lnTo>
                  <a:lnTo>
                    <a:pt x="22" y="5"/>
                  </a:lnTo>
                  <a:lnTo>
                    <a:pt x="25" y="4"/>
                  </a:lnTo>
                  <a:lnTo>
                    <a:pt x="29" y="4"/>
                  </a:lnTo>
                  <a:lnTo>
                    <a:pt x="31" y="5"/>
                  </a:lnTo>
                  <a:lnTo>
                    <a:pt x="35" y="7"/>
                  </a:lnTo>
                  <a:lnTo>
                    <a:pt x="37" y="8"/>
                  </a:lnTo>
                  <a:lnTo>
                    <a:pt x="38" y="9"/>
                  </a:lnTo>
                  <a:lnTo>
                    <a:pt x="39" y="11"/>
                  </a:lnTo>
                  <a:lnTo>
                    <a:pt x="39" y="13"/>
                  </a:lnTo>
                  <a:lnTo>
                    <a:pt x="41" y="19"/>
                  </a:lnTo>
                  <a:lnTo>
                    <a:pt x="42" y="21"/>
                  </a:lnTo>
                  <a:lnTo>
                    <a:pt x="43" y="21"/>
                  </a:lnTo>
                  <a:lnTo>
                    <a:pt x="44" y="21"/>
                  </a:lnTo>
                  <a:lnTo>
                    <a:pt x="44" y="20"/>
                  </a:lnTo>
                  <a:lnTo>
                    <a:pt x="44" y="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2" name="Freeform 188"/>
            <p:cNvSpPr>
              <a:spLocks noEditPoints="1"/>
            </p:cNvSpPr>
            <p:nvPr/>
          </p:nvSpPr>
          <p:spPr bwMode="auto">
            <a:xfrm>
              <a:off x="2079777" y="6228567"/>
              <a:ext cx="68117" cy="87903"/>
            </a:xfrm>
            <a:custGeom>
              <a:avLst/>
              <a:gdLst>
                <a:gd name="T0" fmla="*/ 2147483647 w 43"/>
                <a:gd name="T1" fmla="*/ 2147483647 h 56"/>
                <a:gd name="T2" fmla="*/ 2147483647 w 43"/>
                <a:gd name="T3" fmla="*/ 2147483647 h 56"/>
                <a:gd name="T4" fmla="*/ 2147483647 w 43"/>
                <a:gd name="T5" fmla="*/ 2147483647 h 56"/>
                <a:gd name="T6" fmla="*/ 2147483647 w 43"/>
                <a:gd name="T7" fmla="*/ 2147483647 h 56"/>
                <a:gd name="T8" fmla="*/ 2147483647 w 43"/>
                <a:gd name="T9" fmla="*/ 2147483647 h 56"/>
                <a:gd name="T10" fmla="*/ 2147483647 w 43"/>
                <a:gd name="T11" fmla="*/ 0 h 56"/>
                <a:gd name="T12" fmla="*/ 2147483647 w 43"/>
                <a:gd name="T13" fmla="*/ 0 h 56"/>
                <a:gd name="T14" fmla="*/ 2147483647 w 43"/>
                <a:gd name="T15" fmla="*/ 2147483647 h 56"/>
                <a:gd name="T16" fmla="*/ 2147483647 w 43"/>
                <a:gd name="T17" fmla="*/ 2147483647 h 56"/>
                <a:gd name="T18" fmla="*/ 2147483647 w 43"/>
                <a:gd name="T19" fmla="*/ 2147483647 h 56"/>
                <a:gd name="T20" fmla="*/ 0 w 43"/>
                <a:gd name="T21" fmla="*/ 2147483647 h 56"/>
                <a:gd name="T22" fmla="*/ 2147483647 w 43"/>
                <a:gd name="T23" fmla="*/ 2147483647 h 56"/>
                <a:gd name="T24" fmla="*/ 2147483647 w 43"/>
                <a:gd name="T25" fmla="*/ 2147483647 h 56"/>
                <a:gd name="T26" fmla="*/ 2147483647 w 43"/>
                <a:gd name="T27" fmla="*/ 2147483647 h 56"/>
                <a:gd name="T28" fmla="*/ 2147483647 w 43"/>
                <a:gd name="T29" fmla="*/ 2147483647 h 56"/>
                <a:gd name="T30" fmla="*/ 2147483647 w 43"/>
                <a:gd name="T31" fmla="*/ 2147483647 h 56"/>
                <a:gd name="T32" fmla="*/ 2147483647 w 43"/>
                <a:gd name="T33" fmla="*/ 2147483647 h 56"/>
                <a:gd name="T34" fmla="*/ 2147483647 w 43"/>
                <a:gd name="T35" fmla="*/ 2147483647 h 56"/>
                <a:gd name="T36" fmla="*/ 2147483647 w 43"/>
                <a:gd name="T37" fmla="*/ 2147483647 h 56"/>
                <a:gd name="T38" fmla="*/ 2147483647 w 43"/>
                <a:gd name="T39" fmla="*/ 2147483647 h 56"/>
                <a:gd name="T40" fmla="*/ 2147483647 w 43"/>
                <a:gd name="T41" fmla="*/ 2147483647 h 56"/>
                <a:gd name="T42" fmla="*/ 2147483647 w 43"/>
                <a:gd name="T43" fmla="*/ 2147483647 h 56"/>
                <a:gd name="T44" fmla="*/ 2147483647 w 43"/>
                <a:gd name="T45" fmla="*/ 2147483647 h 56"/>
                <a:gd name="T46" fmla="*/ 2147483647 w 43"/>
                <a:gd name="T47" fmla="*/ 2147483647 h 56"/>
                <a:gd name="T48" fmla="*/ 2147483647 w 43"/>
                <a:gd name="T49" fmla="*/ 2147483647 h 56"/>
                <a:gd name="T50" fmla="*/ 2147483647 w 43"/>
                <a:gd name="T51" fmla="*/ 2147483647 h 56"/>
                <a:gd name="T52" fmla="*/ 2147483647 w 43"/>
                <a:gd name="T53" fmla="*/ 2147483647 h 56"/>
                <a:gd name="T54" fmla="*/ 2147483647 w 43"/>
                <a:gd name="T55" fmla="*/ 2147483647 h 56"/>
                <a:gd name="T56" fmla="*/ 2147483647 w 43"/>
                <a:gd name="T57" fmla="*/ 2147483647 h 56"/>
                <a:gd name="T58" fmla="*/ 2147483647 w 43"/>
                <a:gd name="T59" fmla="*/ 2147483647 h 56"/>
                <a:gd name="T60" fmla="*/ 2147483647 w 43"/>
                <a:gd name="T61" fmla="*/ 2147483647 h 56"/>
                <a:gd name="T62" fmla="*/ 2147483647 w 43"/>
                <a:gd name="T63" fmla="*/ 2147483647 h 56"/>
                <a:gd name="T64" fmla="*/ 2147483647 w 43"/>
                <a:gd name="T65" fmla="*/ 2147483647 h 56"/>
                <a:gd name="T66" fmla="*/ 2147483647 w 43"/>
                <a:gd name="T67" fmla="*/ 2147483647 h 56"/>
                <a:gd name="T68" fmla="*/ 2147483647 w 43"/>
                <a:gd name="T69" fmla="*/ 2147483647 h 56"/>
                <a:gd name="T70" fmla="*/ 2147483647 w 43"/>
                <a:gd name="T71" fmla="*/ 2147483647 h 56"/>
                <a:gd name="T72" fmla="*/ 2147483647 w 43"/>
                <a:gd name="T73" fmla="*/ 2147483647 h 56"/>
                <a:gd name="T74" fmla="*/ 2147483647 w 43"/>
                <a:gd name="T75" fmla="*/ 2147483647 h 56"/>
                <a:gd name="T76" fmla="*/ 2147483647 w 43"/>
                <a:gd name="T77" fmla="*/ 2147483647 h 56"/>
                <a:gd name="T78" fmla="*/ 2147483647 w 43"/>
                <a:gd name="T79" fmla="*/ 2147483647 h 56"/>
                <a:gd name="T80" fmla="*/ 2147483647 w 43"/>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3"/>
                <a:gd name="T124" fmla="*/ 0 h 56"/>
                <a:gd name="T125" fmla="*/ 43 w 43"/>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3" h="56">
                  <a:moveTo>
                    <a:pt x="41" y="22"/>
                  </a:moveTo>
                  <a:lnTo>
                    <a:pt x="42" y="22"/>
                  </a:lnTo>
                  <a:lnTo>
                    <a:pt x="43" y="21"/>
                  </a:lnTo>
                  <a:lnTo>
                    <a:pt x="43" y="19"/>
                  </a:lnTo>
                  <a:lnTo>
                    <a:pt x="43" y="16"/>
                  </a:lnTo>
                  <a:lnTo>
                    <a:pt x="42" y="13"/>
                  </a:lnTo>
                  <a:lnTo>
                    <a:pt x="41" y="10"/>
                  </a:lnTo>
                  <a:lnTo>
                    <a:pt x="39" y="7"/>
                  </a:lnTo>
                  <a:lnTo>
                    <a:pt x="37" y="4"/>
                  </a:lnTo>
                  <a:lnTo>
                    <a:pt x="33" y="2"/>
                  </a:lnTo>
                  <a:lnTo>
                    <a:pt x="31" y="1"/>
                  </a:lnTo>
                  <a:lnTo>
                    <a:pt x="29" y="0"/>
                  </a:lnTo>
                  <a:lnTo>
                    <a:pt x="23" y="0"/>
                  </a:lnTo>
                  <a:lnTo>
                    <a:pt x="18" y="0"/>
                  </a:lnTo>
                  <a:lnTo>
                    <a:pt x="13" y="2"/>
                  </a:lnTo>
                  <a:lnTo>
                    <a:pt x="11" y="4"/>
                  </a:lnTo>
                  <a:lnTo>
                    <a:pt x="9" y="5"/>
                  </a:lnTo>
                  <a:lnTo>
                    <a:pt x="6" y="9"/>
                  </a:lnTo>
                  <a:lnTo>
                    <a:pt x="3" y="14"/>
                  </a:lnTo>
                  <a:lnTo>
                    <a:pt x="1" y="19"/>
                  </a:lnTo>
                  <a:lnTo>
                    <a:pt x="0" y="23"/>
                  </a:lnTo>
                  <a:lnTo>
                    <a:pt x="0" y="28"/>
                  </a:lnTo>
                  <a:lnTo>
                    <a:pt x="0" y="35"/>
                  </a:lnTo>
                  <a:lnTo>
                    <a:pt x="1" y="40"/>
                  </a:lnTo>
                  <a:lnTo>
                    <a:pt x="3" y="45"/>
                  </a:lnTo>
                  <a:lnTo>
                    <a:pt x="5" y="49"/>
                  </a:lnTo>
                  <a:lnTo>
                    <a:pt x="7" y="50"/>
                  </a:lnTo>
                  <a:lnTo>
                    <a:pt x="9" y="52"/>
                  </a:lnTo>
                  <a:lnTo>
                    <a:pt x="12" y="54"/>
                  </a:lnTo>
                  <a:lnTo>
                    <a:pt x="17" y="55"/>
                  </a:lnTo>
                  <a:lnTo>
                    <a:pt x="22" y="56"/>
                  </a:lnTo>
                  <a:lnTo>
                    <a:pt x="27" y="55"/>
                  </a:lnTo>
                  <a:lnTo>
                    <a:pt x="31" y="54"/>
                  </a:lnTo>
                  <a:lnTo>
                    <a:pt x="34" y="52"/>
                  </a:lnTo>
                  <a:lnTo>
                    <a:pt x="37" y="51"/>
                  </a:lnTo>
                  <a:lnTo>
                    <a:pt x="40" y="47"/>
                  </a:lnTo>
                  <a:lnTo>
                    <a:pt x="41" y="45"/>
                  </a:lnTo>
                  <a:lnTo>
                    <a:pt x="41" y="44"/>
                  </a:lnTo>
                  <a:lnTo>
                    <a:pt x="40" y="44"/>
                  </a:lnTo>
                  <a:lnTo>
                    <a:pt x="39" y="45"/>
                  </a:lnTo>
                  <a:lnTo>
                    <a:pt x="37" y="47"/>
                  </a:lnTo>
                  <a:lnTo>
                    <a:pt x="36" y="48"/>
                  </a:lnTo>
                  <a:lnTo>
                    <a:pt x="34" y="48"/>
                  </a:lnTo>
                  <a:lnTo>
                    <a:pt x="31" y="49"/>
                  </a:lnTo>
                  <a:lnTo>
                    <a:pt x="28" y="49"/>
                  </a:lnTo>
                  <a:lnTo>
                    <a:pt x="22" y="49"/>
                  </a:lnTo>
                  <a:lnTo>
                    <a:pt x="20" y="48"/>
                  </a:lnTo>
                  <a:lnTo>
                    <a:pt x="18" y="47"/>
                  </a:lnTo>
                  <a:lnTo>
                    <a:pt x="15" y="45"/>
                  </a:lnTo>
                  <a:lnTo>
                    <a:pt x="13" y="44"/>
                  </a:lnTo>
                  <a:lnTo>
                    <a:pt x="12" y="42"/>
                  </a:lnTo>
                  <a:lnTo>
                    <a:pt x="11" y="39"/>
                  </a:lnTo>
                  <a:lnTo>
                    <a:pt x="9" y="35"/>
                  </a:lnTo>
                  <a:lnTo>
                    <a:pt x="9" y="31"/>
                  </a:lnTo>
                  <a:lnTo>
                    <a:pt x="9" y="27"/>
                  </a:lnTo>
                  <a:lnTo>
                    <a:pt x="9" y="24"/>
                  </a:lnTo>
                  <a:lnTo>
                    <a:pt x="9" y="22"/>
                  </a:lnTo>
                  <a:lnTo>
                    <a:pt x="41" y="22"/>
                  </a:lnTo>
                  <a:close/>
                  <a:moveTo>
                    <a:pt x="22" y="18"/>
                  </a:moveTo>
                  <a:lnTo>
                    <a:pt x="15" y="18"/>
                  </a:lnTo>
                  <a:lnTo>
                    <a:pt x="11" y="18"/>
                  </a:lnTo>
                  <a:lnTo>
                    <a:pt x="10" y="17"/>
                  </a:lnTo>
                  <a:lnTo>
                    <a:pt x="10" y="15"/>
                  </a:lnTo>
                  <a:lnTo>
                    <a:pt x="11" y="13"/>
                  </a:lnTo>
                  <a:lnTo>
                    <a:pt x="14" y="8"/>
                  </a:lnTo>
                  <a:lnTo>
                    <a:pt x="16" y="6"/>
                  </a:lnTo>
                  <a:lnTo>
                    <a:pt x="19" y="4"/>
                  </a:lnTo>
                  <a:lnTo>
                    <a:pt x="22" y="3"/>
                  </a:lnTo>
                  <a:lnTo>
                    <a:pt x="25" y="3"/>
                  </a:lnTo>
                  <a:lnTo>
                    <a:pt x="29" y="3"/>
                  </a:lnTo>
                  <a:lnTo>
                    <a:pt x="32" y="5"/>
                  </a:lnTo>
                  <a:lnTo>
                    <a:pt x="33" y="6"/>
                  </a:lnTo>
                  <a:lnTo>
                    <a:pt x="34" y="8"/>
                  </a:lnTo>
                  <a:lnTo>
                    <a:pt x="35" y="10"/>
                  </a:lnTo>
                  <a:lnTo>
                    <a:pt x="35" y="11"/>
                  </a:lnTo>
                  <a:lnTo>
                    <a:pt x="35" y="13"/>
                  </a:lnTo>
                  <a:lnTo>
                    <a:pt x="34" y="14"/>
                  </a:lnTo>
                  <a:lnTo>
                    <a:pt x="34" y="15"/>
                  </a:lnTo>
                  <a:lnTo>
                    <a:pt x="33" y="16"/>
                  </a:lnTo>
                  <a:lnTo>
                    <a:pt x="31" y="17"/>
                  </a:lnTo>
                  <a:lnTo>
                    <a:pt x="29" y="18"/>
                  </a:lnTo>
                  <a:lnTo>
                    <a:pt x="22" y="18"/>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3" name="Freeform 189"/>
            <p:cNvSpPr>
              <a:spLocks/>
            </p:cNvSpPr>
            <p:nvPr/>
          </p:nvSpPr>
          <p:spPr bwMode="auto">
            <a:xfrm>
              <a:off x="2158374" y="6224979"/>
              <a:ext cx="62877" cy="87903"/>
            </a:xfrm>
            <a:custGeom>
              <a:avLst/>
              <a:gdLst>
                <a:gd name="T0" fmla="*/ 2147483647 w 39"/>
                <a:gd name="T1" fmla="*/ 2147483647 h 56"/>
                <a:gd name="T2" fmla="*/ 2147483647 w 39"/>
                <a:gd name="T3" fmla="*/ 2147483647 h 56"/>
                <a:gd name="T4" fmla="*/ 2147483647 w 39"/>
                <a:gd name="T5" fmla="*/ 2147483647 h 56"/>
                <a:gd name="T6" fmla="*/ 2147483647 w 39"/>
                <a:gd name="T7" fmla="*/ 2147483647 h 56"/>
                <a:gd name="T8" fmla="*/ 2147483647 w 39"/>
                <a:gd name="T9" fmla="*/ 2147483647 h 56"/>
                <a:gd name="T10" fmla="*/ 2147483647 w 39"/>
                <a:gd name="T11" fmla="*/ 2147483647 h 56"/>
                <a:gd name="T12" fmla="*/ 2147483647 w 39"/>
                <a:gd name="T13" fmla="*/ 2147483647 h 56"/>
                <a:gd name="T14" fmla="*/ 2147483647 w 39"/>
                <a:gd name="T15" fmla="*/ 2147483647 h 56"/>
                <a:gd name="T16" fmla="*/ 2147483647 w 39"/>
                <a:gd name="T17" fmla="*/ 2147483647 h 56"/>
                <a:gd name="T18" fmla="*/ 2147483647 w 39"/>
                <a:gd name="T19" fmla="*/ 2147483647 h 56"/>
                <a:gd name="T20" fmla="*/ 2147483647 w 39"/>
                <a:gd name="T21" fmla="*/ 2147483647 h 56"/>
                <a:gd name="T22" fmla="*/ 2147483647 w 39"/>
                <a:gd name="T23" fmla="*/ 2147483647 h 56"/>
                <a:gd name="T24" fmla="*/ 2147483647 w 39"/>
                <a:gd name="T25" fmla="*/ 2147483647 h 56"/>
                <a:gd name="T26" fmla="*/ 2147483647 w 39"/>
                <a:gd name="T27" fmla="*/ 2147483647 h 56"/>
                <a:gd name="T28" fmla="*/ 2147483647 w 39"/>
                <a:gd name="T29" fmla="*/ 0 h 56"/>
                <a:gd name="T30" fmla="*/ 2147483647 w 39"/>
                <a:gd name="T31" fmla="*/ 0 h 56"/>
                <a:gd name="T32" fmla="*/ 2147483647 w 39"/>
                <a:gd name="T33" fmla="*/ 2147483647 h 56"/>
                <a:gd name="T34" fmla="*/ 2147483647 w 39"/>
                <a:gd name="T35" fmla="*/ 2147483647 h 56"/>
                <a:gd name="T36" fmla="*/ 2147483647 w 39"/>
                <a:gd name="T37" fmla="*/ 2147483647 h 56"/>
                <a:gd name="T38" fmla="*/ 2147483647 w 39"/>
                <a:gd name="T39" fmla="*/ 2147483647 h 56"/>
                <a:gd name="T40" fmla="*/ 2147483647 w 39"/>
                <a:gd name="T41" fmla="*/ 2147483647 h 56"/>
                <a:gd name="T42" fmla="*/ 2147483647 w 39"/>
                <a:gd name="T43" fmla="*/ 2147483647 h 56"/>
                <a:gd name="T44" fmla="*/ 2147483647 w 39"/>
                <a:gd name="T45" fmla="*/ 2147483647 h 56"/>
                <a:gd name="T46" fmla="*/ 2147483647 w 39"/>
                <a:gd name="T47" fmla="*/ 2147483647 h 56"/>
                <a:gd name="T48" fmla="*/ 0 w 39"/>
                <a:gd name="T49" fmla="*/ 2147483647 h 56"/>
                <a:gd name="T50" fmla="*/ 2147483647 w 39"/>
                <a:gd name="T51" fmla="*/ 2147483647 h 56"/>
                <a:gd name="T52" fmla="*/ 2147483647 w 39"/>
                <a:gd name="T53" fmla="*/ 2147483647 h 56"/>
                <a:gd name="T54" fmla="*/ 2147483647 w 39"/>
                <a:gd name="T55" fmla="*/ 2147483647 h 56"/>
                <a:gd name="T56" fmla="*/ 2147483647 w 39"/>
                <a:gd name="T57" fmla="*/ 2147483647 h 56"/>
                <a:gd name="T58" fmla="*/ 2147483647 w 39"/>
                <a:gd name="T59" fmla="*/ 2147483647 h 56"/>
                <a:gd name="T60" fmla="*/ 2147483647 w 39"/>
                <a:gd name="T61" fmla="*/ 2147483647 h 56"/>
                <a:gd name="T62" fmla="*/ 2147483647 w 39"/>
                <a:gd name="T63" fmla="*/ 2147483647 h 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9"/>
                <a:gd name="T97" fmla="*/ 0 h 56"/>
                <a:gd name="T98" fmla="*/ 39 w 39"/>
                <a:gd name="T99" fmla="*/ 56 h 5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9" h="56">
                  <a:moveTo>
                    <a:pt x="17" y="19"/>
                  </a:moveTo>
                  <a:lnTo>
                    <a:pt x="18" y="16"/>
                  </a:lnTo>
                  <a:lnTo>
                    <a:pt x="19" y="14"/>
                  </a:lnTo>
                  <a:lnTo>
                    <a:pt x="21" y="12"/>
                  </a:lnTo>
                  <a:lnTo>
                    <a:pt x="23" y="11"/>
                  </a:lnTo>
                  <a:lnTo>
                    <a:pt x="26" y="11"/>
                  </a:lnTo>
                  <a:lnTo>
                    <a:pt x="28" y="12"/>
                  </a:lnTo>
                  <a:lnTo>
                    <a:pt x="30" y="13"/>
                  </a:lnTo>
                  <a:lnTo>
                    <a:pt x="32" y="14"/>
                  </a:lnTo>
                  <a:lnTo>
                    <a:pt x="34" y="14"/>
                  </a:lnTo>
                  <a:lnTo>
                    <a:pt x="37" y="13"/>
                  </a:lnTo>
                  <a:lnTo>
                    <a:pt x="38" y="11"/>
                  </a:lnTo>
                  <a:lnTo>
                    <a:pt x="39" y="10"/>
                  </a:lnTo>
                  <a:lnTo>
                    <a:pt x="39" y="8"/>
                  </a:lnTo>
                  <a:lnTo>
                    <a:pt x="39" y="6"/>
                  </a:lnTo>
                  <a:lnTo>
                    <a:pt x="38" y="5"/>
                  </a:lnTo>
                  <a:lnTo>
                    <a:pt x="37" y="4"/>
                  </a:lnTo>
                  <a:lnTo>
                    <a:pt x="36" y="3"/>
                  </a:lnTo>
                  <a:lnTo>
                    <a:pt x="34" y="2"/>
                  </a:lnTo>
                  <a:lnTo>
                    <a:pt x="31" y="2"/>
                  </a:lnTo>
                  <a:lnTo>
                    <a:pt x="29" y="2"/>
                  </a:lnTo>
                  <a:lnTo>
                    <a:pt x="27" y="3"/>
                  </a:lnTo>
                  <a:lnTo>
                    <a:pt x="25" y="4"/>
                  </a:lnTo>
                  <a:lnTo>
                    <a:pt x="23" y="5"/>
                  </a:lnTo>
                  <a:lnTo>
                    <a:pt x="20" y="8"/>
                  </a:lnTo>
                  <a:lnTo>
                    <a:pt x="18" y="9"/>
                  </a:lnTo>
                  <a:lnTo>
                    <a:pt x="18" y="8"/>
                  </a:lnTo>
                  <a:lnTo>
                    <a:pt x="17" y="5"/>
                  </a:lnTo>
                  <a:lnTo>
                    <a:pt x="17" y="1"/>
                  </a:lnTo>
                  <a:lnTo>
                    <a:pt x="17" y="0"/>
                  </a:lnTo>
                  <a:lnTo>
                    <a:pt x="16" y="0"/>
                  </a:lnTo>
                  <a:lnTo>
                    <a:pt x="15" y="0"/>
                  </a:lnTo>
                  <a:lnTo>
                    <a:pt x="13" y="2"/>
                  </a:lnTo>
                  <a:lnTo>
                    <a:pt x="9" y="7"/>
                  </a:lnTo>
                  <a:lnTo>
                    <a:pt x="5" y="9"/>
                  </a:lnTo>
                  <a:lnTo>
                    <a:pt x="4" y="10"/>
                  </a:lnTo>
                  <a:lnTo>
                    <a:pt x="4" y="11"/>
                  </a:lnTo>
                  <a:lnTo>
                    <a:pt x="4" y="12"/>
                  </a:lnTo>
                  <a:lnTo>
                    <a:pt x="6" y="13"/>
                  </a:lnTo>
                  <a:lnTo>
                    <a:pt x="8" y="16"/>
                  </a:lnTo>
                  <a:lnTo>
                    <a:pt x="9" y="18"/>
                  </a:lnTo>
                  <a:lnTo>
                    <a:pt x="9" y="21"/>
                  </a:lnTo>
                  <a:lnTo>
                    <a:pt x="9" y="42"/>
                  </a:lnTo>
                  <a:lnTo>
                    <a:pt x="8" y="47"/>
                  </a:lnTo>
                  <a:lnTo>
                    <a:pt x="8" y="49"/>
                  </a:lnTo>
                  <a:lnTo>
                    <a:pt x="7" y="50"/>
                  </a:lnTo>
                  <a:lnTo>
                    <a:pt x="6" y="51"/>
                  </a:lnTo>
                  <a:lnTo>
                    <a:pt x="5" y="52"/>
                  </a:lnTo>
                  <a:lnTo>
                    <a:pt x="1" y="53"/>
                  </a:lnTo>
                  <a:lnTo>
                    <a:pt x="0" y="54"/>
                  </a:lnTo>
                  <a:lnTo>
                    <a:pt x="1" y="55"/>
                  </a:lnTo>
                  <a:lnTo>
                    <a:pt x="2" y="56"/>
                  </a:lnTo>
                  <a:lnTo>
                    <a:pt x="3" y="56"/>
                  </a:lnTo>
                  <a:lnTo>
                    <a:pt x="16" y="55"/>
                  </a:lnTo>
                  <a:lnTo>
                    <a:pt x="27" y="56"/>
                  </a:lnTo>
                  <a:lnTo>
                    <a:pt x="30" y="56"/>
                  </a:lnTo>
                  <a:lnTo>
                    <a:pt x="30" y="55"/>
                  </a:lnTo>
                  <a:lnTo>
                    <a:pt x="30" y="53"/>
                  </a:lnTo>
                  <a:lnTo>
                    <a:pt x="29" y="53"/>
                  </a:lnTo>
                  <a:lnTo>
                    <a:pt x="23" y="52"/>
                  </a:lnTo>
                  <a:lnTo>
                    <a:pt x="19" y="51"/>
                  </a:lnTo>
                  <a:lnTo>
                    <a:pt x="19" y="50"/>
                  </a:lnTo>
                  <a:lnTo>
                    <a:pt x="18" y="49"/>
                  </a:lnTo>
                  <a:lnTo>
                    <a:pt x="17" y="46"/>
                  </a:lnTo>
                  <a:lnTo>
                    <a:pt x="17" y="1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4" name="Freeform 190"/>
            <p:cNvSpPr>
              <a:spLocks/>
            </p:cNvSpPr>
            <p:nvPr/>
          </p:nvSpPr>
          <p:spPr bwMode="auto">
            <a:xfrm>
              <a:off x="2221251" y="6230361"/>
              <a:ext cx="92568" cy="86110"/>
            </a:xfrm>
            <a:custGeom>
              <a:avLst/>
              <a:gdLst>
                <a:gd name="T0" fmla="*/ 2147483647 w 58"/>
                <a:gd name="T1" fmla="*/ 2147483647 h 54"/>
                <a:gd name="T2" fmla="*/ 2147483647 w 58"/>
                <a:gd name="T3" fmla="*/ 2147483647 h 54"/>
                <a:gd name="T4" fmla="*/ 2147483647 w 58"/>
                <a:gd name="T5" fmla="*/ 2147483647 h 54"/>
                <a:gd name="T6" fmla="*/ 2147483647 w 58"/>
                <a:gd name="T7" fmla="*/ 2147483647 h 54"/>
                <a:gd name="T8" fmla="*/ 2147483647 w 58"/>
                <a:gd name="T9" fmla="*/ 2147483647 h 54"/>
                <a:gd name="T10" fmla="*/ 2147483647 w 58"/>
                <a:gd name="T11" fmla="*/ 2147483647 h 54"/>
                <a:gd name="T12" fmla="*/ 2147483647 w 58"/>
                <a:gd name="T13" fmla="*/ 0 h 54"/>
                <a:gd name="T14" fmla="*/ 2147483647 w 58"/>
                <a:gd name="T15" fmla="*/ 0 h 54"/>
                <a:gd name="T16" fmla="*/ 2147483647 w 58"/>
                <a:gd name="T17" fmla="*/ 0 h 54"/>
                <a:gd name="T18" fmla="*/ 2147483647 w 58"/>
                <a:gd name="T19" fmla="*/ 0 h 54"/>
                <a:gd name="T20" fmla="*/ 2147483647 w 58"/>
                <a:gd name="T21" fmla="*/ 0 h 54"/>
                <a:gd name="T22" fmla="*/ 2147483647 w 58"/>
                <a:gd name="T23" fmla="*/ 2147483647 h 54"/>
                <a:gd name="T24" fmla="*/ 2147483647 w 58"/>
                <a:gd name="T25" fmla="*/ 2147483647 h 54"/>
                <a:gd name="T26" fmla="*/ 2147483647 w 58"/>
                <a:gd name="T27" fmla="*/ 2147483647 h 54"/>
                <a:gd name="T28" fmla="*/ 2147483647 w 58"/>
                <a:gd name="T29" fmla="*/ 2147483647 h 54"/>
                <a:gd name="T30" fmla="*/ 2147483647 w 58"/>
                <a:gd name="T31" fmla="*/ 2147483647 h 54"/>
                <a:gd name="T32" fmla="*/ 2147483647 w 58"/>
                <a:gd name="T33" fmla="*/ 2147483647 h 54"/>
                <a:gd name="T34" fmla="*/ 2147483647 w 58"/>
                <a:gd name="T35" fmla="*/ 2147483647 h 54"/>
                <a:gd name="T36" fmla="*/ 2147483647 w 58"/>
                <a:gd name="T37" fmla="*/ 2147483647 h 54"/>
                <a:gd name="T38" fmla="*/ 2147483647 w 58"/>
                <a:gd name="T39" fmla="*/ 2147483647 h 54"/>
                <a:gd name="T40" fmla="*/ 2147483647 w 58"/>
                <a:gd name="T41" fmla="*/ 2147483647 h 54"/>
                <a:gd name="T42" fmla="*/ 2147483647 w 58"/>
                <a:gd name="T43" fmla="*/ 2147483647 h 54"/>
                <a:gd name="T44" fmla="*/ 2147483647 w 58"/>
                <a:gd name="T45" fmla="*/ 2147483647 h 54"/>
                <a:gd name="T46" fmla="*/ 2147483647 w 58"/>
                <a:gd name="T47" fmla="*/ 2147483647 h 54"/>
                <a:gd name="T48" fmla="*/ 2147483647 w 58"/>
                <a:gd name="T49" fmla="*/ 2147483647 h 54"/>
                <a:gd name="T50" fmla="*/ 2147483647 w 58"/>
                <a:gd name="T51" fmla="*/ 2147483647 h 54"/>
                <a:gd name="T52" fmla="*/ 2147483647 w 58"/>
                <a:gd name="T53" fmla="*/ 2147483647 h 54"/>
                <a:gd name="T54" fmla="*/ 2147483647 w 58"/>
                <a:gd name="T55" fmla="*/ 2147483647 h 54"/>
                <a:gd name="T56" fmla="*/ 2147483647 w 58"/>
                <a:gd name="T57" fmla="*/ 2147483647 h 54"/>
                <a:gd name="T58" fmla="*/ 2147483647 w 58"/>
                <a:gd name="T59" fmla="*/ 2147483647 h 54"/>
                <a:gd name="T60" fmla="*/ 2147483647 w 58"/>
                <a:gd name="T61" fmla="*/ 0 h 54"/>
                <a:gd name="T62" fmla="*/ 2147483647 w 58"/>
                <a:gd name="T63" fmla="*/ 0 h 54"/>
                <a:gd name="T64" fmla="*/ 2147483647 w 58"/>
                <a:gd name="T65" fmla="*/ 0 h 54"/>
                <a:gd name="T66" fmla="*/ 2147483647 w 58"/>
                <a:gd name="T67" fmla="*/ 0 h 54"/>
                <a:gd name="T68" fmla="*/ 2147483647 w 58"/>
                <a:gd name="T69" fmla="*/ 0 h 54"/>
                <a:gd name="T70" fmla="*/ 0 w 58"/>
                <a:gd name="T71" fmla="*/ 2147483647 h 54"/>
                <a:gd name="T72" fmla="*/ 2147483647 w 58"/>
                <a:gd name="T73" fmla="*/ 2147483647 h 54"/>
                <a:gd name="T74" fmla="*/ 2147483647 w 58"/>
                <a:gd name="T75" fmla="*/ 2147483647 h 54"/>
                <a:gd name="T76" fmla="*/ 2147483647 w 58"/>
                <a:gd name="T77" fmla="*/ 2147483647 h 54"/>
                <a:gd name="T78" fmla="*/ 2147483647 w 58"/>
                <a:gd name="T79" fmla="*/ 2147483647 h 54"/>
                <a:gd name="T80" fmla="*/ 2147483647 w 58"/>
                <a:gd name="T81" fmla="*/ 2147483647 h 54"/>
                <a:gd name="T82" fmla="*/ 2147483647 w 58"/>
                <a:gd name="T83" fmla="*/ 2147483647 h 54"/>
                <a:gd name="T84" fmla="*/ 2147483647 w 58"/>
                <a:gd name="T85" fmla="*/ 2147483647 h 54"/>
                <a:gd name="T86" fmla="*/ 2147483647 w 58"/>
                <a:gd name="T87" fmla="*/ 2147483647 h 54"/>
                <a:gd name="T88" fmla="*/ 2147483647 w 58"/>
                <a:gd name="T89" fmla="*/ 2147483647 h 54"/>
                <a:gd name="T90" fmla="*/ 2147483647 w 58"/>
                <a:gd name="T91" fmla="*/ 2147483647 h 54"/>
                <a:gd name="T92" fmla="*/ 2147483647 w 58"/>
                <a:gd name="T93" fmla="*/ 2147483647 h 5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8"/>
                <a:gd name="T142" fmla="*/ 0 h 54"/>
                <a:gd name="T143" fmla="*/ 58 w 58"/>
                <a:gd name="T144" fmla="*/ 54 h 5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8" h="54">
                  <a:moveTo>
                    <a:pt x="48" y="9"/>
                  </a:moveTo>
                  <a:lnTo>
                    <a:pt x="50" y="7"/>
                  </a:lnTo>
                  <a:lnTo>
                    <a:pt x="51" y="5"/>
                  </a:lnTo>
                  <a:lnTo>
                    <a:pt x="54" y="3"/>
                  </a:lnTo>
                  <a:lnTo>
                    <a:pt x="57" y="2"/>
                  </a:lnTo>
                  <a:lnTo>
                    <a:pt x="58" y="1"/>
                  </a:lnTo>
                  <a:lnTo>
                    <a:pt x="57" y="0"/>
                  </a:lnTo>
                  <a:lnTo>
                    <a:pt x="55" y="0"/>
                  </a:lnTo>
                  <a:lnTo>
                    <a:pt x="48" y="0"/>
                  </a:lnTo>
                  <a:lnTo>
                    <a:pt x="38" y="0"/>
                  </a:lnTo>
                  <a:lnTo>
                    <a:pt x="37" y="0"/>
                  </a:lnTo>
                  <a:lnTo>
                    <a:pt x="36" y="1"/>
                  </a:lnTo>
                  <a:lnTo>
                    <a:pt x="38" y="2"/>
                  </a:lnTo>
                  <a:lnTo>
                    <a:pt x="40" y="3"/>
                  </a:lnTo>
                  <a:lnTo>
                    <a:pt x="43" y="4"/>
                  </a:lnTo>
                  <a:lnTo>
                    <a:pt x="44" y="5"/>
                  </a:lnTo>
                  <a:lnTo>
                    <a:pt x="44" y="6"/>
                  </a:lnTo>
                  <a:lnTo>
                    <a:pt x="43" y="8"/>
                  </a:lnTo>
                  <a:lnTo>
                    <a:pt x="34" y="35"/>
                  </a:lnTo>
                  <a:lnTo>
                    <a:pt x="33" y="36"/>
                  </a:lnTo>
                  <a:lnTo>
                    <a:pt x="32" y="37"/>
                  </a:lnTo>
                  <a:lnTo>
                    <a:pt x="31" y="36"/>
                  </a:lnTo>
                  <a:lnTo>
                    <a:pt x="21" y="9"/>
                  </a:lnTo>
                  <a:lnTo>
                    <a:pt x="20" y="5"/>
                  </a:lnTo>
                  <a:lnTo>
                    <a:pt x="20" y="4"/>
                  </a:lnTo>
                  <a:lnTo>
                    <a:pt x="21" y="3"/>
                  </a:lnTo>
                  <a:lnTo>
                    <a:pt x="24" y="3"/>
                  </a:lnTo>
                  <a:lnTo>
                    <a:pt x="27" y="2"/>
                  </a:lnTo>
                  <a:lnTo>
                    <a:pt x="28" y="2"/>
                  </a:lnTo>
                  <a:lnTo>
                    <a:pt x="28" y="1"/>
                  </a:lnTo>
                  <a:lnTo>
                    <a:pt x="28" y="0"/>
                  </a:lnTo>
                  <a:lnTo>
                    <a:pt x="26" y="0"/>
                  </a:lnTo>
                  <a:lnTo>
                    <a:pt x="15" y="0"/>
                  </a:lnTo>
                  <a:lnTo>
                    <a:pt x="4" y="0"/>
                  </a:lnTo>
                  <a:lnTo>
                    <a:pt x="1" y="0"/>
                  </a:lnTo>
                  <a:lnTo>
                    <a:pt x="0" y="1"/>
                  </a:lnTo>
                  <a:lnTo>
                    <a:pt x="1" y="2"/>
                  </a:lnTo>
                  <a:lnTo>
                    <a:pt x="1" y="3"/>
                  </a:lnTo>
                  <a:lnTo>
                    <a:pt x="2" y="3"/>
                  </a:lnTo>
                  <a:lnTo>
                    <a:pt x="3" y="3"/>
                  </a:lnTo>
                  <a:lnTo>
                    <a:pt x="6" y="4"/>
                  </a:lnTo>
                  <a:lnTo>
                    <a:pt x="8" y="6"/>
                  </a:lnTo>
                  <a:lnTo>
                    <a:pt x="28" y="52"/>
                  </a:lnTo>
                  <a:lnTo>
                    <a:pt x="29" y="53"/>
                  </a:lnTo>
                  <a:lnTo>
                    <a:pt x="30" y="54"/>
                  </a:lnTo>
                  <a:lnTo>
                    <a:pt x="31" y="53"/>
                  </a:lnTo>
                  <a:lnTo>
                    <a:pt x="48" y="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5" name="Freeform 191"/>
            <p:cNvSpPr>
              <a:spLocks noEditPoints="1"/>
            </p:cNvSpPr>
            <p:nvPr/>
          </p:nvSpPr>
          <p:spPr bwMode="auto">
            <a:xfrm>
              <a:off x="2319060" y="6180130"/>
              <a:ext cx="43664" cy="132752"/>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2147483647 w 27"/>
                <a:gd name="T45" fmla="*/ 2147483647 h 84"/>
                <a:gd name="T46" fmla="*/ 0 w 27"/>
                <a:gd name="T47" fmla="*/ 2147483647 h 84"/>
                <a:gd name="T48" fmla="*/ 0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2147483647 h 84"/>
                <a:gd name="T78" fmla="*/ 2147483647 w 27"/>
                <a:gd name="T79" fmla="*/ 0 h 84"/>
                <a:gd name="T80" fmla="*/ 2147483647 w 27"/>
                <a:gd name="T81" fmla="*/ 0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2147483647 h 84"/>
                <a:gd name="T112" fmla="*/ 2147483647 w 27"/>
                <a:gd name="T113" fmla="*/ 0 h 84"/>
                <a:gd name="T114" fmla="*/ 2147483647 w 27"/>
                <a:gd name="T115" fmla="*/ 0 h 8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7"/>
                <a:gd name="T175" fmla="*/ 0 h 84"/>
                <a:gd name="T176" fmla="*/ 27 w 27"/>
                <a:gd name="T177" fmla="*/ 84 h 8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7" h="84">
                  <a:moveTo>
                    <a:pt x="19" y="38"/>
                  </a:moveTo>
                  <a:lnTo>
                    <a:pt x="19" y="31"/>
                  </a:lnTo>
                  <a:lnTo>
                    <a:pt x="19" y="30"/>
                  </a:lnTo>
                  <a:lnTo>
                    <a:pt x="18" y="30"/>
                  </a:lnTo>
                  <a:lnTo>
                    <a:pt x="10" y="35"/>
                  </a:lnTo>
                  <a:lnTo>
                    <a:pt x="8" y="36"/>
                  </a:lnTo>
                  <a:lnTo>
                    <a:pt x="6" y="37"/>
                  </a:lnTo>
                  <a:lnTo>
                    <a:pt x="4" y="38"/>
                  </a:lnTo>
                  <a:lnTo>
                    <a:pt x="4" y="39"/>
                  </a:lnTo>
                  <a:lnTo>
                    <a:pt x="4" y="40"/>
                  </a:lnTo>
                  <a:lnTo>
                    <a:pt x="5" y="40"/>
                  </a:lnTo>
                  <a:lnTo>
                    <a:pt x="7" y="41"/>
                  </a:lnTo>
                  <a:lnTo>
                    <a:pt x="8" y="41"/>
                  </a:lnTo>
                  <a:lnTo>
                    <a:pt x="9" y="42"/>
                  </a:lnTo>
                  <a:lnTo>
                    <a:pt x="10" y="43"/>
                  </a:lnTo>
                  <a:lnTo>
                    <a:pt x="10" y="44"/>
                  </a:lnTo>
                  <a:lnTo>
                    <a:pt x="10" y="73"/>
                  </a:lnTo>
                  <a:lnTo>
                    <a:pt x="9" y="76"/>
                  </a:lnTo>
                  <a:lnTo>
                    <a:pt x="9" y="78"/>
                  </a:lnTo>
                  <a:lnTo>
                    <a:pt x="8" y="78"/>
                  </a:lnTo>
                  <a:lnTo>
                    <a:pt x="6" y="80"/>
                  </a:lnTo>
                  <a:lnTo>
                    <a:pt x="3" y="81"/>
                  </a:lnTo>
                  <a:lnTo>
                    <a:pt x="1" y="82"/>
                  </a:lnTo>
                  <a:lnTo>
                    <a:pt x="0" y="82"/>
                  </a:lnTo>
                  <a:lnTo>
                    <a:pt x="0" y="83"/>
                  </a:lnTo>
                  <a:lnTo>
                    <a:pt x="1" y="83"/>
                  </a:lnTo>
                  <a:lnTo>
                    <a:pt x="1" y="84"/>
                  </a:lnTo>
                  <a:lnTo>
                    <a:pt x="3" y="84"/>
                  </a:lnTo>
                  <a:lnTo>
                    <a:pt x="14" y="83"/>
                  </a:lnTo>
                  <a:lnTo>
                    <a:pt x="24" y="84"/>
                  </a:lnTo>
                  <a:lnTo>
                    <a:pt x="26" y="84"/>
                  </a:lnTo>
                  <a:lnTo>
                    <a:pt x="27" y="83"/>
                  </a:lnTo>
                  <a:lnTo>
                    <a:pt x="27" y="82"/>
                  </a:lnTo>
                  <a:lnTo>
                    <a:pt x="26" y="81"/>
                  </a:lnTo>
                  <a:lnTo>
                    <a:pt x="24" y="81"/>
                  </a:lnTo>
                  <a:lnTo>
                    <a:pt x="20" y="79"/>
                  </a:lnTo>
                  <a:lnTo>
                    <a:pt x="19" y="78"/>
                  </a:lnTo>
                  <a:lnTo>
                    <a:pt x="19" y="76"/>
                  </a:lnTo>
                  <a:lnTo>
                    <a:pt x="19" y="38"/>
                  </a:lnTo>
                  <a:close/>
                  <a:moveTo>
                    <a:pt x="14" y="0"/>
                  </a:moveTo>
                  <a:lnTo>
                    <a:pt x="12" y="0"/>
                  </a:lnTo>
                  <a:lnTo>
                    <a:pt x="10" y="2"/>
                  </a:lnTo>
                  <a:lnTo>
                    <a:pt x="9" y="4"/>
                  </a:lnTo>
                  <a:lnTo>
                    <a:pt x="8" y="6"/>
                  </a:lnTo>
                  <a:lnTo>
                    <a:pt x="9" y="8"/>
                  </a:lnTo>
                  <a:lnTo>
                    <a:pt x="9" y="9"/>
                  </a:lnTo>
                  <a:lnTo>
                    <a:pt x="10" y="10"/>
                  </a:lnTo>
                  <a:lnTo>
                    <a:pt x="12" y="11"/>
                  </a:lnTo>
                  <a:lnTo>
                    <a:pt x="14" y="12"/>
                  </a:lnTo>
                  <a:lnTo>
                    <a:pt x="16" y="11"/>
                  </a:lnTo>
                  <a:lnTo>
                    <a:pt x="17" y="11"/>
                  </a:lnTo>
                  <a:lnTo>
                    <a:pt x="18" y="10"/>
                  </a:lnTo>
                  <a:lnTo>
                    <a:pt x="19" y="8"/>
                  </a:lnTo>
                  <a:lnTo>
                    <a:pt x="20" y="6"/>
                  </a:lnTo>
                  <a:lnTo>
                    <a:pt x="19" y="4"/>
                  </a:lnTo>
                  <a:lnTo>
                    <a:pt x="18" y="2"/>
                  </a:lnTo>
                  <a:lnTo>
                    <a:pt x="16" y="0"/>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6" name="Freeform 192"/>
            <p:cNvSpPr>
              <a:spLocks/>
            </p:cNvSpPr>
            <p:nvPr/>
          </p:nvSpPr>
          <p:spPr bwMode="auto">
            <a:xfrm>
              <a:off x="2374950" y="6228567"/>
              <a:ext cx="68116" cy="87903"/>
            </a:xfrm>
            <a:custGeom>
              <a:avLst/>
              <a:gdLst>
                <a:gd name="T0" fmla="*/ 0 w 43"/>
                <a:gd name="T1" fmla="*/ 2147483647 h 56"/>
                <a:gd name="T2" fmla="*/ 2147483647 w 43"/>
                <a:gd name="T3" fmla="*/ 2147483647 h 56"/>
                <a:gd name="T4" fmla="*/ 2147483647 w 43"/>
                <a:gd name="T5" fmla="*/ 2147483647 h 56"/>
                <a:gd name="T6" fmla="*/ 2147483647 w 43"/>
                <a:gd name="T7" fmla="*/ 2147483647 h 56"/>
                <a:gd name="T8" fmla="*/ 2147483647 w 43"/>
                <a:gd name="T9" fmla="*/ 2147483647 h 56"/>
                <a:gd name="T10" fmla="*/ 2147483647 w 43"/>
                <a:gd name="T11" fmla="*/ 2147483647 h 56"/>
                <a:gd name="T12" fmla="*/ 2147483647 w 43"/>
                <a:gd name="T13" fmla="*/ 2147483647 h 56"/>
                <a:gd name="T14" fmla="*/ 2147483647 w 43"/>
                <a:gd name="T15" fmla="*/ 2147483647 h 56"/>
                <a:gd name="T16" fmla="*/ 2147483647 w 43"/>
                <a:gd name="T17" fmla="*/ 2147483647 h 56"/>
                <a:gd name="T18" fmla="*/ 2147483647 w 43"/>
                <a:gd name="T19" fmla="*/ 2147483647 h 56"/>
                <a:gd name="T20" fmla="*/ 2147483647 w 43"/>
                <a:gd name="T21" fmla="*/ 2147483647 h 56"/>
                <a:gd name="T22" fmla="*/ 2147483647 w 43"/>
                <a:gd name="T23" fmla="*/ 2147483647 h 56"/>
                <a:gd name="T24" fmla="*/ 2147483647 w 43"/>
                <a:gd name="T25" fmla="*/ 2147483647 h 56"/>
                <a:gd name="T26" fmla="*/ 2147483647 w 43"/>
                <a:gd name="T27" fmla="*/ 2147483647 h 56"/>
                <a:gd name="T28" fmla="*/ 2147483647 w 43"/>
                <a:gd name="T29" fmla="*/ 2147483647 h 56"/>
                <a:gd name="T30" fmla="*/ 2147483647 w 43"/>
                <a:gd name="T31" fmla="*/ 2147483647 h 56"/>
                <a:gd name="T32" fmla="*/ 2147483647 w 43"/>
                <a:gd name="T33" fmla="*/ 2147483647 h 56"/>
                <a:gd name="T34" fmla="*/ 2147483647 w 43"/>
                <a:gd name="T35" fmla="*/ 2147483647 h 56"/>
                <a:gd name="T36" fmla="*/ 2147483647 w 43"/>
                <a:gd name="T37" fmla="*/ 2147483647 h 56"/>
                <a:gd name="T38" fmla="*/ 2147483647 w 43"/>
                <a:gd name="T39" fmla="*/ 2147483647 h 56"/>
                <a:gd name="T40" fmla="*/ 2147483647 w 43"/>
                <a:gd name="T41" fmla="*/ 2147483647 h 56"/>
                <a:gd name="T42" fmla="*/ 2147483647 w 43"/>
                <a:gd name="T43" fmla="*/ 2147483647 h 56"/>
                <a:gd name="T44" fmla="*/ 2147483647 w 43"/>
                <a:gd name="T45" fmla="*/ 2147483647 h 56"/>
                <a:gd name="T46" fmla="*/ 2147483647 w 43"/>
                <a:gd name="T47" fmla="*/ 2147483647 h 56"/>
                <a:gd name="T48" fmla="*/ 2147483647 w 43"/>
                <a:gd name="T49" fmla="*/ 2147483647 h 56"/>
                <a:gd name="T50" fmla="*/ 2147483647 w 43"/>
                <a:gd name="T51" fmla="*/ 2147483647 h 56"/>
                <a:gd name="T52" fmla="*/ 2147483647 w 43"/>
                <a:gd name="T53" fmla="*/ 2147483647 h 56"/>
                <a:gd name="T54" fmla="*/ 2147483647 w 43"/>
                <a:gd name="T55" fmla="*/ 0 h 56"/>
                <a:gd name="T56" fmla="*/ 2147483647 w 43"/>
                <a:gd name="T57" fmla="*/ 2147483647 h 56"/>
                <a:gd name="T58" fmla="*/ 2147483647 w 43"/>
                <a:gd name="T59" fmla="*/ 2147483647 h 56"/>
                <a:gd name="T60" fmla="*/ 2147483647 w 43"/>
                <a:gd name="T61" fmla="*/ 2147483647 h 56"/>
                <a:gd name="T62" fmla="*/ 0 w 43"/>
                <a:gd name="T63" fmla="*/ 2147483647 h 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3"/>
                <a:gd name="T97" fmla="*/ 0 h 56"/>
                <a:gd name="T98" fmla="*/ 43 w 43"/>
                <a:gd name="T99" fmla="*/ 56 h 5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3" h="56">
                  <a:moveTo>
                    <a:pt x="0" y="29"/>
                  </a:moveTo>
                  <a:lnTo>
                    <a:pt x="0" y="34"/>
                  </a:lnTo>
                  <a:lnTo>
                    <a:pt x="1" y="39"/>
                  </a:lnTo>
                  <a:lnTo>
                    <a:pt x="3" y="43"/>
                  </a:lnTo>
                  <a:lnTo>
                    <a:pt x="6" y="47"/>
                  </a:lnTo>
                  <a:lnTo>
                    <a:pt x="8" y="49"/>
                  </a:lnTo>
                  <a:lnTo>
                    <a:pt x="9" y="51"/>
                  </a:lnTo>
                  <a:lnTo>
                    <a:pt x="14" y="54"/>
                  </a:lnTo>
                  <a:lnTo>
                    <a:pt x="19" y="55"/>
                  </a:lnTo>
                  <a:lnTo>
                    <a:pt x="24" y="56"/>
                  </a:lnTo>
                  <a:lnTo>
                    <a:pt x="28" y="56"/>
                  </a:lnTo>
                  <a:lnTo>
                    <a:pt x="31" y="55"/>
                  </a:lnTo>
                  <a:lnTo>
                    <a:pt x="34" y="54"/>
                  </a:lnTo>
                  <a:lnTo>
                    <a:pt x="36" y="53"/>
                  </a:lnTo>
                  <a:lnTo>
                    <a:pt x="40" y="50"/>
                  </a:lnTo>
                  <a:lnTo>
                    <a:pt x="41" y="48"/>
                  </a:lnTo>
                  <a:lnTo>
                    <a:pt x="41" y="47"/>
                  </a:lnTo>
                  <a:lnTo>
                    <a:pt x="40" y="47"/>
                  </a:lnTo>
                  <a:lnTo>
                    <a:pt x="39" y="47"/>
                  </a:lnTo>
                  <a:lnTo>
                    <a:pt x="37" y="48"/>
                  </a:lnTo>
                  <a:lnTo>
                    <a:pt x="34" y="49"/>
                  </a:lnTo>
                  <a:lnTo>
                    <a:pt x="29" y="50"/>
                  </a:lnTo>
                  <a:lnTo>
                    <a:pt x="25" y="50"/>
                  </a:lnTo>
                  <a:lnTo>
                    <a:pt x="21" y="49"/>
                  </a:lnTo>
                  <a:lnTo>
                    <a:pt x="18" y="47"/>
                  </a:lnTo>
                  <a:lnTo>
                    <a:pt x="15" y="45"/>
                  </a:lnTo>
                  <a:lnTo>
                    <a:pt x="12" y="42"/>
                  </a:lnTo>
                  <a:lnTo>
                    <a:pt x="10" y="39"/>
                  </a:lnTo>
                  <a:lnTo>
                    <a:pt x="9" y="34"/>
                  </a:lnTo>
                  <a:lnTo>
                    <a:pt x="9" y="29"/>
                  </a:lnTo>
                  <a:lnTo>
                    <a:pt x="9" y="22"/>
                  </a:lnTo>
                  <a:lnTo>
                    <a:pt x="10" y="20"/>
                  </a:lnTo>
                  <a:lnTo>
                    <a:pt x="11" y="17"/>
                  </a:lnTo>
                  <a:lnTo>
                    <a:pt x="13" y="12"/>
                  </a:lnTo>
                  <a:lnTo>
                    <a:pt x="15" y="9"/>
                  </a:lnTo>
                  <a:lnTo>
                    <a:pt x="18" y="6"/>
                  </a:lnTo>
                  <a:lnTo>
                    <a:pt x="21" y="4"/>
                  </a:lnTo>
                  <a:lnTo>
                    <a:pt x="24" y="3"/>
                  </a:lnTo>
                  <a:lnTo>
                    <a:pt x="26" y="3"/>
                  </a:lnTo>
                  <a:lnTo>
                    <a:pt x="29" y="3"/>
                  </a:lnTo>
                  <a:lnTo>
                    <a:pt x="31" y="4"/>
                  </a:lnTo>
                  <a:lnTo>
                    <a:pt x="33" y="6"/>
                  </a:lnTo>
                  <a:lnTo>
                    <a:pt x="36" y="9"/>
                  </a:lnTo>
                  <a:lnTo>
                    <a:pt x="37" y="10"/>
                  </a:lnTo>
                  <a:lnTo>
                    <a:pt x="39" y="10"/>
                  </a:lnTo>
                  <a:lnTo>
                    <a:pt x="41" y="10"/>
                  </a:lnTo>
                  <a:lnTo>
                    <a:pt x="42" y="9"/>
                  </a:lnTo>
                  <a:lnTo>
                    <a:pt x="43" y="8"/>
                  </a:lnTo>
                  <a:lnTo>
                    <a:pt x="43" y="6"/>
                  </a:lnTo>
                  <a:lnTo>
                    <a:pt x="42" y="5"/>
                  </a:lnTo>
                  <a:lnTo>
                    <a:pt x="41" y="3"/>
                  </a:lnTo>
                  <a:lnTo>
                    <a:pt x="40" y="2"/>
                  </a:lnTo>
                  <a:lnTo>
                    <a:pt x="39" y="1"/>
                  </a:lnTo>
                  <a:lnTo>
                    <a:pt x="38" y="1"/>
                  </a:lnTo>
                  <a:lnTo>
                    <a:pt x="33" y="0"/>
                  </a:lnTo>
                  <a:lnTo>
                    <a:pt x="29" y="0"/>
                  </a:lnTo>
                  <a:lnTo>
                    <a:pt x="22" y="0"/>
                  </a:lnTo>
                  <a:lnTo>
                    <a:pt x="16" y="2"/>
                  </a:lnTo>
                  <a:lnTo>
                    <a:pt x="11" y="5"/>
                  </a:lnTo>
                  <a:lnTo>
                    <a:pt x="9" y="7"/>
                  </a:lnTo>
                  <a:lnTo>
                    <a:pt x="7" y="9"/>
                  </a:lnTo>
                  <a:lnTo>
                    <a:pt x="4" y="14"/>
                  </a:lnTo>
                  <a:lnTo>
                    <a:pt x="2" y="19"/>
                  </a:lnTo>
                  <a:lnTo>
                    <a:pt x="0" y="24"/>
                  </a:lnTo>
                  <a:lnTo>
                    <a:pt x="0" y="2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7" name="Freeform 193"/>
            <p:cNvSpPr>
              <a:spLocks noEditPoints="1"/>
            </p:cNvSpPr>
            <p:nvPr/>
          </p:nvSpPr>
          <p:spPr bwMode="auto">
            <a:xfrm>
              <a:off x="2453546" y="6228567"/>
              <a:ext cx="69863" cy="87903"/>
            </a:xfrm>
            <a:custGeom>
              <a:avLst/>
              <a:gdLst>
                <a:gd name="T0" fmla="*/ 2147483647 w 44"/>
                <a:gd name="T1" fmla="*/ 2147483647 h 56"/>
                <a:gd name="T2" fmla="*/ 2147483647 w 44"/>
                <a:gd name="T3" fmla="*/ 2147483647 h 56"/>
                <a:gd name="T4" fmla="*/ 2147483647 w 44"/>
                <a:gd name="T5" fmla="*/ 2147483647 h 56"/>
                <a:gd name="T6" fmla="*/ 2147483647 w 44"/>
                <a:gd name="T7" fmla="*/ 2147483647 h 56"/>
                <a:gd name="T8" fmla="*/ 2147483647 w 44"/>
                <a:gd name="T9" fmla="*/ 2147483647 h 56"/>
                <a:gd name="T10" fmla="*/ 2147483647 w 44"/>
                <a:gd name="T11" fmla="*/ 0 h 56"/>
                <a:gd name="T12" fmla="*/ 2147483647 w 44"/>
                <a:gd name="T13" fmla="*/ 0 h 56"/>
                <a:gd name="T14" fmla="*/ 2147483647 w 44"/>
                <a:gd name="T15" fmla="*/ 2147483647 h 56"/>
                <a:gd name="T16" fmla="*/ 2147483647 w 44"/>
                <a:gd name="T17" fmla="*/ 2147483647 h 56"/>
                <a:gd name="T18" fmla="*/ 2147483647 w 44"/>
                <a:gd name="T19" fmla="*/ 2147483647 h 56"/>
                <a:gd name="T20" fmla="*/ 0 w 44"/>
                <a:gd name="T21" fmla="*/ 2147483647 h 56"/>
                <a:gd name="T22" fmla="*/ 2147483647 w 44"/>
                <a:gd name="T23" fmla="*/ 2147483647 h 56"/>
                <a:gd name="T24" fmla="*/ 2147483647 w 44"/>
                <a:gd name="T25" fmla="*/ 2147483647 h 56"/>
                <a:gd name="T26" fmla="*/ 2147483647 w 44"/>
                <a:gd name="T27" fmla="*/ 2147483647 h 56"/>
                <a:gd name="T28" fmla="*/ 2147483647 w 44"/>
                <a:gd name="T29" fmla="*/ 2147483647 h 56"/>
                <a:gd name="T30" fmla="*/ 2147483647 w 44"/>
                <a:gd name="T31" fmla="*/ 2147483647 h 56"/>
                <a:gd name="T32" fmla="*/ 2147483647 w 44"/>
                <a:gd name="T33" fmla="*/ 2147483647 h 56"/>
                <a:gd name="T34" fmla="*/ 2147483647 w 44"/>
                <a:gd name="T35" fmla="*/ 2147483647 h 56"/>
                <a:gd name="T36" fmla="*/ 2147483647 w 44"/>
                <a:gd name="T37" fmla="*/ 2147483647 h 56"/>
                <a:gd name="T38" fmla="*/ 2147483647 w 44"/>
                <a:gd name="T39" fmla="*/ 2147483647 h 56"/>
                <a:gd name="T40" fmla="*/ 2147483647 w 44"/>
                <a:gd name="T41" fmla="*/ 2147483647 h 56"/>
                <a:gd name="T42" fmla="*/ 2147483647 w 44"/>
                <a:gd name="T43" fmla="*/ 2147483647 h 56"/>
                <a:gd name="T44" fmla="*/ 2147483647 w 44"/>
                <a:gd name="T45" fmla="*/ 2147483647 h 56"/>
                <a:gd name="T46" fmla="*/ 2147483647 w 44"/>
                <a:gd name="T47" fmla="*/ 2147483647 h 56"/>
                <a:gd name="T48" fmla="*/ 2147483647 w 44"/>
                <a:gd name="T49" fmla="*/ 2147483647 h 56"/>
                <a:gd name="T50" fmla="*/ 2147483647 w 44"/>
                <a:gd name="T51" fmla="*/ 2147483647 h 56"/>
                <a:gd name="T52" fmla="*/ 2147483647 w 44"/>
                <a:gd name="T53" fmla="*/ 2147483647 h 56"/>
                <a:gd name="T54" fmla="*/ 2147483647 w 44"/>
                <a:gd name="T55" fmla="*/ 2147483647 h 56"/>
                <a:gd name="T56" fmla="*/ 2147483647 w 44"/>
                <a:gd name="T57" fmla="*/ 2147483647 h 56"/>
                <a:gd name="T58" fmla="*/ 2147483647 w 44"/>
                <a:gd name="T59" fmla="*/ 2147483647 h 56"/>
                <a:gd name="T60" fmla="*/ 2147483647 w 44"/>
                <a:gd name="T61" fmla="*/ 2147483647 h 56"/>
                <a:gd name="T62" fmla="*/ 2147483647 w 44"/>
                <a:gd name="T63" fmla="*/ 2147483647 h 56"/>
                <a:gd name="T64" fmla="*/ 2147483647 w 44"/>
                <a:gd name="T65" fmla="*/ 2147483647 h 56"/>
                <a:gd name="T66" fmla="*/ 2147483647 w 44"/>
                <a:gd name="T67" fmla="*/ 2147483647 h 56"/>
                <a:gd name="T68" fmla="*/ 2147483647 w 44"/>
                <a:gd name="T69" fmla="*/ 2147483647 h 56"/>
                <a:gd name="T70" fmla="*/ 2147483647 w 44"/>
                <a:gd name="T71" fmla="*/ 2147483647 h 56"/>
                <a:gd name="T72" fmla="*/ 2147483647 w 44"/>
                <a:gd name="T73" fmla="*/ 2147483647 h 56"/>
                <a:gd name="T74" fmla="*/ 2147483647 w 44"/>
                <a:gd name="T75" fmla="*/ 2147483647 h 56"/>
                <a:gd name="T76" fmla="*/ 2147483647 w 44"/>
                <a:gd name="T77" fmla="*/ 2147483647 h 56"/>
                <a:gd name="T78" fmla="*/ 2147483647 w 44"/>
                <a:gd name="T79" fmla="*/ 2147483647 h 56"/>
                <a:gd name="T80" fmla="*/ 2147483647 w 44"/>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4"/>
                <a:gd name="T124" fmla="*/ 0 h 56"/>
                <a:gd name="T125" fmla="*/ 44 w 44"/>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4" h="56">
                  <a:moveTo>
                    <a:pt x="41" y="22"/>
                  </a:moveTo>
                  <a:lnTo>
                    <a:pt x="42" y="22"/>
                  </a:lnTo>
                  <a:lnTo>
                    <a:pt x="43" y="21"/>
                  </a:lnTo>
                  <a:lnTo>
                    <a:pt x="44" y="19"/>
                  </a:lnTo>
                  <a:lnTo>
                    <a:pt x="43" y="16"/>
                  </a:lnTo>
                  <a:lnTo>
                    <a:pt x="43" y="13"/>
                  </a:lnTo>
                  <a:lnTo>
                    <a:pt x="41" y="10"/>
                  </a:lnTo>
                  <a:lnTo>
                    <a:pt x="39" y="7"/>
                  </a:lnTo>
                  <a:lnTo>
                    <a:pt x="37" y="4"/>
                  </a:lnTo>
                  <a:lnTo>
                    <a:pt x="33" y="2"/>
                  </a:lnTo>
                  <a:lnTo>
                    <a:pt x="31" y="1"/>
                  </a:lnTo>
                  <a:lnTo>
                    <a:pt x="29" y="0"/>
                  </a:lnTo>
                  <a:lnTo>
                    <a:pt x="24" y="0"/>
                  </a:lnTo>
                  <a:lnTo>
                    <a:pt x="18" y="0"/>
                  </a:lnTo>
                  <a:lnTo>
                    <a:pt x="13" y="2"/>
                  </a:lnTo>
                  <a:lnTo>
                    <a:pt x="11" y="4"/>
                  </a:lnTo>
                  <a:lnTo>
                    <a:pt x="9" y="5"/>
                  </a:lnTo>
                  <a:lnTo>
                    <a:pt x="6" y="9"/>
                  </a:lnTo>
                  <a:lnTo>
                    <a:pt x="3" y="14"/>
                  </a:lnTo>
                  <a:lnTo>
                    <a:pt x="1" y="19"/>
                  </a:lnTo>
                  <a:lnTo>
                    <a:pt x="0" y="23"/>
                  </a:lnTo>
                  <a:lnTo>
                    <a:pt x="0" y="28"/>
                  </a:lnTo>
                  <a:lnTo>
                    <a:pt x="0" y="35"/>
                  </a:lnTo>
                  <a:lnTo>
                    <a:pt x="1" y="40"/>
                  </a:lnTo>
                  <a:lnTo>
                    <a:pt x="3" y="45"/>
                  </a:lnTo>
                  <a:lnTo>
                    <a:pt x="6" y="49"/>
                  </a:lnTo>
                  <a:lnTo>
                    <a:pt x="7" y="50"/>
                  </a:lnTo>
                  <a:lnTo>
                    <a:pt x="9" y="52"/>
                  </a:lnTo>
                  <a:lnTo>
                    <a:pt x="13" y="54"/>
                  </a:lnTo>
                  <a:lnTo>
                    <a:pt x="17" y="55"/>
                  </a:lnTo>
                  <a:lnTo>
                    <a:pt x="22" y="56"/>
                  </a:lnTo>
                  <a:lnTo>
                    <a:pt x="27" y="55"/>
                  </a:lnTo>
                  <a:lnTo>
                    <a:pt x="31" y="54"/>
                  </a:lnTo>
                  <a:lnTo>
                    <a:pt x="34" y="52"/>
                  </a:lnTo>
                  <a:lnTo>
                    <a:pt x="37" y="51"/>
                  </a:lnTo>
                  <a:lnTo>
                    <a:pt x="41" y="47"/>
                  </a:lnTo>
                  <a:lnTo>
                    <a:pt x="41" y="45"/>
                  </a:lnTo>
                  <a:lnTo>
                    <a:pt x="41" y="44"/>
                  </a:lnTo>
                  <a:lnTo>
                    <a:pt x="40" y="44"/>
                  </a:lnTo>
                  <a:lnTo>
                    <a:pt x="39" y="45"/>
                  </a:lnTo>
                  <a:lnTo>
                    <a:pt x="37" y="47"/>
                  </a:lnTo>
                  <a:lnTo>
                    <a:pt x="36" y="48"/>
                  </a:lnTo>
                  <a:lnTo>
                    <a:pt x="34" y="48"/>
                  </a:lnTo>
                  <a:lnTo>
                    <a:pt x="31" y="49"/>
                  </a:lnTo>
                  <a:lnTo>
                    <a:pt x="28" y="49"/>
                  </a:lnTo>
                  <a:lnTo>
                    <a:pt x="22" y="49"/>
                  </a:lnTo>
                  <a:lnTo>
                    <a:pt x="20" y="48"/>
                  </a:lnTo>
                  <a:lnTo>
                    <a:pt x="18" y="47"/>
                  </a:lnTo>
                  <a:lnTo>
                    <a:pt x="15" y="45"/>
                  </a:lnTo>
                  <a:lnTo>
                    <a:pt x="14" y="44"/>
                  </a:lnTo>
                  <a:lnTo>
                    <a:pt x="12" y="42"/>
                  </a:lnTo>
                  <a:lnTo>
                    <a:pt x="11" y="39"/>
                  </a:lnTo>
                  <a:lnTo>
                    <a:pt x="10" y="35"/>
                  </a:lnTo>
                  <a:lnTo>
                    <a:pt x="9" y="31"/>
                  </a:lnTo>
                  <a:lnTo>
                    <a:pt x="9" y="27"/>
                  </a:lnTo>
                  <a:lnTo>
                    <a:pt x="9" y="24"/>
                  </a:lnTo>
                  <a:lnTo>
                    <a:pt x="9" y="22"/>
                  </a:lnTo>
                  <a:lnTo>
                    <a:pt x="41" y="22"/>
                  </a:lnTo>
                  <a:close/>
                  <a:moveTo>
                    <a:pt x="22" y="18"/>
                  </a:moveTo>
                  <a:lnTo>
                    <a:pt x="15" y="18"/>
                  </a:lnTo>
                  <a:lnTo>
                    <a:pt x="12" y="18"/>
                  </a:lnTo>
                  <a:lnTo>
                    <a:pt x="10" y="17"/>
                  </a:lnTo>
                  <a:lnTo>
                    <a:pt x="10" y="15"/>
                  </a:lnTo>
                  <a:lnTo>
                    <a:pt x="11" y="13"/>
                  </a:lnTo>
                  <a:lnTo>
                    <a:pt x="14" y="8"/>
                  </a:lnTo>
                  <a:lnTo>
                    <a:pt x="16" y="6"/>
                  </a:lnTo>
                  <a:lnTo>
                    <a:pt x="19" y="4"/>
                  </a:lnTo>
                  <a:lnTo>
                    <a:pt x="22" y="3"/>
                  </a:lnTo>
                  <a:lnTo>
                    <a:pt x="25" y="3"/>
                  </a:lnTo>
                  <a:lnTo>
                    <a:pt x="29" y="3"/>
                  </a:lnTo>
                  <a:lnTo>
                    <a:pt x="32" y="5"/>
                  </a:lnTo>
                  <a:lnTo>
                    <a:pt x="33" y="6"/>
                  </a:lnTo>
                  <a:lnTo>
                    <a:pt x="34" y="8"/>
                  </a:lnTo>
                  <a:lnTo>
                    <a:pt x="35" y="10"/>
                  </a:lnTo>
                  <a:lnTo>
                    <a:pt x="35" y="11"/>
                  </a:lnTo>
                  <a:lnTo>
                    <a:pt x="35" y="13"/>
                  </a:lnTo>
                  <a:lnTo>
                    <a:pt x="35" y="14"/>
                  </a:lnTo>
                  <a:lnTo>
                    <a:pt x="34" y="15"/>
                  </a:lnTo>
                  <a:lnTo>
                    <a:pt x="33" y="16"/>
                  </a:lnTo>
                  <a:lnTo>
                    <a:pt x="31" y="17"/>
                  </a:lnTo>
                  <a:lnTo>
                    <a:pt x="29" y="18"/>
                  </a:lnTo>
                  <a:lnTo>
                    <a:pt x="22" y="18"/>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8" name="Freeform 194"/>
            <p:cNvSpPr>
              <a:spLocks/>
            </p:cNvSpPr>
            <p:nvPr/>
          </p:nvSpPr>
          <p:spPr bwMode="auto">
            <a:xfrm>
              <a:off x="2535636" y="6228567"/>
              <a:ext cx="54144" cy="87903"/>
            </a:xfrm>
            <a:custGeom>
              <a:avLst/>
              <a:gdLst>
                <a:gd name="T0" fmla="*/ 0 w 34"/>
                <a:gd name="T1" fmla="*/ 2147483647 h 56"/>
                <a:gd name="T2" fmla="*/ 2147483647 w 34"/>
                <a:gd name="T3" fmla="*/ 2147483647 h 56"/>
                <a:gd name="T4" fmla="*/ 2147483647 w 34"/>
                <a:gd name="T5" fmla="*/ 2147483647 h 56"/>
                <a:gd name="T6" fmla="*/ 2147483647 w 34"/>
                <a:gd name="T7" fmla="*/ 2147483647 h 56"/>
                <a:gd name="T8" fmla="*/ 2147483647 w 34"/>
                <a:gd name="T9" fmla="*/ 2147483647 h 56"/>
                <a:gd name="T10" fmla="*/ 2147483647 w 34"/>
                <a:gd name="T11" fmla="*/ 2147483647 h 56"/>
                <a:gd name="T12" fmla="*/ 2147483647 w 34"/>
                <a:gd name="T13" fmla="*/ 2147483647 h 56"/>
                <a:gd name="T14" fmla="*/ 2147483647 w 34"/>
                <a:gd name="T15" fmla="*/ 2147483647 h 56"/>
                <a:gd name="T16" fmla="*/ 2147483647 w 34"/>
                <a:gd name="T17" fmla="*/ 2147483647 h 56"/>
                <a:gd name="T18" fmla="*/ 2147483647 w 34"/>
                <a:gd name="T19" fmla="*/ 2147483647 h 56"/>
                <a:gd name="T20" fmla="*/ 2147483647 w 34"/>
                <a:gd name="T21" fmla="*/ 2147483647 h 56"/>
                <a:gd name="T22" fmla="*/ 2147483647 w 34"/>
                <a:gd name="T23" fmla="*/ 2147483647 h 56"/>
                <a:gd name="T24" fmla="*/ 2147483647 w 34"/>
                <a:gd name="T25" fmla="*/ 2147483647 h 56"/>
                <a:gd name="T26" fmla="*/ 2147483647 w 34"/>
                <a:gd name="T27" fmla="*/ 2147483647 h 56"/>
                <a:gd name="T28" fmla="*/ 2147483647 w 34"/>
                <a:gd name="T29" fmla="*/ 2147483647 h 56"/>
                <a:gd name="T30" fmla="*/ 2147483647 w 34"/>
                <a:gd name="T31" fmla="*/ 2147483647 h 56"/>
                <a:gd name="T32" fmla="*/ 2147483647 w 34"/>
                <a:gd name="T33" fmla="*/ 2147483647 h 56"/>
                <a:gd name="T34" fmla="*/ 2147483647 w 34"/>
                <a:gd name="T35" fmla="*/ 2147483647 h 56"/>
                <a:gd name="T36" fmla="*/ 2147483647 w 34"/>
                <a:gd name="T37" fmla="*/ 2147483647 h 56"/>
                <a:gd name="T38" fmla="*/ 2147483647 w 34"/>
                <a:gd name="T39" fmla="*/ 2147483647 h 56"/>
                <a:gd name="T40" fmla="*/ 2147483647 w 34"/>
                <a:gd name="T41" fmla="*/ 2147483647 h 56"/>
                <a:gd name="T42" fmla="*/ 2147483647 w 34"/>
                <a:gd name="T43" fmla="*/ 0 h 56"/>
                <a:gd name="T44" fmla="*/ 2147483647 w 34"/>
                <a:gd name="T45" fmla="*/ 2147483647 h 56"/>
                <a:gd name="T46" fmla="*/ 2147483647 w 34"/>
                <a:gd name="T47" fmla="*/ 2147483647 h 56"/>
                <a:gd name="T48" fmla="*/ 2147483647 w 34"/>
                <a:gd name="T49" fmla="*/ 2147483647 h 56"/>
                <a:gd name="T50" fmla="*/ 2147483647 w 34"/>
                <a:gd name="T51" fmla="*/ 2147483647 h 56"/>
                <a:gd name="T52" fmla="*/ 2147483647 w 34"/>
                <a:gd name="T53" fmla="*/ 2147483647 h 56"/>
                <a:gd name="T54" fmla="*/ 2147483647 w 34"/>
                <a:gd name="T55" fmla="*/ 2147483647 h 56"/>
                <a:gd name="T56" fmla="*/ 2147483647 w 34"/>
                <a:gd name="T57" fmla="*/ 2147483647 h 56"/>
                <a:gd name="T58" fmla="*/ 2147483647 w 34"/>
                <a:gd name="T59" fmla="*/ 2147483647 h 56"/>
                <a:gd name="T60" fmla="*/ 2147483647 w 34"/>
                <a:gd name="T61" fmla="*/ 2147483647 h 56"/>
                <a:gd name="T62" fmla="*/ 2147483647 w 34"/>
                <a:gd name="T63" fmla="*/ 2147483647 h 56"/>
                <a:gd name="T64" fmla="*/ 2147483647 w 34"/>
                <a:gd name="T65" fmla="*/ 2147483647 h 56"/>
                <a:gd name="T66" fmla="*/ 2147483647 w 34"/>
                <a:gd name="T67" fmla="*/ 2147483647 h 56"/>
                <a:gd name="T68" fmla="*/ 2147483647 w 34"/>
                <a:gd name="T69" fmla="*/ 2147483647 h 56"/>
                <a:gd name="T70" fmla="*/ 2147483647 w 34"/>
                <a:gd name="T71" fmla="*/ 2147483647 h 56"/>
                <a:gd name="T72" fmla="*/ 2147483647 w 34"/>
                <a:gd name="T73" fmla="*/ 2147483647 h 56"/>
                <a:gd name="T74" fmla="*/ 2147483647 w 34"/>
                <a:gd name="T75" fmla="*/ 2147483647 h 56"/>
                <a:gd name="T76" fmla="*/ 2147483647 w 34"/>
                <a:gd name="T77" fmla="*/ 2147483647 h 56"/>
                <a:gd name="T78" fmla="*/ 0 w 34"/>
                <a:gd name="T79" fmla="*/ 2147483647 h 56"/>
                <a:gd name="T80" fmla="*/ 0 w 34"/>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4"/>
                <a:gd name="T124" fmla="*/ 0 h 56"/>
                <a:gd name="T125" fmla="*/ 34 w 34"/>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4" h="56">
                  <a:moveTo>
                    <a:pt x="0" y="51"/>
                  </a:moveTo>
                  <a:lnTo>
                    <a:pt x="0" y="52"/>
                  </a:lnTo>
                  <a:lnTo>
                    <a:pt x="2" y="53"/>
                  </a:lnTo>
                  <a:lnTo>
                    <a:pt x="4" y="54"/>
                  </a:lnTo>
                  <a:lnTo>
                    <a:pt x="6" y="55"/>
                  </a:lnTo>
                  <a:lnTo>
                    <a:pt x="16" y="56"/>
                  </a:lnTo>
                  <a:lnTo>
                    <a:pt x="21" y="55"/>
                  </a:lnTo>
                  <a:lnTo>
                    <a:pt x="25" y="54"/>
                  </a:lnTo>
                  <a:lnTo>
                    <a:pt x="28" y="52"/>
                  </a:lnTo>
                  <a:lnTo>
                    <a:pt x="30" y="50"/>
                  </a:lnTo>
                  <a:lnTo>
                    <a:pt x="32" y="48"/>
                  </a:lnTo>
                  <a:lnTo>
                    <a:pt x="33" y="45"/>
                  </a:lnTo>
                  <a:lnTo>
                    <a:pt x="34" y="40"/>
                  </a:lnTo>
                  <a:lnTo>
                    <a:pt x="34" y="37"/>
                  </a:lnTo>
                  <a:lnTo>
                    <a:pt x="33" y="35"/>
                  </a:lnTo>
                  <a:lnTo>
                    <a:pt x="32" y="33"/>
                  </a:lnTo>
                  <a:lnTo>
                    <a:pt x="30" y="31"/>
                  </a:lnTo>
                  <a:lnTo>
                    <a:pt x="26" y="27"/>
                  </a:lnTo>
                  <a:lnTo>
                    <a:pt x="21" y="24"/>
                  </a:lnTo>
                  <a:lnTo>
                    <a:pt x="12" y="18"/>
                  </a:lnTo>
                  <a:lnTo>
                    <a:pt x="9" y="15"/>
                  </a:lnTo>
                  <a:lnTo>
                    <a:pt x="8" y="13"/>
                  </a:lnTo>
                  <a:lnTo>
                    <a:pt x="8" y="12"/>
                  </a:lnTo>
                  <a:lnTo>
                    <a:pt x="8" y="10"/>
                  </a:lnTo>
                  <a:lnTo>
                    <a:pt x="9" y="8"/>
                  </a:lnTo>
                  <a:lnTo>
                    <a:pt x="9" y="7"/>
                  </a:lnTo>
                  <a:lnTo>
                    <a:pt x="11" y="5"/>
                  </a:lnTo>
                  <a:lnTo>
                    <a:pt x="12" y="5"/>
                  </a:lnTo>
                  <a:lnTo>
                    <a:pt x="13" y="4"/>
                  </a:lnTo>
                  <a:lnTo>
                    <a:pt x="17" y="3"/>
                  </a:lnTo>
                  <a:lnTo>
                    <a:pt x="20" y="4"/>
                  </a:lnTo>
                  <a:lnTo>
                    <a:pt x="23" y="5"/>
                  </a:lnTo>
                  <a:lnTo>
                    <a:pt x="24" y="7"/>
                  </a:lnTo>
                  <a:lnTo>
                    <a:pt x="26" y="9"/>
                  </a:lnTo>
                  <a:lnTo>
                    <a:pt x="28" y="12"/>
                  </a:lnTo>
                  <a:lnTo>
                    <a:pt x="28" y="14"/>
                  </a:lnTo>
                  <a:lnTo>
                    <a:pt x="30" y="14"/>
                  </a:lnTo>
                  <a:lnTo>
                    <a:pt x="31" y="13"/>
                  </a:lnTo>
                  <a:lnTo>
                    <a:pt x="31" y="8"/>
                  </a:lnTo>
                  <a:lnTo>
                    <a:pt x="30" y="4"/>
                  </a:lnTo>
                  <a:lnTo>
                    <a:pt x="29" y="2"/>
                  </a:lnTo>
                  <a:lnTo>
                    <a:pt x="27" y="1"/>
                  </a:lnTo>
                  <a:lnTo>
                    <a:pt x="25" y="0"/>
                  </a:lnTo>
                  <a:lnTo>
                    <a:pt x="17" y="0"/>
                  </a:lnTo>
                  <a:lnTo>
                    <a:pt x="13" y="0"/>
                  </a:lnTo>
                  <a:lnTo>
                    <a:pt x="9" y="1"/>
                  </a:lnTo>
                  <a:lnTo>
                    <a:pt x="6" y="3"/>
                  </a:lnTo>
                  <a:lnTo>
                    <a:pt x="4" y="5"/>
                  </a:lnTo>
                  <a:lnTo>
                    <a:pt x="3" y="7"/>
                  </a:lnTo>
                  <a:lnTo>
                    <a:pt x="1" y="10"/>
                  </a:lnTo>
                  <a:lnTo>
                    <a:pt x="1" y="12"/>
                  </a:lnTo>
                  <a:lnTo>
                    <a:pt x="1" y="15"/>
                  </a:lnTo>
                  <a:lnTo>
                    <a:pt x="1" y="18"/>
                  </a:lnTo>
                  <a:lnTo>
                    <a:pt x="2" y="21"/>
                  </a:lnTo>
                  <a:lnTo>
                    <a:pt x="3" y="23"/>
                  </a:lnTo>
                  <a:lnTo>
                    <a:pt x="4" y="24"/>
                  </a:lnTo>
                  <a:lnTo>
                    <a:pt x="9" y="28"/>
                  </a:lnTo>
                  <a:lnTo>
                    <a:pt x="13" y="31"/>
                  </a:lnTo>
                  <a:lnTo>
                    <a:pt x="18" y="33"/>
                  </a:lnTo>
                  <a:lnTo>
                    <a:pt x="22" y="36"/>
                  </a:lnTo>
                  <a:lnTo>
                    <a:pt x="23" y="37"/>
                  </a:lnTo>
                  <a:lnTo>
                    <a:pt x="24" y="39"/>
                  </a:lnTo>
                  <a:lnTo>
                    <a:pt x="25" y="41"/>
                  </a:lnTo>
                  <a:lnTo>
                    <a:pt x="25" y="43"/>
                  </a:lnTo>
                  <a:lnTo>
                    <a:pt x="25" y="45"/>
                  </a:lnTo>
                  <a:lnTo>
                    <a:pt x="25" y="47"/>
                  </a:lnTo>
                  <a:lnTo>
                    <a:pt x="23" y="49"/>
                  </a:lnTo>
                  <a:lnTo>
                    <a:pt x="22" y="50"/>
                  </a:lnTo>
                  <a:lnTo>
                    <a:pt x="19" y="52"/>
                  </a:lnTo>
                  <a:lnTo>
                    <a:pt x="15" y="52"/>
                  </a:lnTo>
                  <a:lnTo>
                    <a:pt x="12" y="52"/>
                  </a:lnTo>
                  <a:lnTo>
                    <a:pt x="10" y="51"/>
                  </a:lnTo>
                  <a:lnTo>
                    <a:pt x="8" y="50"/>
                  </a:lnTo>
                  <a:lnTo>
                    <a:pt x="6" y="48"/>
                  </a:lnTo>
                  <a:lnTo>
                    <a:pt x="3" y="43"/>
                  </a:lnTo>
                  <a:lnTo>
                    <a:pt x="2" y="41"/>
                  </a:lnTo>
                  <a:lnTo>
                    <a:pt x="2" y="40"/>
                  </a:lnTo>
                  <a:lnTo>
                    <a:pt x="1" y="40"/>
                  </a:lnTo>
                  <a:lnTo>
                    <a:pt x="0" y="40"/>
                  </a:lnTo>
                  <a:lnTo>
                    <a:pt x="0" y="41"/>
                  </a:lnTo>
                  <a:lnTo>
                    <a:pt x="0" y="44"/>
                  </a:lnTo>
                  <a:lnTo>
                    <a:pt x="0" y="5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9" name="Freeform 195"/>
            <p:cNvSpPr>
              <a:spLocks noEditPoints="1"/>
            </p:cNvSpPr>
            <p:nvPr/>
          </p:nvSpPr>
          <p:spPr bwMode="auto">
            <a:xfrm>
              <a:off x="462439" y="5964856"/>
              <a:ext cx="132740" cy="138135"/>
            </a:xfrm>
            <a:custGeom>
              <a:avLst/>
              <a:gdLst>
                <a:gd name="T0" fmla="*/ 2147483647 w 84"/>
                <a:gd name="T1" fmla="*/ 2147483647 h 87"/>
                <a:gd name="T2" fmla="*/ 2147483647 w 84"/>
                <a:gd name="T3" fmla="*/ 2147483647 h 87"/>
                <a:gd name="T4" fmla="*/ 2147483647 w 84"/>
                <a:gd name="T5" fmla="*/ 2147483647 h 87"/>
                <a:gd name="T6" fmla="*/ 2147483647 w 84"/>
                <a:gd name="T7" fmla="*/ 2147483647 h 87"/>
                <a:gd name="T8" fmla="*/ 2147483647 w 84"/>
                <a:gd name="T9" fmla="*/ 2147483647 h 87"/>
                <a:gd name="T10" fmla="*/ 2147483647 w 84"/>
                <a:gd name="T11" fmla="*/ 2147483647 h 87"/>
                <a:gd name="T12" fmla="*/ 2147483647 w 84"/>
                <a:gd name="T13" fmla="*/ 2147483647 h 87"/>
                <a:gd name="T14" fmla="*/ 2147483647 w 84"/>
                <a:gd name="T15" fmla="*/ 2147483647 h 87"/>
                <a:gd name="T16" fmla="*/ 2147483647 w 84"/>
                <a:gd name="T17" fmla="*/ 2147483647 h 87"/>
                <a:gd name="T18" fmla="*/ 2147483647 w 84"/>
                <a:gd name="T19" fmla="*/ 2147483647 h 87"/>
                <a:gd name="T20" fmla="*/ 2147483647 w 84"/>
                <a:gd name="T21" fmla="*/ 2147483647 h 87"/>
                <a:gd name="T22" fmla="*/ 2147483647 w 84"/>
                <a:gd name="T23" fmla="*/ 2147483647 h 87"/>
                <a:gd name="T24" fmla="*/ 2147483647 w 84"/>
                <a:gd name="T25" fmla="*/ 2147483647 h 87"/>
                <a:gd name="T26" fmla="*/ 2147483647 w 84"/>
                <a:gd name="T27" fmla="*/ 2147483647 h 87"/>
                <a:gd name="T28" fmla="*/ 2147483647 w 84"/>
                <a:gd name="T29" fmla="*/ 2147483647 h 87"/>
                <a:gd name="T30" fmla="*/ 0 w 84"/>
                <a:gd name="T31" fmla="*/ 2147483647 h 87"/>
                <a:gd name="T32" fmla="*/ 0 w 84"/>
                <a:gd name="T33" fmla="*/ 2147483647 h 87"/>
                <a:gd name="T34" fmla="*/ 2147483647 w 84"/>
                <a:gd name="T35" fmla="*/ 2147483647 h 87"/>
                <a:gd name="T36" fmla="*/ 2147483647 w 84"/>
                <a:gd name="T37" fmla="*/ 2147483647 h 87"/>
                <a:gd name="T38" fmla="*/ 2147483647 w 84"/>
                <a:gd name="T39" fmla="*/ 2147483647 h 87"/>
                <a:gd name="T40" fmla="*/ 2147483647 w 84"/>
                <a:gd name="T41" fmla="*/ 2147483647 h 87"/>
                <a:gd name="T42" fmla="*/ 2147483647 w 84"/>
                <a:gd name="T43" fmla="*/ 2147483647 h 87"/>
                <a:gd name="T44" fmla="*/ 2147483647 w 84"/>
                <a:gd name="T45" fmla="*/ 2147483647 h 87"/>
                <a:gd name="T46" fmla="*/ 2147483647 w 84"/>
                <a:gd name="T47" fmla="*/ 2147483647 h 87"/>
                <a:gd name="T48" fmla="*/ 2147483647 w 84"/>
                <a:gd name="T49" fmla="*/ 2147483647 h 87"/>
                <a:gd name="T50" fmla="*/ 2147483647 w 84"/>
                <a:gd name="T51" fmla="*/ 2147483647 h 87"/>
                <a:gd name="T52" fmla="*/ 2147483647 w 84"/>
                <a:gd name="T53" fmla="*/ 2147483647 h 87"/>
                <a:gd name="T54" fmla="*/ 2147483647 w 84"/>
                <a:gd name="T55" fmla="*/ 2147483647 h 87"/>
                <a:gd name="T56" fmla="*/ 2147483647 w 84"/>
                <a:gd name="T57" fmla="*/ 2147483647 h 87"/>
                <a:gd name="T58" fmla="*/ 2147483647 w 84"/>
                <a:gd name="T59" fmla="*/ 2147483647 h 87"/>
                <a:gd name="T60" fmla="*/ 2147483647 w 84"/>
                <a:gd name="T61" fmla="*/ 2147483647 h 87"/>
                <a:gd name="T62" fmla="*/ 2147483647 w 84"/>
                <a:gd name="T63" fmla="*/ 2147483647 h 87"/>
                <a:gd name="T64" fmla="*/ 2147483647 w 84"/>
                <a:gd name="T65" fmla="*/ 2147483647 h 87"/>
                <a:gd name="T66" fmla="*/ 2147483647 w 84"/>
                <a:gd name="T67" fmla="*/ 2147483647 h 87"/>
                <a:gd name="T68" fmla="*/ 2147483647 w 84"/>
                <a:gd name="T69" fmla="*/ 2147483647 h 87"/>
                <a:gd name="T70" fmla="*/ 2147483647 w 84"/>
                <a:gd name="T71" fmla="*/ 2147483647 h 8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4"/>
                <a:gd name="T109" fmla="*/ 0 h 87"/>
                <a:gd name="T110" fmla="*/ 84 w 84"/>
                <a:gd name="T111" fmla="*/ 87 h 8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4" h="87">
                  <a:moveTo>
                    <a:pt x="60" y="76"/>
                  </a:moveTo>
                  <a:lnTo>
                    <a:pt x="60" y="79"/>
                  </a:lnTo>
                  <a:lnTo>
                    <a:pt x="60" y="81"/>
                  </a:lnTo>
                  <a:lnTo>
                    <a:pt x="59" y="82"/>
                  </a:lnTo>
                  <a:lnTo>
                    <a:pt x="58" y="83"/>
                  </a:lnTo>
                  <a:lnTo>
                    <a:pt x="57" y="83"/>
                  </a:lnTo>
                  <a:lnTo>
                    <a:pt x="52" y="84"/>
                  </a:lnTo>
                  <a:lnTo>
                    <a:pt x="50" y="85"/>
                  </a:lnTo>
                  <a:lnTo>
                    <a:pt x="50" y="86"/>
                  </a:lnTo>
                  <a:lnTo>
                    <a:pt x="50" y="87"/>
                  </a:lnTo>
                  <a:lnTo>
                    <a:pt x="52" y="87"/>
                  </a:lnTo>
                  <a:lnTo>
                    <a:pt x="66" y="87"/>
                  </a:lnTo>
                  <a:lnTo>
                    <a:pt x="81" y="87"/>
                  </a:lnTo>
                  <a:lnTo>
                    <a:pt x="83" y="87"/>
                  </a:lnTo>
                  <a:lnTo>
                    <a:pt x="84" y="86"/>
                  </a:lnTo>
                  <a:lnTo>
                    <a:pt x="84" y="84"/>
                  </a:lnTo>
                  <a:lnTo>
                    <a:pt x="82" y="84"/>
                  </a:lnTo>
                  <a:lnTo>
                    <a:pt x="78" y="83"/>
                  </a:lnTo>
                  <a:lnTo>
                    <a:pt x="77" y="82"/>
                  </a:lnTo>
                  <a:lnTo>
                    <a:pt x="75" y="80"/>
                  </a:lnTo>
                  <a:lnTo>
                    <a:pt x="73" y="78"/>
                  </a:lnTo>
                  <a:lnTo>
                    <a:pt x="71" y="73"/>
                  </a:lnTo>
                  <a:lnTo>
                    <a:pt x="47" y="1"/>
                  </a:lnTo>
                  <a:lnTo>
                    <a:pt x="46" y="1"/>
                  </a:lnTo>
                  <a:lnTo>
                    <a:pt x="45" y="0"/>
                  </a:lnTo>
                  <a:lnTo>
                    <a:pt x="44" y="1"/>
                  </a:lnTo>
                  <a:lnTo>
                    <a:pt x="10" y="79"/>
                  </a:lnTo>
                  <a:lnTo>
                    <a:pt x="9" y="81"/>
                  </a:lnTo>
                  <a:lnTo>
                    <a:pt x="7" y="83"/>
                  </a:lnTo>
                  <a:lnTo>
                    <a:pt x="2" y="84"/>
                  </a:lnTo>
                  <a:lnTo>
                    <a:pt x="1" y="84"/>
                  </a:lnTo>
                  <a:lnTo>
                    <a:pt x="0" y="85"/>
                  </a:lnTo>
                  <a:lnTo>
                    <a:pt x="0" y="86"/>
                  </a:lnTo>
                  <a:lnTo>
                    <a:pt x="0" y="87"/>
                  </a:lnTo>
                  <a:lnTo>
                    <a:pt x="1" y="87"/>
                  </a:lnTo>
                  <a:lnTo>
                    <a:pt x="16" y="87"/>
                  </a:lnTo>
                  <a:lnTo>
                    <a:pt x="28" y="87"/>
                  </a:lnTo>
                  <a:lnTo>
                    <a:pt x="29" y="87"/>
                  </a:lnTo>
                  <a:lnTo>
                    <a:pt x="30" y="87"/>
                  </a:lnTo>
                  <a:lnTo>
                    <a:pt x="31" y="86"/>
                  </a:lnTo>
                  <a:lnTo>
                    <a:pt x="30" y="85"/>
                  </a:lnTo>
                  <a:lnTo>
                    <a:pt x="29" y="84"/>
                  </a:lnTo>
                  <a:lnTo>
                    <a:pt x="27" y="84"/>
                  </a:lnTo>
                  <a:lnTo>
                    <a:pt x="24" y="83"/>
                  </a:lnTo>
                  <a:lnTo>
                    <a:pt x="22" y="82"/>
                  </a:lnTo>
                  <a:lnTo>
                    <a:pt x="21" y="81"/>
                  </a:lnTo>
                  <a:lnTo>
                    <a:pt x="20" y="79"/>
                  </a:lnTo>
                  <a:lnTo>
                    <a:pt x="21" y="75"/>
                  </a:lnTo>
                  <a:lnTo>
                    <a:pt x="24" y="67"/>
                  </a:lnTo>
                  <a:lnTo>
                    <a:pt x="27" y="59"/>
                  </a:lnTo>
                  <a:lnTo>
                    <a:pt x="29" y="52"/>
                  </a:lnTo>
                  <a:lnTo>
                    <a:pt x="30" y="51"/>
                  </a:lnTo>
                  <a:lnTo>
                    <a:pt x="32" y="51"/>
                  </a:lnTo>
                  <a:lnTo>
                    <a:pt x="41" y="51"/>
                  </a:lnTo>
                  <a:lnTo>
                    <a:pt x="47" y="51"/>
                  </a:lnTo>
                  <a:lnTo>
                    <a:pt x="51" y="51"/>
                  </a:lnTo>
                  <a:lnTo>
                    <a:pt x="52" y="51"/>
                  </a:lnTo>
                  <a:lnTo>
                    <a:pt x="52" y="52"/>
                  </a:lnTo>
                  <a:lnTo>
                    <a:pt x="53" y="53"/>
                  </a:lnTo>
                  <a:lnTo>
                    <a:pt x="53" y="54"/>
                  </a:lnTo>
                  <a:lnTo>
                    <a:pt x="60" y="76"/>
                  </a:lnTo>
                  <a:close/>
                  <a:moveTo>
                    <a:pt x="41" y="20"/>
                  </a:moveTo>
                  <a:lnTo>
                    <a:pt x="42" y="19"/>
                  </a:lnTo>
                  <a:lnTo>
                    <a:pt x="42" y="20"/>
                  </a:lnTo>
                  <a:lnTo>
                    <a:pt x="49" y="41"/>
                  </a:lnTo>
                  <a:lnTo>
                    <a:pt x="50" y="44"/>
                  </a:lnTo>
                  <a:lnTo>
                    <a:pt x="46" y="45"/>
                  </a:lnTo>
                  <a:lnTo>
                    <a:pt x="41" y="45"/>
                  </a:lnTo>
                  <a:lnTo>
                    <a:pt x="36" y="45"/>
                  </a:lnTo>
                  <a:lnTo>
                    <a:pt x="33" y="44"/>
                  </a:lnTo>
                  <a:lnTo>
                    <a:pt x="31" y="44"/>
                  </a:lnTo>
                  <a:lnTo>
                    <a:pt x="32" y="42"/>
                  </a:lnTo>
                  <a:lnTo>
                    <a:pt x="41" y="2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0" name="Freeform 196"/>
            <p:cNvSpPr>
              <a:spLocks/>
            </p:cNvSpPr>
            <p:nvPr/>
          </p:nvSpPr>
          <p:spPr bwMode="auto">
            <a:xfrm>
              <a:off x="605659" y="6020469"/>
              <a:ext cx="97809" cy="84315"/>
            </a:xfrm>
            <a:custGeom>
              <a:avLst/>
              <a:gdLst>
                <a:gd name="T0" fmla="*/ 2147483647 w 62"/>
                <a:gd name="T1" fmla="*/ 2147483647 h 54"/>
                <a:gd name="T2" fmla="*/ 2147483647 w 62"/>
                <a:gd name="T3" fmla="*/ 2147483647 h 54"/>
                <a:gd name="T4" fmla="*/ 2147483647 w 62"/>
                <a:gd name="T5" fmla="*/ 2147483647 h 54"/>
                <a:gd name="T6" fmla="*/ 2147483647 w 62"/>
                <a:gd name="T7" fmla="*/ 2147483647 h 54"/>
                <a:gd name="T8" fmla="*/ 2147483647 w 62"/>
                <a:gd name="T9" fmla="*/ 2147483647 h 54"/>
                <a:gd name="T10" fmla="*/ 2147483647 w 62"/>
                <a:gd name="T11" fmla="*/ 2147483647 h 54"/>
                <a:gd name="T12" fmla="*/ 2147483647 w 62"/>
                <a:gd name="T13" fmla="*/ 2147483647 h 54"/>
                <a:gd name="T14" fmla="*/ 2147483647 w 62"/>
                <a:gd name="T15" fmla="*/ 2147483647 h 54"/>
                <a:gd name="T16" fmla="*/ 2147483647 w 62"/>
                <a:gd name="T17" fmla="*/ 2147483647 h 54"/>
                <a:gd name="T18" fmla="*/ 2147483647 w 62"/>
                <a:gd name="T19" fmla="*/ 2147483647 h 54"/>
                <a:gd name="T20" fmla="*/ 2147483647 w 62"/>
                <a:gd name="T21" fmla="*/ 2147483647 h 54"/>
                <a:gd name="T22" fmla="*/ 2147483647 w 62"/>
                <a:gd name="T23" fmla="*/ 0 h 54"/>
                <a:gd name="T24" fmla="*/ 2147483647 w 62"/>
                <a:gd name="T25" fmla="*/ 0 h 54"/>
                <a:gd name="T26" fmla="*/ 2147483647 w 62"/>
                <a:gd name="T27" fmla="*/ 2147483647 h 54"/>
                <a:gd name="T28" fmla="*/ 2147483647 w 62"/>
                <a:gd name="T29" fmla="*/ 2147483647 h 54"/>
                <a:gd name="T30" fmla="*/ 2147483647 w 62"/>
                <a:gd name="T31" fmla="*/ 2147483647 h 54"/>
                <a:gd name="T32" fmla="*/ 2147483647 w 62"/>
                <a:gd name="T33" fmla="*/ 2147483647 h 54"/>
                <a:gd name="T34" fmla="*/ 2147483647 w 62"/>
                <a:gd name="T35" fmla="*/ 2147483647 h 54"/>
                <a:gd name="T36" fmla="*/ 2147483647 w 62"/>
                <a:gd name="T37" fmla="*/ 2147483647 h 54"/>
                <a:gd name="T38" fmla="*/ 2147483647 w 62"/>
                <a:gd name="T39" fmla="*/ 2147483647 h 54"/>
                <a:gd name="T40" fmla="*/ 2147483647 w 62"/>
                <a:gd name="T41" fmla="*/ 2147483647 h 54"/>
                <a:gd name="T42" fmla="*/ 2147483647 w 62"/>
                <a:gd name="T43" fmla="*/ 2147483647 h 54"/>
                <a:gd name="T44" fmla="*/ 2147483647 w 62"/>
                <a:gd name="T45" fmla="*/ 2147483647 h 54"/>
                <a:gd name="T46" fmla="*/ 2147483647 w 62"/>
                <a:gd name="T47" fmla="*/ 2147483647 h 54"/>
                <a:gd name="T48" fmla="*/ 2147483647 w 62"/>
                <a:gd name="T49" fmla="*/ 2147483647 h 54"/>
                <a:gd name="T50" fmla="*/ 2147483647 w 62"/>
                <a:gd name="T51" fmla="*/ 2147483647 h 54"/>
                <a:gd name="T52" fmla="*/ 2147483647 w 62"/>
                <a:gd name="T53" fmla="*/ 0 h 54"/>
                <a:gd name="T54" fmla="*/ 2147483647 w 62"/>
                <a:gd name="T55" fmla="*/ 2147483647 h 54"/>
                <a:gd name="T56" fmla="*/ 2147483647 w 62"/>
                <a:gd name="T57" fmla="*/ 0 h 54"/>
                <a:gd name="T58" fmla="*/ 2147483647 w 62"/>
                <a:gd name="T59" fmla="*/ 2147483647 h 54"/>
                <a:gd name="T60" fmla="*/ 2147483647 w 62"/>
                <a:gd name="T61" fmla="*/ 2147483647 h 54"/>
                <a:gd name="T62" fmla="*/ 2147483647 w 62"/>
                <a:gd name="T63" fmla="*/ 2147483647 h 54"/>
                <a:gd name="T64" fmla="*/ 2147483647 w 62"/>
                <a:gd name="T65" fmla="*/ 2147483647 h 54"/>
                <a:gd name="T66" fmla="*/ 2147483647 w 62"/>
                <a:gd name="T67" fmla="*/ 2147483647 h 54"/>
                <a:gd name="T68" fmla="*/ 2147483647 w 62"/>
                <a:gd name="T69" fmla="*/ 2147483647 h 54"/>
                <a:gd name="T70" fmla="*/ 2147483647 w 62"/>
                <a:gd name="T71" fmla="*/ 2147483647 h 54"/>
                <a:gd name="T72" fmla="*/ 2147483647 w 62"/>
                <a:gd name="T73" fmla="*/ 2147483647 h 5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
                <a:gd name="T112" fmla="*/ 0 h 54"/>
                <a:gd name="T113" fmla="*/ 62 w 62"/>
                <a:gd name="T114" fmla="*/ 54 h 5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 h="54">
                  <a:moveTo>
                    <a:pt x="23" y="54"/>
                  </a:moveTo>
                  <a:lnTo>
                    <a:pt x="27" y="54"/>
                  </a:lnTo>
                  <a:lnTo>
                    <a:pt x="30" y="53"/>
                  </a:lnTo>
                  <a:lnTo>
                    <a:pt x="36" y="50"/>
                  </a:lnTo>
                  <a:lnTo>
                    <a:pt x="39" y="47"/>
                  </a:lnTo>
                  <a:lnTo>
                    <a:pt x="41" y="46"/>
                  </a:lnTo>
                  <a:lnTo>
                    <a:pt x="42" y="47"/>
                  </a:lnTo>
                  <a:lnTo>
                    <a:pt x="42" y="48"/>
                  </a:lnTo>
                  <a:lnTo>
                    <a:pt x="42" y="51"/>
                  </a:lnTo>
                  <a:lnTo>
                    <a:pt x="43" y="52"/>
                  </a:lnTo>
                  <a:lnTo>
                    <a:pt x="43" y="53"/>
                  </a:lnTo>
                  <a:lnTo>
                    <a:pt x="59" y="50"/>
                  </a:lnTo>
                  <a:lnTo>
                    <a:pt x="61" y="50"/>
                  </a:lnTo>
                  <a:lnTo>
                    <a:pt x="62" y="49"/>
                  </a:lnTo>
                  <a:lnTo>
                    <a:pt x="61" y="48"/>
                  </a:lnTo>
                  <a:lnTo>
                    <a:pt x="60" y="48"/>
                  </a:lnTo>
                  <a:lnTo>
                    <a:pt x="55" y="47"/>
                  </a:lnTo>
                  <a:lnTo>
                    <a:pt x="53" y="47"/>
                  </a:lnTo>
                  <a:lnTo>
                    <a:pt x="52" y="46"/>
                  </a:lnTo>
                  <a:lnTo>
                    <a:pt x="51" y="44"/>
                  </a:lnTo>
                  <a:lnTo>
                    <a:pt x="52" y="3"/>
                  </a:lnTo>
                  <a:lnTo>
                    <a:pt x="52" y="2"/>
                  </a:lnTo>
                  <a:lnTo>
                    <a:pt x="51" y="1"/>
                  </a:lnTo>
                  <a:lnTo>
                    <a:pt x="49" y="0"/>
                  </a:lnTo>
                  <a:lnTo>
                    <a:pt x="41" y="1"/>
                  </a:lnTo>
                  <a:lnTo>
                    <a:pt x="35" y="0"/>
                  </a:lnTo>
                  <a:lnTo>
                    <a:pt x="33" y="0"/>
                  </a:lnTo>
                  <a:lnTo>
                    <a:pt x="32" y="1"/>
                  </a:lnTo>
                  <a:lnTo>
                    <a:pt x="32" y="2"/>
                  </a:lnTo>
                  <a:lnTo>
                    <a:pt x="34" y="3"/>
                  </a:lnTo>
                  <a:lnTo>
                    <a:pt x="36" y="3"/>
                  </a:lnTo>
                  <a:lnTo>
                    <a:pt x="42" y="5"/>
                  </a:lnTo>
                  <a:lnTo>
                    <a:pt x="42" y="6"/>
                  </a:lnTo>
                  <a:lnTo>
                    <a:pt x="43" y="7"/>
                  </a:lnTo>
                  <a:lnTo>
                    <a:pt x="42" y="36"/>
                  </a:lnTo>
                  <a:lnTo>
                    <a:pt x="42" y="38"/>
                  </a:lnTo>
                  <a:lnTo>
                    <a:pt x="42" y="40"/>
                  </a:lnTo>
                  <a:lnTo>
                    <a:pt x="41" y="42"/>
                  </a:lnTo>
                  <a:lnTo>
                    <a:pt x="40" y="44"/>
                  </a:lnTo>
                  <a:lnTo>
                    <a:pt x="38" y="45"/>
                  </a:lnTo>
                  <a:lnTo>
                    <a:pt x="35" y="47"/>
                  </a:lnTo>
                  <a:lnTo>
                    <a:pt x="31" y="47"/>
                  </a:lnTo>
                  <a:lnTo>
                    <a:pt x="27" y="48"/>
                  </a:lnTo>
                  <a:lnTo>
                    <a:pt x="22" y="47"/>
                  </a:lnTo>
                  <a:lnTo>
                    <a:pt x="20" y="46"/>
                  </a:lnTo>
                  <a:lnTo>
                    <a:pt x="19" y="45"/>
                  </a:lnTo>
                  <a:lnTo>
                    <a:pt x="18" y="44"/>
                  </a:lnTo>
                  <a:lnTo>
                    <a:pt x="17" y="43"/>
                  </a:lnTo>
                  <a:lnTo>
                    <a:pt x="16" y="41"/>
                  </a:lnTo>
                  <a:lnTo>
                    <a:pt x="16" y="39"/>
                  </a:lnTo>
                  <a:lnTo>
                    <a:pt x="16" y="3"/>
                  </a:lnTo>
                  <a:lnTo>
                    <a:pt x="16" y="2"/>
                  </a:lnTo>
                  <a:lnTo>
                    <a:pt x="16" y="1"/>
                  </a:lnTo>
                  <a:lnTo>
                    <a:pt x="15" y="0"/>
                  </a:lnTo>
                  <a:lnTo>
                    <a:pt x="14" y="0"/>
                  </a:lnTo>
                  <a:lnTo>
                    <a:pt x="9" y="1"/>
                  </a:lnTo>
                  <a:lnTo>
                    <a:pt x="3" y="0"/>
                  </a:lnTo>
                  <a:lnTo>
                    <a:pt x="1" y="0"/>
                  </a:lnTo>
                  <a:lnTo>
                    <a:pt x="0" y="1"/>
                  </a:lnTo>
                  <a:lnTo>
                    <a:pt x="1" y="2"/>
                  </a:lnTo>
                  <a:lnTo>
                    <a:pt x="4" y="3"/>
                  </a:lnTo>
                  <a:lnTo>
                    <a:pt x="6" y="4"/>
                  </a:lnTo>
                  <a:lnTo>
                    <a:pt x="7" y="5"/>
                  </a:lnTo>
                  <a:lnTo>
                    <a:pt x="8" y="6"/>
                  </a:lnTo>
                  <a:lnTo>
                    <a:pt x="7" y="35"/>
                  </a:lnTo>
                  <a:lnTo>
                    <a:pt x="7" y="39"/>
                  </a:lnTo>
                  <a:lnTo>
                    <a:pt x="8" y="43"/>
                  </a:lnTo>
                  <a:lnTo>
                    <a:pt x="9" y="46"/>
                  </a:lnTo>
                  <a:lnTo>
                    <a:pt x="11" y="49"/>
                  </a:lnTo>
                  <a:lnTo>
                    <a:pt x="12" y="50"/>
                  </a:lnTo>
                  <a:lnTo>
                    <a:pt x="13" y="51"/>
                  </a:lnTo>
                  <a:lnTo>
                    <a:pt x="15" y="53"/>
                  </a:lnTo>
                  <a:lnTo>
                    <a:pt x="19" y="54"/>
                  </a:lnTo>
                  <a:lnTo>
                    <a:pt x="23" y="54"/>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1" name="Freeform 197"/>
            <p:cNvSpPr>
              <a:spLocks noEditPoints="1"/>
            </p:cNvSpPr>
            <p:nvPr/>
          </p:nvSpPr>
          <p:spPr bwMode="auto">
            <a:xfrm>
              <a:off x="710454" y="5964856"/>
              <a:ext cx="92570" cy="139928"/>
            </a:xfrm>
            <a:custGeom>
              <a:avLst/>
              <a:gdLst>
                <a:gd name="T0" fmla="*/ 2147483647 w 59"/>
                <a:gd name="T1" fmla="*/ 2147483647 h 89"/>
                <a:gd name="T2" fmla="*/ 2147483647 w 59"/>
                <a:gd name="T3" fmla="*/ 0 h 89"/>
                <a:gd name="T4" fmla="*/ 2147483647 w 59"/>
                <a:gd name="T5" fmla="*/ 0 h 89"/>
                <a:gd name="T6" fmla="*/ 2147483647 w 59"/>
                <a:gd name="T7" fmla="*/ 2147483647 h 89"/>
                <a:gd name="T8" fmla="*/ 2147483647 w 59"/>
                <a:gd name="T9" fmla="*/ 2147483647 h 89"/>
                <a:gd name="T10" fmla="*/ 2147483647 w 59"/>
                <a:gd name="T11" fmla="*/ 2147483647 h 89"/>
                <a:gd name="T12" fmla="*/ 2147483647 w 59"/>
                <a:gd name="T13" fmla="*/ 2147483647 h 89"/>
                <a:gd name="T14" fmla="*/ 2147483647 w 59"/>
                <a:gd name="T15" fmla="*/ 2147483647 h 89"/>
                <a:gd name="T16" fmla="*/ 2147483647 w 59"/>
                <a:gd name="T17" fmla="*/ 2147483647 h 89"/>
                <a:gd name="T18" fmla="*/ 2147483647 w 59"/>
                <a:gd name="T19" fmla="*/ 2147483647 h 89"/>
                <a:gd name="T20" fmla="*/ 2147483647 w 59"/>
                <a:gd name="T21" fmla="*/ 2147483647 h 89"/>
                <a:gd name="T22" fmla="*/ 2147483647 w 59"/>
                <a:gd name="T23" fmla="*/ 2147483647 h 89"/>
                <a:gd name="T24" fmla="*/ 2147483647 w 59"/>
                <a:gd name="T25" fmla="*/ 2147483647 h 89"/>
                <a:gd name="T26" fmla="*/ 2147483647 w 59"/>
                <a:gd name="T27" fmla="*/ 2147483647 h 89"/>
                <a:gd name="T28" fmla="*/ 0 w 59"/>
                <a:gd name="T29" fmla="*/ 2147483647 h 89"/>
                <a:gd name="T30" fmla="*/ 2147483647 w 59"/>
                <a:gd name="T31" fmla="*/ 2147483647 h 89"/>
                <a:gd name="T32" fmla="*/ 2147483647 w 59"/>
                <a:gd name="T33" fmla="*/ 2147483647 h 89"/>
                <a:gd name="T34" fmla="*/ 2147483647 w 59"/>
                <a:gd name="T35" fmla="*/ 2147483647 h 89"/>
                <a:gd name="T36" fmla="*/ 2147483647 w 59"/>
                <a:gd name="T37" fmla="*/ 2147483647 h 89"/>
                <a:gd name="T38" fmla="*/ 2147483647 w 59"/>
                <a:gd name="T39" fmla="*/ 2147483647 h 89"/>
                <a:gd name="T40" fmla="*/ 2147483647 w 59"/>
                <a:gd name="T41" fmla="*/ 2147483647 h 89"/>
                <a:gd name="T42" fmla="*/ 2147483647 w 59"/>
                <a:gd name="T43" fmla="*/ 2147483647 h 89"/>
                <a:gd name="T44" fmla="*/ 2147483647 w 59"/>
                <a:gd name="T45" fmla="*/ 2147483647 h 89"/>
                <a:gd name="T46" fmla="*/ 2147483647 w 59"/>
                <a:gd name="T47" fmla="*/ 2147483647 h 89"/>
                <a:gd name="T48" fmla="*/ 2147483647 w 59"/>
                <a:gd name="T49" fmla="*/ 2147483647 h 89"/>
                <a:gd name="T50" fmla="*/ 2147483647 w 59"/>
                <a:gd name="T51" fmla="*/ 2147483647 h 89"/>
                <a:gd name="T52" fmla="*/ 2147483647 w 59"/>
                <a:gd name="T53" fmla="*/ 2147483647 h 89"/>
                <a:gd name="T54" fmla="*/ 2147483647 w 59"/>
                <a:gd name="T55" fmla="*/ 2147483647 h 89"/>
                <a:gd name="T56" fmla="*/ 2147483647 w 59"/>
                <a:gd name="T57" fmla="*/ 2147483647 h 89"/>
                <a:gd name="T58" fmla="*/ 2147483647 w 59"/>
                <a:gd name="T59" fmla="*/ 2147483647 h 89"/>
                <a:gd name="T60" fmla="*/ 2147483647 w 59"/>
                <a:gd name="T61" fmla="*/ 2147483647 h 89"/>
                <a:gd name="T62" fmla="*/ 2147483647 w 59"/>
                <a:gd name="T63" fmla="*/ 2147483647 h 89"/>
                <a:gd name="T64" fmla="*/ 2147483647 w 59"/>
                <a:gd name="T65" fmla="*/ 2147483647 h 89"/>
                <a:gd name="T66" fmla="*/ 2147483647 w 59"/>
                <a:gd name="T67" fmla="*/ 2147483647 h 89"/>
                <a:gd name="T68" fmla="*/ 2147483647 w 59"/>
                <a:gd name="T69" fmla="*/ 2147483647 h 89"/>
                <a:gd name="T70" fmla="*/ 2147483647 w 59"/>
                <a:gd name="T71" fmla="*/ 2147483647 h 89"/>
                <a:gd name="T72" fmla="*/ 2147483647 w 59"/>
                <a:gd name="T73" fmla="*/ 2147483647 h 89"/>
                <a:gd name="T74" fmla="*/ 2147483647 w 59"/>
                <a:gd name="T75" fmla="*/ 2147483647 h 89"/>
                <a:gd name="T76" fmla="*/ 2147483647 w 59"/>
                <a:gd name="T77" fmla="*/ 2147483647 h 89"/>
                <a:gd name="T78" fmla="*/ 2147483647 w 59"/>
                <a:gd name="T79" fmla="*/ 2147483647 h 89"/>
                <a:gd name="T80" fmla="*/ 2147483647 w 59"/>
                <a:gd name="T81" fmla="*/ 2147483647 h 89"/>
                <a:gd name="T82" fmla="*/ 2147483647 w 59"/>
                <a:gd name="T83" fmla="*/ 2147483647 h 89"/>
                <a:gd name="T84" fmla="*/ 2147483647 w 59"/>
                <a:gd name="T85" fmla="*/ 2147483647 h 89"/>
                <a:gd name="T86" fmla="*/ 2147483647 w 59"/>
                <a:gd name="T87" fmla="*/ 2147483647 h 89"/>
                <a:gd name="T88" fmla="*/ 2147483647 w 59"/>
                <a:gd name="T89" fmla="*/ 2147483647 h 89"/>
                <a:gd name="T90" fmla="*/ 2147483647 w 59"/>
                <a:gd name="T91" fmla="*/ 2147483647 h 89"/>
                <a:gd name="T92" fmla="*/ 2147483647 w 59"/>
                <a:gd name="T93" fmla="*/ 2147483647 h 8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9"/>
                <a:gd name="T142" fmla="*/ 0 h 89"/>
                <a:gd name="T143" fmla="*/ 59 w 59"/>
                <a:gd name="T144" fmla="*/ 89 h 8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9" h="89">
                  <a:moveTo>
                    <a:pt x="51" y="20"/>
                  </a:moveTo>
                  <a:lnTo>
                    <a:pt x="51" y="2"/>
                  </a:lnTo>
                  <a:lnTo>
                    <a:pt x="51" y="0"/>
                  </a:lnTo>
                  <a:lnTo>
                    <a:pt x="50" y="0"/>
                  </a:lnTo>
                  <a:lnTo>
                    <a:pt x="38" y="0"/>
                  </a:lnTo>
                  <a:lnTo>
                    <a:pt x="35" y="0"/>
                  </a:lnTo>
                  <a:lnTo>
                    <a:pt x="35" y="1"/>
                  </a:lnTo>
                  <a:lnTo>
                    <a:pt x="34" y="2"/>
                  </a:lnTo>
                  <a:lnTo>
                    <a:pt x="35" y="3"/>
                  </a:lnTo>
                  <a:lnTo>
                    <a:pt x="36" y="4"/>
                  </a:lnTo>
                  <a:lnTo>
                    <a:pt x="38" y="5"/>
                  </a:lnTo>
                  <a:lnTo>
                    <a:pt x="41" y="6"/>
                  </a:lnTo>
                  <a:lnTo>
                    <a:pt x="42" y="7"/>
                  </a:lnTo>
                  <a:lnTo>
                    <a:pt x="42" y="9"/>
                  </a:lnTo>
                  <a:lnTo>
                    <a:pt x="42" y="37"/>
                  </a:lnTo>
                  <a:lnTo>
                    <a:pt x="42" y="39"/>
                  </a:lnTo>
                  <a:lnTo>
                    <a:pt x="40" y="40"/>
                  </a:lnTo>
                  <a:lnTo>
                    <a:pt x="36" y="38"/>
                  </a:lnTo>
                  <a:lnTo>
                    <a:pt x="32" y="37"/>
                  </a:lnTo>
                  <a:lnTo>
                    <a:pt x="27" y="37"/>
                  </a:lnTo>
                  <a:lnTo>
                    <a:pt x="22" y="37"/>
                  </a:lnTo>
                  <a:lnTo>
                    <a:pt x="17" y="39"/>
                  </a:lnTo>
                  <a:lnTo>
                    <a:pt x="12" y="41"/>
                  </a:lnTo>
                  <a:lnTo>
                    <a:pt x="8" y="44"/>
                  </a:lnTo>
                  <a:lnTo>
                    <a:pt x="5" y="48"/>
                  </a:lnTo>
                  <a:lnTo>
                    <a:pt x="3" y="50"/>
                  </a:lnTo>
                  <a:lnTo>
                    <a:pt x="2" y="53"/>
                  </a:lnTo>
                  <a:lnTo>
                    <a:pt x="1" y="55"/>
                  </a:lnTo>
                  <a:lnTo>
                    <a:pt x="1" y="58"/>
                  </a:lnTo>
                  <a:lnTo>
                    <a:pt x="0" y="63"/>
                  </a:lnTo>
                  <a:lnTo>
                    <a:pt x="1" y="69"/>
                  </a:lnTo>
                  <a:lnTo>
                    <a:pt x="1" y="71"/>
                  </a:lnTo>
                  <a:lnTo>
                    <a:pt x="2" y="74"/>
                  </a:lnTo>
                  <a:lnTo>
                    <a:pt x="4" y="78"/>
                  </a:lnTo>
                  <a:lnTo>
                    <a:pt x="6" y="80"/>
                  </a:lnTo>
                  <a:lnTo>
                    <a:pt x="8" y="81"/>
                  </a:lnTo>
                  <a:lnTo>
                    <a:pt x="12" y="84"/>
                  </a:lnTo>
                  <a:lnTo>
                    <a:pt x="16" y="86"/>
                  </a:lnTo>
                  <a:lnTo>
                    <a:pt x="20" y="87"/>
                  </a:lnTo>
                  <a:lnTo>
                    <a:pt x="25" y="88"/>
                  </a:lnTo>
                  <a:lnTo>
                    <a:pt x="29" y="87"/>
                  </a:lnTo>
                  <a:lnTo>
                    <a:pt x="32" y="87"/>
                  </a:lnTo>
                  <a:lnTo>
                    <a:pt x="37" y="85"/>
                  </a:lnTo>
                  <a:lnTo>
                    <a:pt x="41" y="83"/>
                  </a:lnTo>
                  <a:lnTo>
                    <a:pt x="42" y="84"/>
                  </a:lnTo>
                  <a:lnTo>
                    <a:pt x="42" y="87"/>
                  </a:lnTo>
                  <a:lnTo>
                    <a:pt x="42" y="88"/>
                  </a:lnTo>
                  <a:lnTo>
                    <a:pt x="43" y="89"/>
                  </a:lnTo>
                  <a:lnTo>
                    <a:pt x="44" y="89"/>
                  </a:lnTo>
                  <a:lnTo>
                    <a:pt x="52" y="88"/>
                  </a:lnTo>
                  <a:lnTo>
                    <a:pt x="57" y="87"/>
                  </a:lnTo>
                  <a:lnTo>
                    <a:pt x="58" y="86"/>
                  </a:lnTo>
                  <a:lnTo>
                    <a:pt x="59" y="85"/>
                  </a:lnTo>
                  <a:lnTo>
                    <a:pt x="59" y="84"/>
                  </a:lnTo>
                  <a:lnTo>
                    <a:pt x="58" y="83"/>
                  </a:lnTo>
                  <a:lnTo>
                    <a:pt x="53" y="84"/>
                  </a:lnTo>
                  <a:lnTo>
                    <a:pt x="52" y="84"/>
                  </a:lnTo>
                  <a:lnTo>
                    <a:pt x="51" y="83"/>
                  </a:lnTo>
                  <a:lnTo>
                    <a:pt x="51" y="81"/>
                  </a:lnTo>
                  <a:lnTo>
                    <a:pt x="51" y="20"/>
                  </a:lnTo>
                  <a:close/>
                  <a:moveTo>
                    <a:pt x="43" y="66"/>
                  </a:moveTo>
                  <a:lnTo>
                    <a:pt x="43" y="74"/>
                  </a:lnTo>
                  <a:lnTo>
                    <a:pt x="42" y="77"/>
                  </a:lnTo>
                  <a:lnTo>
                    <a:pt x="41" y="79"/>
                  </a:lnTo>
                  <a:lnTo>
                    <a:pt x="40" y="81"/>
                  </a:lnTo>
                  <a:lnTo>
                    <a:pt x="38" y="81"/>
                  </a:lnTo>
                  <a:lnTo>
                    <a:pt x="35" y="82"/>
                  </a:lnTo>
                  <a:lnTo>
                    <a:pt x="32" y="82"/>
                  </a:lnTo>
                  <a:lnTo>
                    <a:pt x="26" y="82"/>
                  </a:lnTo>
                  <a:lnTo>
                    <a:pt x="21" y="80"/>
                  </a:lnTo>
                  <a:lnTo>
                    <a:pt x="17" y="78"/>
                  </a:lnTo>
                  <a:lnTo>
                    <a:pt x="15" y="77"/>
                  </a:lnTo>
                  <a:lnTo>
                    <a:pt x="14" y="75"/>
                  </a:lnTo>
                  <a:lnTo>
                    <a:pt x="12" y="72"/>
                  </a:lnTo>
                  <a:lnTo>
                    <a:pt x="10" y="68"/>
                  </a:lnTo>
                  <a:lnTo>
                    <a:pt x="10" y="65"/>
                  </a:lnTo>
                  <a:lnTo>
                    <a:pt x="9" y="61"/>
                  </a:lnTo>
                  <a:lnTo>
                    <a:pt x="10" y="57"/>
                  </a:lnTo>
                  <a:lnTo>
                    <a:pt x="10" y="53"/>
                  </a:lnTo>
                  <a:lnTo>
                    <a:pt x="12" y="50"/>
                  </a:lnTo>
                  <a:lnTo>
                    <a:pt x="13" y="48"/>
                  </a:lnTo>
                  <a:lnTo>
                    <a:pt x="14" y="46"/>
                  </a:lnTo>
                  <a:lnTo>
                    <a:pt x="17" y="44"/>
                  </a:lnTo>
                  <a:lnTo>
                    <a:pt x="20" y="42"/>
                  </a:lnTo>
                  <a:lnTo>
                    <a:pt x="24" y="40"/>
                  </a:lnTo>
                  <a:lnTo>
                    <a:pt x="28" y="40"/>
                  </a:lnTo>
                  <a:lnTo>
                    <a:pt x="33" y="40"/>
                  </a:lnTo>
                  <a:lnTo>
                    <a:pt x="35" y="41"/>
                  </a:lnTo>
                  <a:lnTo>
                    <a:pt x="36" y="42"/>
                  </a:lnTo>
                  <a:lnTo>
                    <a:pt x="39" y="44"/>
                  </a:lnTo>
                  <a:lnTo>
                    <a:pt x="41" y="47"/>
                  </a:lnTo>
                  <a:lnTo>
                    <a:pt x="42" y="51"/>
                  </a:lnTo>
                  <a:lnTo>
                    <a:pt x="42" y="56"/>
                  </a:lnTo>
                  <a:lnTo>
                    <a:pt x="43" y="6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2" name="Freeform 198"/>
            <p:cNvSpPr>
              <a:spLocks noEditPoints="1"/>
            </p:cNvSpPr>
            <p:nvPr/>
          </p:nvSpPr>
          <p:spPr bwMode="auto">
            <a:xfrm>
              <a:off x="815249" y="5968444"/>
              <a:ext cx="43665" cy="134547"/>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0 w 27"/>
                <a:gd name="T45" fmla="*/ 2147483647 h 84"/>
                <a:gd name="T46" fmla="*/ 0 w 27"/>
                <a:gd name="T47" fmla="*/ 2147483647 h 84"/>
                <a:gd name="T48" fmla="*/ 0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0 h 84"/>
                <a:gd name="T76" fmla="*/ 2147483647 w 27"/>
                <a:gd name="T77" fmla="*/ 2147483647 h 84"/>
                <a:gd name="T78" fmla="*/ 2147483647 w 27"/>
                <a:gd name="T79" fmla="*/ 2147483647 h 84"/>
                <a:gd name="T80" fmla="*/ 2147483647 w 27"/>
                <a:gd name="T81" fmla="*/ 2147483647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0 h 8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7"/>
                <a:gd name="T169" fmla="*/ 0 h 84"/>
                <a:gd name="T170" fmla="*/ 27 w 27"/>
                <a:gd name="T171" fmla="*/ 84 h 8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7" h="84">
                  <a:moveTo>
                    <a:pt x="18" y="38"/>
                  </a:moveTo>
                  <a:lnTo>
                    <a:pt x="19" y="31"/>
                  </a:lnTo>
                  <a:lnTo>
                    <a:pt x="19" y="30"/>
                  </a:lnTo>
                  <a:lnTo>
                    <a:pt x="18" y="30"/>
                  </a:lnTo>
                  <a:lnTo>
                    <a:pt x="10" y="36"/>
                  </a:lnTo>
                  <a:lnTo>
                    <a:pt x="8" y="37"/>
                  </a:lnTo>
                  <a:lnTo>
                    <a:pt x="6" y="37"/>
                  </a:lnTo>
                  <a:lnTo>
                    <a:pt x="4" y="38"/>
                  </a:lnTo>
                  <a:lnTo>
                    <a:pt x="3" y="39"/>
                  </a:lnTo>
                  <a:lnTo>
                    <a:pt x="4" y="40"/>
                  </a:lnTo>
                  <a:lnTo>
                    <a:pt x="7" y="41"/>
                  </a:lnTo>
                  <a:lnTo>
                    <a:pt x="8" y="41"/>
                  </a:lnTo>
                  <a:lnTo>
                    <a:pt x="9" y="42"/>
                  </a:lnTo>
                  <a:lnTo>
                    <a:pt x="9" y="43"/>
                  </a:lnTo>
                  <a:lnTo>
                    <a:pt x="10" y="45"/>
                  </a:lnTo>
                  <a:lnTo>
                    <a:pt x="10" y="74"/>
                  </a:lnTo>
                  <a:lnTo>
                    <a:pt x="9" y="77"/>
                  </a:lnTo>
                  <a:lnTo>
                    <a:pt x="9" y="78"/>
                  </a:lnTo>
                  <a:lnTo>
                    <a:pt x="8" y="79"/>
                  </a:lnTo>
                  <a:lnTo>
                    <a:pt x="6" y="80"/>
                  </a:lnTo>
                  <a:lnTo>
                    <a:pt x="2" y="81"/>
                  </a:lnTo>
                  <a:lnTo>
                    <a:pt x="1" y="82"/>
                  </a:lnTo>
                  <a:lnTo>
                    <a:pt x="0" y="82"/>
                  </a:lnTo>
                  <a:lnTo>
                    <a:pt x="0" y="83"/>
                  </a:lnTo>
                  <a:lnTo>
                    <a:pt x="0" y="84"/>
                  </a:lnTo>
                  <a:lnTo>
                    <a:pt x="1" y="84"/>
                  </a:lnTo>
                  <a:lnTo>
                    <a:pt x="3" y="84"/>
                  </a:lnTo>
                  <a:lnTo>
                    <a:pt x="13" y="84"/>
                  </a:lnTo>
                  <a:lnTo>
                    <a:pt x="23" y="84"/>
                  </a:lnTo>
                  <a:lnTo>
                    <a:pt x="26" y="84"/>
                  </a:lnTo>
                  <a:lnTo>
                    <a:pt x="27" y="83"/>
                  </a:lnTo>
                  <a:lnTo>
                    <a:pt x="26" y="82"/>
                  </a:lnTo>
                  <a:lnTo>
                    <a:pt x="24" y="81"/>
                  </a:lnTo>
                  <a:lnTo>
                    <a:pt x="20" y="80"/>
                  </a:lnTo>
                  <a:lnTo>
                    <a:pt x="19" y="78"/>
                  </a:lnTo>
                  <a:lnTo>
                    <a:pt x="18" y="76"/>
                  </a:lnTo>
                  <a:lnTo>
                    <a:pt x="18" y="38"/>
                  </a:lnTo>
                  <a:close/>
                  <a:moveTo>
                    <a:pt x="14" y="0"/>
                  </a:moveTo>
                  <a:lnTo>
                    <a:pt x="12" y="1"/>
                  </a:lnTo>
                  <a:lnTo>
                    <a:pt x="10" y="2"/>
                  </a:lnTo>
                  <a:lnTo>
                    <a:pt x="9" y="4"/>
                  </a:lnTo>
                  <a:lnTo>
                    <a:pt x="8" y="6"/>
                  </a:lnTo>
                  <a:lnTo>
                    <a:pt x="9" y="8"/>
                  </a:lnTo>
                  <a:lnTo>
                    <a:pt x="9" y="9"/>
                  </a:lnTo>
                  <a:lnTo>
                    <a:pt x="10" y="10"/>
                  </a:lnTo>
                  <a:lnTo>
                    <a:pt x="12" y="12"/>
                  </a:lnTo>
                  <a:lnTo>
                    <a:pt x="14" y="12"/>
                  </a:lnTo>
                  <a:lnTo>
                    <a:pt x="16" y="12"/>
                  </a:lnTo>
                  <a:lnTo>
                    <a:pt x="17" y="11"/>
                  </a:lnTo>
                  <a:lnTo>
                    <a:pt x="18" y="10"/>
                  </a:lnTo>
                  <a:lnTo>
                    <a:pt x="19" y="8"/>
                  </a:lnTo>
                  <a:lnTo>
                    <a:pt x="20" y="6"/>
                  </a:lnTo>
                  <a:lnTo>
                    <a:pt x="19" y="4"/>
                  </a:lnTo>
                  <a:lnTo>
                    <a:pt x="18" y="2"/>
                  </a:lnTo>
                  <a:lnTo>
                    <a:pt x="16" y="1"/>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3" name="Freeform 199"/>
            <p:cNvSpPr>
              <a:spLocks/>
            </p:cNvSpPr>
            <p:nvPr/>
          </p:nvSpPr>
          <p:spPr bwMode="auto">
            <a:xfrm>
              <a:off x="872887" y="6006118"/>
              <a:ext cx="55891" cy="98667"/>
            </a:xfrm>
            <a:custGeom>
              <a:avLst/>
              <a:gdLst>
                <a:gd name="T0" fmla="*/ 2147483647 w 35"/>
                <a:gd name="T1" fmla="*/ 2147483647 h 62"/>
                <a:gd name="T2" fmla="*/ 2147483647 w 35"/>
                <a:gd name="T3" fmla="*/ 2147483647 h 62"/>
                <a:gd name="T4" fmla="*/ 2147483647 w 35"/>
                <a:gd name="T5" fmla="*/ 2147483647 h 62"/>
                <a:gd name="T6" fmla="*/ 2147483647 w 35"/>
                <a:gd name="T7" fmla="*/ 2147483647 h 62"/>
                <a:gd name="T8" fmla="*/ 2147483647 w 35"/>
                <a:gd name="T9" fmla="*/ 2147483647 h 62"/>
                <a:gd name="T10" fmla="*/ 2147483647 w 35"/>
                <a:gd name="T11" fmla="*/ 2147483647 h 62"/>
                <a:gd name="T12" fmla="*/ 2147483647 w 35"/>
                <a:gd name="T13" fmla="*/ 2147483647 h 62"/>
                <a:gd name="T14" fmla="*/ 2147483647 w 35"/>
                <a:gd name="T15" fmla="*/ 2147483647 h 62"/>
                <a:gd name="T16" fmla="*/ 2147483647 w 35"/>
                <a:gd name="T17" fmla="*/ 2147483647 h 62"/>
                <a:gd name="T18" fmla="*/ 2147483647 w 35"/>
                <a:gd name="T19" fmla="*/ 2147483647 h 62"/>
                <a:gd name="T20" fmla="*/ 2147483647 w 35"/>
                <a:gd name="T21" fmla="*/ 2147483647 h 62"/>
                <a:gd name="T22" fmla="*/ 2147483647 w 35"/>
                <a:gd name="T23" fmla="*/ 2147483647 h 62"/>
                <a:gd name="T24" fmla="*/ 2147483647 w 35"/>
                <a:gd name="T25" fmla="*/ 0 h 62"/>
                <a:gd name="T26" fmla="*/ 2147483647 w 35"/>
                <a:gd name="T27" fmla="*/ 0 h 62"/>
                <a:gd name="T28" fmla="*/ 2147483647 w 35"/>
                <a:gd name="T29" fmla="*/ 2147483647 h 62"/>
                <a:gd name="T30" fmla="*/ 2147483647 w 35"/>
                <a:gd name="T31" fmla="*/ 2147483647 h 62"/>
                <a:gd name="T32" fmla="*/ 2147483647 w 35"/>
                <a:gd name="T33" fmla="*/ 2147483647 h 62"/>
                <a:gd name="T34" fmla="*/ 2147483647 w 35"/>
                <a:gd name="T35" fmla="*/ 2147483647 h 62"/>
                <a:gd name="T36" fmla="*/ 2147483647 w 35"/>
                <a:gd name="T37" fmla="*/ 2147483647 h 62"/>
                <a:gd name="T38" fmla="*/ 0 w 35"/>
                <a:gd name="T39" fmla="*/ 2147483647 h 62"/>
                <a:gd name="T40" fmla="*/ 0 w 35"/>
                <a:gd name="T41" fmla="*/ 2147483647 h 62"/>
                <a:gd name="T42" fmla="*/ 0 w 35"/>
                <a:gd name="T43" fmla="*/ 2147483647 h 62"/>
                <a:gd name="T44" fmla="*/ 2147483647 w 35"/>
                <a:gd name="T45" fmla="*/ 2147483647 h 62"/>
                <a:gd name="T46" fmla="*/ 2147483647 w 35"/>
                <a:gd name="T47" fmla="*/ 2147483647 h 62"/>
                <a:gd name="T48" fmla="*/ 2147483647 w 35"/>
                <a:gd name="T49" fmla="*/ 2147483647 h 62"/>
                <a:gd name="T50" fmla="*/ 2147483647 w 35"/>
                <a:gd name="T51" fmla="*/ 2147483647 h 62"/>
                <a:gd name="T52" fmla="*/ 2147483647 w 35"/>
                <a:gd name="T53" fmla="*/ 2147483647 h 62"/>
                <a:gd name="T54" fmla="*/ 2147483647 w 35"/>
                <a:gd name="T55" fmla="*/ 2147483647 h 62"/>
                <a:gd name="T56" fmla="*/ 2147483647 w 35"/>
                <a:gd name="T57" fmla="*/ 2147483647 h 62"/>
                <a:gd name="T58" fmla="*/ 2147483647 w 35"/>
                <a:gd name="T59" fmla="*/ 2147483647 h 62"/>
                <a:gd name="T60" fmla="*/ 2147483647 w 35"/>
                <a:gd name="T61" fmla="*/ 2147483647 h 62"/>
                <a:gd name="T62" fmla="*/ 2147483647 w 35"/>
                <a:gd name="T63" fmla="*/ 2147483647 h 62"/>
                <a:gd name="T64" fmla="*/ 2147483647 w 35"/>
                <a:gd name="T65" fmla="*/ 2147483647 h 62"/>
                <a:gd name="T66" fmla="*/ 2147483647 w 35"/>
                <a:gd name="T67" fmla="*/ 2147483647 h 62"/>
                <a:gd name="T68" fmla="*/ 2147483647 w 35"/>
                <a:gd name="T69" fmla="*/ 2147483647 h 62"/>
                <a:gd name="T70" fmla="*/ 2147483647 w 35"/>
                <a:gd name="T71" fmla="*/ 2147483647 h 62"/>
                <a:gd name="T72" fmla="*/ 2147483647 w 35"/>
                <a:gd name="T73" fmla="*/ 2147483647 h 62"/>
                <a:gd name="T74" fmla="*/ 2147483647 w 35"/>
                <a:gd name="T75" fmla="*/ 2147483647 h 62"/>
                <a:gd name="T76" fmla="*/ 2147483647 w 35"/>
                <a:gd name="T77" fmla="*/ 2147483647 h 62"/>
                <a:gd name="T78" fmla="*/ 2147483647 w 35"/>
                <a:gd name="T79" fmla="*/ 2147483647 h 62"/>
                <a:gd name="T80" fmla="*/ 2147483647 w 35"/>
                <a:gd name="T81" fmla="*/ 2147483647 h 62"/>
                <a:gd name="T82" fmla="*/ 2147483647 w 35"/>
                <a:gd name="T83" fmla="*/ 2147483647 h 62"/>
                <a:gd name="T84" fmla="*/ 2147483647 w 35"/>
                <a:gd name="T85" fmla="*/ 2147483647 h 62"/>
                <a:gd name="T86" fmla="*/ 2147483647 w 35"/>
                <a:gd name="T87" fmla="*/ 2147483647 h 62"/>
                <a:gd name="T88" fmla="*/ 2147483647 w 35"/>
                <a:gd name="T89" fmla="*/ 2147483647 h 62"/>
                <a:gd name="T90" fmla="*/ 2147483647 w 35"/>
                <a:gd name="T91" fmla="*/ 2147483647 h 62"/>
                <a:gd name="T92" fmla="*/ 2147483647 w 35"/>
                <a:gd name="T93" fmla="*/ 2147483647 h 62"/>
                <a:gd name="T94" fmla="*/ 2147483647 w 35"/>
                <a:gd name="T95" fmla="*/ 2147483647 h 62"/>
                <a:gd name="T96" fmla="*/ 2147483647 w 35"/>
                <a:gd name="T97" fmla="*/ 2147483647 h 62"/>
                <a:gd name="T98" fmla="*/ 2147483647 w 35"/>
                <a:gd name="T99" fmla="*/ 2147483647 h 62"/>
                <a:gd name="T100" fmla="*/ 2147483647 w 35"/>
                <a:gd name="T101" fmla="*/ 2147483647 h 62"/>
                <a:gd name="T102" fmla="*/ 2147483647 w 35"/>
                <a:gd name="T103" fmla="*/ 2147483647 h 62"/>
                <a:gd name="T104" fmla="*/ 2147483647 w 35"/>
                <a:gd name="T105" fmla="*/ 2147483647 h 62"/>
                <a:gd name="T106" fmla="*/ 2147483647 w 35"/>
                <a:gd name="T107" fmla="*/ 2147483647 h 62"/>
                <a:gd name="T108" fmla="*/ 2147483647 w 35"/>
                <a:gd name="T109" fmla="*/ 2147483647 h 62"/>
                <a:gd name="T110" fmla="*/ 2147483647 w 35"/>
                <a:gd name="T111" fmla="*/ 2147483647 h 62"/>
                <a:gd name="T112" fmla="*/ 2147483647 w 35"/>
                <a:gd name="T113" fmla="*/ 2147483647 h 6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5"/>
                <a:gd name="T172" fmla="*/ 0 h 62"/>
                <a:gd name="T173" fmla="*/ 35 w 35"/>
                <a:gd name="T174" fmla="*/ 62 h 6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5" h="62">
                  <a:moveTo>
                    <a:pt x="33" y="16"/>
                  </a:moveTo>
                  <a:lnTo>
                    <a:pt x="34" y="15"/>
                  </a:lnTo>
                  <a:lnTo>
                    <a:pt x="35" y="15"/>
                  </a:lnTo>
                  <a:lnTo>
                    <a:pt x="35" y="13"/>
                  </a:lnTo>
                  <a:lnTo>
                    <a:pt x="35" y="11"/>
                  </a:lnTo>
                  <a:lnTo>
                    <a:pt x="34" y="10"/>
                  </a:lnTo>
                  <a:lnTo>
                    <a:pt x="33" y="10"/>
                  </a:lnTo>
                  <a:lnTo>
                    <a:pt x="19" y="10"/>
                  </a:lnTo>
                  <a:lnTo>
                    <a:pt x="17" y="9"/>
                  </a:lnTo>
                  <a:lnTo>
                    <a:pt x="16" y="8"/>
                  </a:lnTo>
                  <a:lnTo>
                    <a:pt x="16" y="3"/>
                  </a:lnTo>
                  <a:lnTo>
                    <a:pt x="16" y="1"/>
                  </a:lnTo>
                  <a:lnTo>
                    <a:pt x="16" y="0"/>
                  </a:lnTo>
                  <a:lnTo>
                    <a:pt x="15" y="0"/>
                  </a:lnTo>
                  <a:lnTo>
                    <a:pt x="13" y="2"/>
                  </a:lnTo>
                  <a:lnTo>
                    <a:pt x="9" y="8"/>
                  </a:lnTo>
                  <a:lnTo>
                    <a:pt x="6" y="11"/>
                  </a:lnTo>
                  <a:lnTo>
                    <a:pt x="3" y="12"/>
                  </a:lnTo>
                  <a:lnTo>
                    <a:pt x="1" y="14"/>
                  </a:lnTo>
                  <a:lnTo>
                    <a:pt x="0" y="14"/>
                  </a:lnTo>
                  <a:lnTo>
                    <a:pt x="0" y="15"/>
                  </a:lnTo>
                  <a:lnTo>
                    <a:pt x="0" y="16"/>
                  </a:lnTo>
                  <a:lnTo>
                    <a:pt x="1" y="16"/>
                  </a:lnTo>
                  <a:lnTo>
                    <a:pt x="3" y="16"/>
                  </a:lnTo>
                  <a:lnTo>
                    <a:pt x="6" y="17"/>
                  </a:lnTo>
                  <a:lnTo>
                    <a:pt x="6" y="19"/>
                  </a:lnTo>
                  <a:lnTo>
                    <a:pt x="6" y="48"/>
                  </a:lnTo>
                  <a:lnTo>
                    <a:pt x="6" y="51"/>
                  </a:lnTo>
                  <a:lnTo>
                    <a:pt x="7" y="53"/>
                  </a:lnTo>
                  <a:lnTo>
                    <a:pt x="7" y="54"/>
                  </a:lnTo>
                  <a:lnTo>
                    <a:pt x="8" y="56"/>
                  </a:lnTo>
                  <a:lnTo>
                    <a:pt x="10" y="58"/>
                  </a:lnTo>
                  <a:lnTo>
                    <a:pt x="12" y="60"/>
                  </a:lnTo>
                  <a:lnTo>
                    <a:pt x="14" y="61"/>
                  </a:lnTo>
                  <a:lnTo>
                    <a:pt x="17" y="62"/>
                  </a:lnTo>
                  <a:lnTo>
                    <a:pt x="20" y="62"/>
                  </a:lnTo>
                  <a:lnTo>
                    <a:pt x="24" y="61"/>
                  </a:lnTo>
                  <a:lnTo>
                    <a:pt x="27" y="61"/>
                  </a:lnTo>
                  <a:lnTo>
                    <a:pt x="31" y="59"/>
                  </a:lnTo>
                  <a:lnTo>
                    <a:pt x="33" y="57"/>
                  </a:lnTo>
                  <a:lnTo>
                    <a:pt x="34" y="56"/>
                  </a:lnTo>
                  <a:lnTo>
                    <a:pt x="33" y="55"/>
                  </a:lnTo>
                  <a:lnTo>
                    <a:pt x="32" y="54"/>
                  </a:lnTo>
                  <a:lnTo>
                    <a:pt x="29" y="55"/>
                  </a:lnTo>
                  <a:lnTo>
                    <a:pt x="27" y="56"/>
                  </a:lnTo>
                  <a:lnTo>
                    <a:pt x="24" y="56"/>
                  </a:lnTo>
                  <a:lnTo>
                    <a:pt x="20" y="55"/>
                  </a:lnTo>
                  <a:lnTo>
                    <a:pt x="17" y="53"/>
                  </a:lnTo>
                  <a:lnTo>
                    <a:pt x="16" y="52"/>
                  </a:lnTo>
                  <a:lnTo>
                    <a:pt x="16" y="51"/>
                  </a:lnTo>
                  <a:lnTo>
                    <a:pt x="15" y="47"/>
                  </a:lnTo>
                  <a:lnTo>
                    <a:pt x="15" y="21"/>
                  </a:lnTo>
                  <a:lnTo>
                    <a:pt x="16" y="18"/>
                  </a:lnTo>
                  <a:lnTo>
                    <a:pt x="16" y="17"/>
                  </a:lnTo>
                  <a:lnTo>
                    <a:pt x="17" y="16"/>
                  </a:lnTo>
                  <a:lnTo>
                    <a:pt x="20" y="16"/>
                  </a:lnTo>
                  <a:lnTo>
                    <a:pt x="33" y="1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4" name="Freeform 200"/>
            <p:cNvSpPr>
              <a:spLocks/>
            </p:cNvSpPr>
            <p:nvPr/>
          </p:nvSpPr>
          <p:spPr bwMode="auto">
            <a:xfrm>
              <a:off x="2078031" y="5966651"/>
              <a:ext cx="113527" cy="138133"/>
            </a:xfrm>
            <a:custGeom>
              <a:avLst/>
              <a:gdLst>
                <a:gd name="T0" fmla="*/ 0 w 72"/>
                <a:gd name="T1" fmla="*/ 2147483647 h 87"/>
                <a:gd name="T2" fmla="*/ 2147483647 w 72"/>
                <a:gd name="T3" fmla="*/ 2147483647 h 87"/>
                <a:gd name="T4" fmla="*/ 2147483647 w 72"/>
                <a:gd name="T5" fmla="*/ 2147483647 h 87"/>
                <a:gd name="T6" fmla="*/ 2147483647 w 72"/>
                <a:gd name="T7" fmla="*/ 2147483647 h 87"/>
                <a:gd name="T8" fmla="*/ 2147483647 w 72"/>
                <a:gd name="T9" fmla="*/ 2147483647 h 87"/>
                <a:gd name="T10" fmla="*/ 2147483647 w 72"/>
                <a:gd name="T11" fmla="*/ 2147483647 h 87"/>
                <a:gd name="T12" fmla="*/ 2147483647 w 72"/>
                <a:gd name="T13" fmla="*/ 2147483647 h 87"/>
                <a:gd name="T14" fmla="*/ 2147483647 w 72"/>
                <a:gd name="T15" fmla="*/ 2147483647 h 87"/>
                <a:gd name="T16" fmla="*/ 2147483647 w 72"/>
                <a:gd name="T17" fmla="*/ 2147483647 h 87"/>
                <a:gd name="T18" fmla="*/ 2147483647 w 72"/>
                <a:gd name="T19" fmla="*/ 2147483647 h 87"/>
                <a:gd name="T20" fmla="*/ 2147483647 w 72"/>
                <a:gd name="T21" fmla="*/ 2147483647 h 87"/>
                <a:gd name="T22" fmla="*/ 2147483647 w 72"/>
                <a:gd name="T23" fmla="*/ 2147483647 h 87"/>
                <a:gd name="T24" fmla="*/ 2147483647 w 72"/>
                <a:gd name="T25" fmla="*/ 2147483647 h 87"/>
                <a:gd name="T26" fmla="*/ 2147483647 w 72"/>
                <a:gd name="T27" fmla="*/ 2147483647 h 87"/>
                <a:gd name="T28" fmla="*/ 2147483647 w 72"/>
                <a:gd name="T29" fmla="*/ 2147483647 h 87"/>
                <a:gd name="T30" fmla="*/ 2147483647 w 72"/>
                <a:gd name="T31" fmla="*/ 2147483647 h 87"/>
                <a:gd name="T32" fmla="*/ 2147483647 w 72"/>
                <a:gd name="T33" fmla="*/ 2147483647 h 87"/>
                <a:gd name="T34" fmla="*/ 2147483647 w 72"/>
                <a:gd name="T35" fmla="*/ 2147483647 h 87"/>
                <a:gd name="T36" fmla="*/ 2147483647 w 72"/>
                <a:gd name="T37" fmla="*/ 2147483647 h 87"/>
                <a:gd name="T38" fmla="*/ 2147483647 w 72"/>
                <a:gd name="T39" fmla="*/ 2147483647 h 87"/>
                <a:gd name="T40" fmla="*/ 2147483647 w 72"/>
                <a:gd name="T41" fmla="*/ 2147483647 h 87"/>
                <a:gd name="T42" fmla="*/ 2147483647 w 72"/>
                <a:gd name="T43" fmla="*/ 2147483647 h 87"/>
                <a:gd name="T44" fmla="*/ 2147483647 w 72"/>
                <a:gd name="T45" fmla="*/ 2147483647 h 87"/>
                <a:gd name="T46" fmla="*/ 2147483647 w 72"/>
                <a:gd name="T47" fmla="*/ 2147483647 h 87"/>
                <a:gd name="T48" fmla="*/ 2147483647 w 72"/>
                <a:gd name="T49" fmla="*/ 2147483647 h 87"/>
                <a:gd name="T50" fmla="*/ 2147483647 w 72"/>
                <a:gd name="T51" fmla="*/ 2147483647 h 87"/>
                <a:gd name="T52" fmla="*/ 2147483647 w 72"/>
                <a:gd name="T53" fmla="*/ 2147483647 h 87"/>
                <a:gd name="T54" fmla="*/ 2147483647 w 72"/>
                <a:gd name="T55" fmla="*/ 2147483647 h 87"/>
                <a:gd name="T56" fmla="*/ 2147483647 w 72"/>
                <a:gd name="T57" fmla="*/ 2147483647 h 87"/>
                <a:gd name="T58" fmla="*/ 2147483647 w 72"/>
                <a:gd name="T59" fmla="*/ 2147483647 h 87"/>
                <a:gd name="T60" fmla="*/ 2147483647 w 72"/>
                <a:gd name="T61" fmla="*/ 2147483647 h 87"/>
                <a:gd name="T62" fmla="*/ 2147483647 w 72"/>
                <a:gd name="T63" fmla="*/ 2147483647 h 87"/>
                <a:gd name="T64" fmla="*/ 2147483647 w 72"/>
                <a:gd name="T65" fmla="*/ 2147483647 h 87"/>
                <a:gd name="T66" fmla="*/ 2147483647 w 72"/>
                <a:gd name="T67" fmla="*/ 2147483647 h 87"/>
                <a:gd name="T68" fmla="*/ 2147483647 w 72"/>
                <a:gd name="T69" fmla="*/ 2147483647 h 87"/>
                <a:gd name="T70" fmla="*/ 2147483647 w 72"/>
                <a:gd name="T71" fmla="*/ 2147483647 h 87"/>
                <a:gd name="T72" fmla="*/ 2147483647 w 72"/>
                <a:gd name="T73" fmla="*/ 2147483647 h 87"/>
                <a:gd name="T74" fmla="*/ 2147483647 w 72"/>
                <a:gd name="T75" fmla="*/ 2147483647 h 87"/>
                <a:gd name="T76" fmla="*/ 2147483647 w 72"/>
                <a:gd name="T77" fmla="*/ 0 h 87"/>
                <a:gd name="T78" fmla="*/ 2147483647 w 72"/>
                <a:gd name="T79" fmla="*/ 2147483647 h 87"/>
                <a:gd name="T80" fmla="*/ 2147483647 w 72"/>
                <a:gd name="T81" fmla="*/ 2147483647 h 87"/>
                <a:gd name="T82" fmla="*/ 2147483647 w 72"/>
                <a:gd name="T83" fmla="*/ 2147483647 h 87"/>
                <a:gd name="T84" fmla="*/ 2147483647 w 72"/>
                <a:gd name="T85" fmla="*/ 2147483647 h 87"/>
                <a:gd name="T86" fmla="*/ 2147483647 w 72"/>
                <a:gd name="T87" fmla="*/ 2147483647 h 87"/>
                <a:gd name="T88" fmla="*/ 2147483647 w 72"/>
                <a:gd name="T89" fmla="*/ 2147483647 h 87"/>
                <a:gd name="T90" fmla="*/ 2147483647 w 72"/>
                <a:gd name="T91" fmla="*/ 2147483647 h 87"/>
                <a:gd name="T92" fmla="*/ 0 w 72"/>
                <a:gd name="T93" fmla="*/ 2147483647 h 8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2"/>
                <a:gd name="T142" fmla="*/ 0 h 87"/>
                <a:gd name="T143" fmla="*/ 72 w 72"/>
                <a:gd name="T144" fmla="*/ 87 h 8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2" h="87">
                  <a:moveTo>
                    <a:pt x="0" y="45"/>
                  </a:moveTo>
                  <a:lnTo>
                    <a:pt x="0" y="49"/>
                  </a:lnTo>
                  <a:lnTo>
                    <a:pt x="1" y="54"/>
                  </a:lnTo>
                  <a:lnTo>
                    <a:pt x="2" y="58"/>
                  </a:lnTo>
                  <a:lnTo>
                    <a:pt x="4" y="63"/>
                  </a:lnTo>
                  <a:lnTo>
                    <a:pt x="5" y="66"/>
                  </a:lnTo>
                  <a:lnTo>
                    <a:pt x="8" y="70"/>
                  </a:lnTo>
                  <a:lnTo>
                    <a:pt x="11" y="73"/>
                  </a:lnTo>
                  <a:lnTo>
                    <a:pt x="14" y="76"/>
                  </a:lnTo>
                  <a:lnTo>
                    <a:pt x="17" y="79"/>
                  </a:lnTo>
                  <a:lnTo>
                    <a:pt x="21" y="81"/>
                  </a:lnTo>
                  <a:lnTo>
                    <a:pt x="25" y="83"/>
                  </a:lnTo>
                  <a:lnTo>
                    <a:pt x="29" y="84"/>
                  </a:lnTo>
                  <a:lnTo>
                    <a:pt x="33" y="85"/>
                  </a:lnTo>
                  <a:lnTo>
                    <a:pt x="37" y="86"/>
                  </a:lnTo>
                  <a:lnTo>
                    <a:pt x="46" y="87"/>
                  </a:lnTo>
                  <a:lnTo>
                    <a:pt x="55" y="86"/>
                  </a:lnTo>
                  <a:lnTo>
                    <a:pt x="62" y="85"/>
                  </a:lnTo>
                  <a:lnTo>
                    <a:pt x="68" y="83"/>
                  </a:lnTo>
                  <a:lnTo>
                    <a:pt x="70" y="81"/>
                  </a:lnTo>
                  <a:lnTo>
                    <a:pt x="71" y="77"/>
                  </a:lnTo>
                  <a:lnTo>
                    <a:pt x="72" y="73"/>
                  </a:lnTo>
                  <a:lnTo>
                    <a:pt x="72" y="68"/>
                  </a:lnTo>
                  <a:lnTo>
                    <a:pt x="71" y="67"/>
                  </a:lnTo>
                  <a:lnTo>
                    <a:pt x="70" y="68"/>
                  </a:lnTo>
                  <a:lnTo>
                    <a:pt x="69" y="69"/>
                  </a:lnTo>
                  <a:lnTo>
                    <a:pt x="65" y="74"/>
                  </a:lnTo>
                  <a:lnTo>
                    <a:pt x="62" y="77"/>
                  </a:lnTo>
                  <a:lnTo>
                    <a:pt x="59" y="80"/>
                  </a:lnTo>
                  <a:lnTo>
                    <a:pt x="56" y="81"/>
                  </a:lnTo>
                  <a:lnTo>
                    <a:pt x="53" y="82"/>
                  </a:lnTo>
                  <a:lnTo>
                    <a:pt x="45" y="83"/>
                  </a:lnTo>
                  <a:lnTo>
                    <a:pt x="38" y="82"/>
                  </a:lnTo>
                  <a:lnTo>
                    <a:pt x="35" y="81"/>
                  </a:lnTo>
                  <a:lnTo>
                    <a:pt x="32" y="80"/>
                  </a:lnTo>
                  <a:lnTo>
                    <a:pt x="29" y="78"/>
                  </a:lnTo>
                  <a:lnTo>
                    <a:pt x="26" y="76"/>
                  </a:lnTo>
                  <a:lnTo>
                    <a:pt x="24" y="74"/>
                  </a:lnTo>
                  <a:lnTo>
                    <a:pt x="22" y="71"/>
                  </a:lnTo>
                  <a:lnTo>
                    <a:pt x="18" y="66"/>
                  </a:lnTo>
                  <a:lnTo>
                    <a:pt x="16" y="59"/>
                  </a:lnTo>
                  <a:lnTo>
                    <a:pt x="15" y="56"/>
                  </a:lnTo>
                  <a:lnTo>
                    <a:pt x="14" y="53"/>
                  </a:lnTo>
                  <a:lnTo>
                    <a:pt x="14" y="46"/>
                  </a:lnTo>
                  <a:lnTo>
                    <a:pt x="14" y="41"/>
                  </a:lnTo>
                  <a:lnTo>
                    <a:pt x="14" y="36"/>
                  </a:lnTo>
                  <a:lnTo>
                    <a:pt x="15" y="32"/>
                  </a:lnTo>
                  <a:lnTo>
                    <a:pt x="16" y="28"/>
                  </a:lnTo>
                  <a:lnTo>
                    <a:pt x="18" y="25"/>
                  </a:lnTo>
                  <a:lnTo>
                    <a:pt x="20" y="21"/>
                  </a:lnTo>
                  <a:lnTo>
                    <a:pt x="22" y="18"/>
                  </a:lnTo>
                  <a:lnTo>
                    <a:pt x="24" y="15"/>
                  </a:lnTo>
                  <a:lnTo>
                    <a:pt x="26" y="13"/>
                  </a:lnTo>
                  <a:lnTo>
                    <a:pt x="29" y="10"/>
                  </a:lnTo>
                  <a:lnTo>
                    <a:pt x="32" y="8"/>
                  </a:lnTo>
                  <a:lnTo>
                    <a:pt x="34" y="7"/>
                  </a:lnTo>
                  <a:lnTo>
                    <a:pt x="37" y="6"/>
                  </a:lnTo>
                  <a:lnTo>
                    <a:pt x="40" y="5"/>
                  </a:lnTo>
                  <a:lnTo>
                    <a:pt x="46" y="4"/>
                  </a:lnTo>
                  <a:lnTo>
                    <a:pt x="52" y="5"/>
                  </a:lnTo>
                  <a:lnTo>
                    <a:pt x="55" y="5"/>
                  </a:lnTo>
                  <a:lnTo>
                    <a:pt x="57" y="6"/>
                  </a:lnTo>
                  <a:lnTo>
                    <a:pt x="61" y="8"/>
                  </a:lnTo>
                  <a:lnTo>
                    <a:pt x="62" y="9"/>
                  </a:lnTo>
                  <a:lnTo>
                    <a:pt x="63" y="10"/>
                  </a:lnTo>
                  <a:lnTo>
                    <a:pt x="67" y="15"/>
                  </a:lnTo>
                  <a:lnTo>
                    <a:pt x="69" y="16"/>
                  </a:lnTo>
                  <a:lnTo>
                    <a:pt x="70" y="17"/>
                  </a:lnTo>
                  <a:lnTo>
                    <a:pt x="71" y="17"/>
                  </a:lnTo>
                  <a:lnTo>
                    <a:pt x="71" y="15"/>
                  </a:lnTo>
                  <a:lnTo>
                    <a:pt x="70" y="9"/>
                  </a:lnTo>
                  <a:lnTo>
                    <a:pt x="70" y="6"/>
                  </a:lnTo>
                  <a:lnTo>
                    <a:pt x="69" y="5"/>
                  </a:lnTo>
                  <a:lnTo>
                    <a:pt x="68" y="4"/>
                  </a:lnTo>
                  <a:lnTo>
                    <a:pt x="66" y="3"/>
                  </a:lnTo>
                  <a:lnTo>
                    <a:pt x="59" y="1"/>
                  </a:lnTo>
                  <a:lnTo>
                    <a:pt x="52" y="0"/>
                  </a:lnTo>
                  <a:lnTo>
                    <a:pt x="46" y="0"/>
                  </a:lnTo>
                  <a:lnTo>
                    <a:pt x="41" y="0"/>
                  </a:lnTo>
                  <a:lnTo>
                    <a:pt x="35" y="1"/>
                  </a:lnTo>
                  <a:lnTo>
                    <a:pt x="30" y="2"/>
                  </a:lnTo>
                  <a:lnTo>
                    <a:pt x="26" y="4"/>
                  </a:lnTo>
                  <a:lnTo>
                    <a:pt x="22" y="6"/>
                  </a:lnTo>
                  <a:lnTo>
                    <a:pt x="18" y="8"/>
                  </a:lnTo>
                  <a:lnTo>
                    <a:pt x="14" y="11"/>
                  </a:lnTo>
                  <a:lnTo>
                    <a:pt x="11" y="14"/>
                  </a:lnTo>
                  <a:lnTo>
                    <a:pt x="9" y="17"/>
                  </a:lnTo>
                  <a:lnTo>
                    <a:pt x="6" y="21"/>
                  </a:lnTo>
                  <a:lnTo>
                    <a:pt x="4" y="25"/>
                  </a:lnTo>
                  <a:lnTo>
                    <a:pt x="3" y="28"/>
                  </a:lnTo>
                  <a:lnTo>
                    <a:pt x="1" y="32"/>
                  </a:lnTo>
                  <a:lnTo>
                    <a:pt x="1" y="36"/>
                  </a:lnTo>
                  <a:lnTo>
                    <a:pt x="0" y="40"/>
                  </a:lnTo>
                  <a:lnTo>
                    <a:pt x="0" y="45"/>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5" name="Freeform 201"/>
            <p:cNvSpPr>
              <a:spLocks noEditPoints="1"/>
            </p:cNvSpPr>
            <p:nvPr/>
          </p:nvSpPr>
          <p:spPr bwMode="auto">
            <a:xfrm>
              <a:off x="2205531" y="6016881"/>
              <a:ext cx="82090" cy="87903"/>
            </a:xfrm>
            <a:custGeom>
              <a:avLst/>
              <a:gdLst>
                <a:gd name="T0" fmla="*/ 2147483647 w 52"/>
                <a:gd name="T1" fmla="*/ 2147483647 h 56"/>
                <a:gd name="T2" fmla="*/ 2147483647 w 52"/>
                <a:gd name="T3" fmla="*/ 2147483647 h 56"/>
                <a:gd name="T4" fmla="*/ 2147483647 w 52"/>
                <a:gd name="T5" fmla="*/ 2147483647 h 56"/>
                <a:gd name="T6" fmla="*/ 2147483647 w 52"/>
                <a:gd name="T7" fmla="*/ 2147483647 h 56"/>
                <a:gd name="T8" fmla="*/ 2147483647 w 52"/>
                <a:gd name="T9" fmla="*/ 2147483647 h 56"/>
                <a:gd name="T10" fmla="*/ 2147483647 w 52"/>
                <a:gd name="T11" fmla="*/ 2147483647 h 56"/>
                <a:gd name="T12" fmla="*/ 2147483647 w 52"/>
                <a:gd name="T13" fmla="*/ 2147483647 h 56"/>
                <a:gd name="T14" fmla="*/ 2147483647 w 52"/>
                <a:gd name="T15" fmla="*/ 2147483647 h 56"/>
                <a:gd name="T16" fmla="*/ 2147483647 w 52"/>
                <a:gd name="T17" fmla="*/ 2147483647 h 56"/>
                <a:gd name="T18" fmla="*/ 2147483647 w 52"/>
                <a:gd name="T19" fmla="*/ 2147483647 h 56"/>
                <a:gd name="T20" fmla="*/ 2147483647 w 52"/>
                <a:gd name="T21" fmla="*/ 2147483647 h 56"/>
                <a:gd name="T22" fmla="*/ 2147483647 w 52"/>
                <a:gd name="T23" fmla="*/ 2147483647 h 56"/>
                <a:gd name="T24" fmla="*/ 2147483647 w 52"/>
                <a:gd name="T25" fmla="*/ 2147483647 h 56"/>
                <a:gd name="T26" fmla="*/ 2147483647 w 52"/>
                <a:gd name="T27" fmla="*/ 2147483647 h 56"/>
                <a:gd name="T28" fmla="*/ 2147483647 w 52"/>
                <a:gd name="T29" fmla="*/ 2147483647 h 56"/>
                <a:gd name="T30" fmla="*/ 2147483647 w 52"/>
                <a:gd name="T31" fmla="*/ 2147483647 h 56"/>
                <a:gd name="T32" fmla="*/ 2147483647 w 52"/>
                <a:gd name="T33" fmla="*/ 2147483647 h 56"/>
                <a:gd name="T34" fmla="*/ 2147483647 w 52"/>
                <a:gd name="T35" fmla="*/ 0 h 56"/>
                <a:gd name="T36" fmla="*/ 2147483647 w 52"/>
                <a:gd name="T37" fmla="*/ 2147483647 h 56"/>
                <a:gd name="T38" fmla="*/ 2147483647 w 52"/>
                <a:gd name="T39" fmla="*/ 2147483647 h 56"/>
                <a:gd name="T40" fmla="*/ 2147483647 w 52"/>
                <a:gd name="T41" fmla="*/ 2147483647 h 56"/>
                <a:gd name="T42" fmla="*/ 2147483647 w 52"/>
                <a:gd name="T43" fmla="*/ 2147483647 h 56"/>
                <a:gd name="T44" fmla="*/ 2147483647 w 52"/>
                <a:gd name="T45" fmla="*/ 2147483647 h 56"/>
                <a:gd name="T46" fmla="*/ 2147483647 w 52"/>
                <a:gd name="T47" fmla="*/ 2147483647 h 56"/>
                <a:gd name="T48" fmla="*/ 2147483647 w 52"/>
                <a:gd name="T49" fmla="*/ 2147483647 h 56"/>
                <a:gd name="T50" fmla="*/ 2147483647 w 52"/>
                <a:gd name="T51" fmla="*/ 2147483647 h 56"/>
                <a:gd name="T52" fmla="*/ 2147483647 w 52"/>
                <a:gd name="T53" fmla="*/ 2147483647 h 56"/>
                <a:gd name="T54" fmla="*/ 2147483647 w 52"/>
                <a:gd name="T55" fmla="*/ 2147483647 h 56"/>
                <a:gd name="T56" fmla="*/ 2147483647 w 52"/>
                <a:gd name="T57" fmla="*/ 2147483647 h 56"/>
                <a:gd name="T58" fmla="*/ 2147483647 w 52"/>
                <a:gd name="T59" fmla="*/ 2147483647 h 56"/>
                <a:gd name="T60" fmla="*/ 2147483647 w 52"/>
                <a:gd name="T61" fmla="*/ 2147483647 h 56"/>
                <a:gd name="T62" fmla="*/ 2147483647 w 52"/>
                <a:gd name="T63" fmla="*/ 2147483647 h 56"/>
                <a:gd name="T64" fmla="*/ 2147483647 w 52"/>
                <a:gd name="T65" fmla="*/ 2147483647 h 56"/>
                <a:gd name="T66" fmla="*/ 2147483647 w 52"/>
                <a:gd name="T67" fmla="*/ 2147483647 h 56"/>
                <a:gd name="T68" fmla="*/ 2147483647 w 52"/>
                <a:gd name="T69" fmla="*/ 2147483647 h 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2"/>
                <a:gd name="T106" fmla="*/ 0 h 56"/>
                <a:gd name="T107" fmla="*/ 52 w 52"/>
                <a:gd name="T108" fmla="*/ 56 h 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2" h="56">
                  <a:moveTo>
                    <a:pt x="26" y="53"/>
                  </a:moveTo>
                  <a:lnTo>
                    <a:pt x="23" y="52"/>
                  </a:lnTo>
                  <a:lnTo>
                    <a:pt x="20" y="51"/>
                  </a:lnTo>
                  <a:lnTo>
                    <a:pt x="17" y="48"/>
                  </a:lnTo>
                  <a:lnTo>
                    <a:pt x="15" y="45"/>
                  </a:lnTo>
                  <a:lnTo>
                    <a:pt x="13" y="41"/>
                  </a:lnTo>
                  <a:lnTo>
                    <a:pt x="11" y="37"/>
                  </a:lnTo>
                  <a:lnTo>
                    <a:pt x="11" y="33"/>
                  </a:lnTo>
                  <a:lnTo>
                    <a:pt x="10" y="29"/>
                  </a:lnTo>
                  <a:lnTo>
                    <a:pt x="11" y="23"/>
                  </a:lnTo>
                  <a:lnTo>
                    <a:pt x="11" y="19"/>
                  </a:lnTo>
                  <a:lnTo>
                    <a:pt x="13" y="14"/>
                  </a:lnTo>
                  <a:lnTo>
                    <a:pt x="15" y="10"/>
                  </a:lnTo>
                  <a:lnTo>
                    <a:pt x="17" y="7"/>
                  </a:lnTo>
                  <a:lnTo>
                    <a:pt x="18" y="6"/>
                  </a:lnTo>
                  <a:lnTo>
                    <a:pt x="20" y="5"/>
                  </a:lnTo>
                  <a:lnTo>
                    <a:pt x="23" y="4"/>
                  </a:lnTo>
                  <a:lnTo>
                    <a:pt x="26" y="3"/>
                  </a:lnTo>
                  <a:lnTo>
                    <a:pt x="30" y="4"/>
                  </a:lnTo>
                  <a:lnTo>
                    <a:pt x="33" y="5"/>
                  </a:lnTo>
                  <a:lnTo>
                    <a:pt x="36" y="8"/>
                  </a:lnTo>
                  <a:lnTo>
                    <a:pt x="38" y="11"/>
                  </a:lnTo>
                  <a:lnTo>
                    <a:pt x="41" y="19"/>
                  </a:lnTo>
                  <a:lnTo>
                    <a:pt x="42" y="23"/>
                  </a:lnTo>
                  <a:lnTo>
                    <a:pt x="42" y="28"/>
                  </a:lnTo>
                  <a:lnTo>
                    <a:pt x="42" y="33"/>
                  </a:lnTo>
                  <a:lnTo>
                    <a:pt x="41" y="38"/>
                  </a:lnTo>
                  <a:lnTo>
                    <a:pt x="40" y="42"/>
                  </a:lnTo>
                  <a:lnTo>
                    <a:pt x="38" y="46"/>
                  </a:lnTo>
                  <a:lnTo>
                    <a:pt x="35" y="49"/>
                  </a:lnTo>
                  <a:lnTo>
                    <a:pt x="34" y="50"/>
                  </a:lnTo>
                  <a:lnTo>
                    <a:pt x="33" y="51"/>
                  </a:lnTo>
                  <a:lnTo>
                    <a:pt x="30" y="53"/>
                  </a:lnTo>
                  <a:lnTo>
                    <a:pt x="26" y="53"/>
                  </a:lnTo>
                  <a:close/>
                  <a:moveTo>
                    <a:pt x="26" y="0"/>
                  </a:moveTo>
                  <a:lnTo>
                    <a:pt x="23" y="0"/>
                  </a:lnTo>
                  <a:lnTo>
                    <a:pt x="20" y="1"/>
                  </a:lnTo>
                  <a:lnTo>
                    <a:pt x="15" y="2"/>
                  </a:lnTo>
                  <a:lnTo>
                    <a:pt x="10" y="5"/>
                  </a:lnTo>
                  <a:lnTo>
                    <a:pt x="8" y="7"/>
                  </a:lnTo>
                  <a:lnTo>
                    <a:pt x="7" y="9"/>
                  </a:lnTo>
                  <a:lnTo>
                    <a:pt x="4" y="13"/>
                  </a:lnTo>
                  <a:lnTo>
                    <a:pt x="2" y="18"/>
                  </a:lnTo>
                  <a:lnTo>
                    <a:pt x="1" y="23"/>
                  </a:lnTo>
                  <a:lnTo>
                    <a:pt x="0" y="28"/>
                  </a:lnTo>
                  <a:lnTo>
                    <a:pt x="1" y="34"/>
                  </a:lnTo>
                  <a:lnTo>
                    <a:pt x="2" y="39"/>
                  </a:lnTo>
                  <a:lnTo>
                    <a:pt x="4" y="43"/>
                  </a:lnTo>
                  <a:lnTo>
                    <a:pt x="7" y="48"/>
                  </a:lnTo>
                  <a:lnTo>
                    <a:pt x="8" y="50"/>
                  </a:lnTo>
                  <a:lnTo>
                    <a:pt x="10" y="51"/>
                  </a:lnTo>
                  <a:lnTo>
                    <a:pt x="14" y="54"/>
                  </a:lnTo>
                  <a:lnTo>
                    <a:pt x="20" y="56"/>
                  </a:lnTo>
                  <a:lnTo>
                    <a:pt x="26" y="56"/>
                  </a:lnTo>
                  <a:lnTo>
                    <a:pt x="32" y="55"/>
                  </a:lnTo>
                  <a:lnTo>
                    <a:pt x="38" y="54"/>
                  </a:lnTo>
                  <a:lnTo>
                    <a:pt x="42" y="51"/>
                  </a:lnTo>
                  <a:lnTo>
                    <a:pt x="46" y="47"/>
                  </a:lnTo>
                  <a:lnTo>
                    <a:pt x="48" y="43"/>
                  </a:lnTo>
                  <a:lnTo>
                    <a:pt x="50" y="38"/>
                  </a:lnTo>
                  <a:lnTo>
                    <a:pt x="51" y="33"/>
                  </a:lnTo>
                  <a:lnTo>
                    <a:pt x="52" y="28"/>
                  </a:lnTo>
                  <a:lnTo>
                    <a:pt x="51" y="22"/>
                  </a:lnTo>
                  <a:lnTo>
                    <a:pt x="50" y="17"/>
                  </a:lnTo>
                  <a:lnTo>
                    <a:pt x="48" y="13"/>
                  </a:lnTo>
                  <a:lnTo>
                    <a:pt x="45" y="9"/>
                  </a:lnTo>
                  <a:lnTo>
                    <a:pt x="41" y="5"/>
                  </a:lnTo>
                  <a:lnTo>
                    <a:pt x="39" y="3"/>
                  </a:lnTo>
                  <a:lnTo>
                    <a:pt x="37" y="2"/>
                  </a:lnTo>
                  <a:lnTo>
                    <a:pt x="32" y="1"/>
                  </a:lnTo>
                  <a:lnTo>
                    <a:pt x="26"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6" name="Freeform 202"/>
            <p:cNvSpPr>
              <a:spLocks/>
            </p:cNvSpPr>
            <p:nvPr/>
          </p:nvSpPr>
          <p:spPr bwMode="auto">
            <a:xfrm>
              <a:off x="2298101" y="6013293"/>
              <a:ext cx="94316" cy="89697"/>
            </a:xfrm>
            <a:custGeom>
              <a:avLst/>
              <a:gdLst>
                <a:gd name="T0" fmla="*/ 2147483647 w 59"/>
                <a:gd name="T1" fmla="*/ 2147483647 h 56"/>
                <a:gd name="T2" fmla="*/ 2147483647 w 59"/>
                <a:gd name="T3" fmla="*/ 2147483647 h 56"/>
                <a:gd name="T4" fmla="*/ 2147483647 w 59"/>
                <a:gd name="T5" fmla="*/ 2147483647 h 56"/>
                <a:gd name="T6" fmla="*/ 2147483647 w 59"/>
                <a:gd name="T7" fmla="*/ 2147483647 h 56"/>
                <a:gd name="T8" fmla="*/ 2147483647 w 59"/>
                <a:gd name="T9" fmla="*/ 2147483647 h 56"/>
                <a:gd name="T10" fmla="*/ 2147483647 w 59"/>
                <a:gd name="T11" fmla="*/ 2147483647 h 56"/>
                <a:gd name="T12" fmla="*/ 2147483647 w 59"/>
                <a:gd name="T13" fmla="*/ 2147483647 h 56"/>
                <a:gd name="T14" fmla="*/ 2147483647 w 59"/>
                <a:gd name="T15" fmla="*/ 2147483647 h 56"/>
                <a:gd name="T16" fmla="*/ 2147483647 w 59"/>
                <a:gd name="T17" fmla="*/ 2147483647 h 56"/>
                <a:gd name="T18" fmla="*/ 2147483647 w 59"/>
                <a:gd name="T19" fmla="*/ 2147483647 h 56"/>
                <a:gd name="T20" fmla="*/ 2147483647 w 59"/>
                <a:gd name="T21" fmla="*/ 2147483647 h 56"/>
                <a:gd name="T22" fmla="*/ 2147483647 w 59"/>
                <a:gd name="T23" fmla="*/ 2147483647 h 56"/>
                <a:gd name="T24" fmla="*/ 2147483647 w 59"/>
                <a:gd name="T25" fmla="*/ 2147483647 h 56"/>
                <a:gd name="T26" fmla="*/ 2147483647 w 59"/>
                <a:gd name="T27" fmla="*/ 2147483647 h 56"/>
                <a:gd name="T28" fmla="*/ 2147483647 w 59"/>
                <a:gd name="T29" fmla="*/ 2147483647 h 56"/>
                <a:gd name="T30" fmla="*/ 2147483647 w 59"/>
                <a:gd name="T31" fmla="*/ 2147483647 h 56"/>
                <a:gd name="T32" fmla="*/ 2147483647 w 59"/>
                <a:gd name="T33" fmla="*/ 2147483647 h 56"/>
                <a:gd name="T34" fmla="*/ 2147483647 w 59"/>
                <a:gd name="T35" fmla="*/ 2147483647 h 56"/>
                <a:gd name="T36" fmla="*/ 2147483647 w 59"/>
                <a:gd name="T37" fmla="*/ 2147483647 h 56"/>
                <a:gd name="T38" fmla="*/ 2147483647 w 59"/>
                <a:gd name="T39" fmla="*/ 2147483647 h 56"/>
                <a:gd name="T40" fmla="*/ 2147483647 w 59"/>
                <a:gd name="T41" fmla="*/ 2147483647 h 56"/>
                <a:gd name="T42" fmla="*/ 2147483647 w 59"/>
                <a:gd name="T43" fmla="*/ 2147483647 h 56"/>
                <a:gd name="T44" fmla="*/ 2147483647 w 59"/>
                <a:gd name="T45" fmla="*/ 2147483647 h 56"/>
                <a:gd name="T46" fmla="*/ 2147483647 w 59"/>
                <a:gd name="T47" fmla="*/ 2147483647 h 56"/>
                <a:gd name="T48" fmla="*/ 2147483647 w 59"/>
                <a:gd name="T49" fmla="*/ 2147483647 h 56"/>
                <a:gd name="T50" fmla="*/ 2147483647 w 59"/>
                <a:gd name="T51" fmla="*/ 2147483647 h 56"/>
                <a:gd name="T52" fmla="*/ 2147483647 w 59"/>
                <a:gd name="T53" fmla="*/ 2147483647 h 56"/>
                <a:gd name="T54" fmla="*/ 2147483647 w 59"/>
                <a:gd name="T55" fmla="*/ 2147483647 h 56"/>
                <a:gd name="T56" fmla="*/ 2147483647 w 59"/>
                <a:gd name="T57" fmla="*/ 2147483647 h 56"/>
                <a:gd name="T58" fmla="*/ 2147483647 w 59"/>
                <a:gd name="T59" fmla="*/ 2147483647 h 56"/>
                <a:gd name="T60" fmla="*/ 2147483647 w 59"/>
                <a:gd name="T61" fmla="*/ 2147483647 h 56"/>
                <a:gd name="T62" fmla="*/ 2147483647 w 59"/>
                <a:gd name="T63" fmla="*/ 2147483647 h 56"/>
                <a:gd name="T64" fmla="*/ 2147483647 w 59"/>
                <a:gd name="T65" fmla="*/ 2147483647 h 56"/>
                <a:gd name="T66" fmla="*/ 2147483647 w 59"/>
                <a:gd name="T67" fmla="*/ 2147483647 h 56"/>
                <a:gd name="T68" fmla="*/ 2147483647 w 59"/>
                <a:gd name="T69" fmla="*/ 2147483647 h 56"/>
                <a:gd name="T70" fmla="*/ 2147483647 w 59"/>
                <a:gd name="T71" fmla="*/ 2147483647 h 56"/>
                <a:gd name="T72" fmla="*/ 2147483647 w 59"/>
                <a:gd name="T73" fmla="*/ 2147483647 h 56"/>
                <a:gd name="T74" fmla="*/ 2147483647 w 59"/>
                <a:gd name="T75" fmla="*/ 2147483647 h 56"/>
                <a:gd name="T76" fmla="*/ 2147483647 w 59"/>
                <a:gd name="T77" fmla="*/ 2147483647 h 56"/>
                <a:gd name="T78" fmla="*/ 2147483647 w 59"/>
                <a:gd name="T79" fmla="*/ 2147483647 h 56"/>
                <a:gd name="T80" fmla="*/ 2147483647 w 59"/>
                <a:gd name="T81" fmla="*/ 2147483647 h 56"/>
                <a:gd name="T82" fmla="*/ 2147483647 w 59"/>
                <a:gd name="T83" fmla="*/ 2147483647 h 56"/>
                <a:gd name="T84" fmla="*/ 2147483647 w 59"/>
                <a:gd name="T85" fmla="*/ 2147483647 h 56"/>
                <a:gd name="T86" fmla="*/ 2147483647 w 59"/>
                <a:gd name="T87" fmla="*/ 2147483647 h 56"/>
                <a:gd name="T88" fmla="*/ 2147483647 w 59"/>
                <a:gd name="T89" fmla="*/ 2147483647 h 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9"/>
                <a:gd name="T136" fmla="*/ 0 h 56"/>
                <a:gd name="T137" fmla="*/ 59 w 59"/>
                <a:gd name="T138" fmla="*/ 56 h 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9" h="56">
                  <a:moveTo>
                    <a:pt x="7" y="43"/>
                  </a:moveTo>
                  <a:lnTo>
                    <a:pt x="7" y="47"/>
                  </a:lnTo>
                  <a:lnTo>
                    <a:pt x="6" y="50"/>
                  </a:lnTo>
                  <a:lnTo>
                    <a:pt x="5" y="52"/>
                  </a:lnTo>
                  <a:lnTo>
                    <a:pt x="2" y="53"/>
                  </a:lnTo>
                  <a:lnTo>
                    <a:pt x="1" y="54"/>
                  </a:lnTo>
                  <a:lnTo>
                    <a:pt x="0" y="55"/>
                  </a:lnTo>
                  <a:lnTo>
                    <a:pt x="1" y="56"/>
                  </a:lnTo>
                  <a:lnTo>
                    <a:pt x="2" y="56"/>
                  </a:lnTo>
                  <a:lnTo>
                    <a:pt x="5" y="56"/>
                  </a:lnTo>
                  <a:lnTo>
                    <a:pt x="14" y="56"/>
                  </a:lnTo>
                  <a:lnTo>
                    <a:pt x="23" y="56"/>
                  </a:lnTo>
                  <a:lnTo>
                    <a:pt x="25" y="56"/>
                  </a:lnTo>
                  <a:lnTo>
                    <a:pt x="26" y="56"/>
                  </a:lnTo>
                  <a:lnTo>
                    <a:pt x="26" y="55"/>
                  </a:lnTo>
                  <a:lnTo>
                    <a:pt x="26" y="54"/>
                  </a:lnTo>
                  <a:lnTo>
                    <a:pt x="25" y="53"/>
                  </a:lnTo>
                  <a:lnTo>
                    <a:pt x="22" y="53"/>
                  </a:lnTo>
                  <a:lnTo>
                    <a:pt x="19" y="52"/>
                  </a:lnTo>
                  <a:lnTo>
                    <a:pt x="18" y="51"/>
                  </a:lnTo>
                  <a:lnTo>
                    <a:pt x="17" y="50"/>
                  </a:lnTo>
                  <a:lnTo>
                    <a:pt x="17" y="49"/>
                  </a:lnTo>
                  <a:lnTo>
                    <a:pt x="16" y="48"/>
                  </a:lnTo>
                  <a:lnTo>
                    <a:pt x="16" y="45"/>
                  </a:lnTo>
                  <a:lnTo>
                    <a:pt x="16" y="24"/>
                  </a:lnTo>
                  <a:lnTo>
                    <a:pt x="17" y="14"/>
                  </a:lnTo>
                  <a:lnTo>
                    <a:pt x="17" y="13"/>
                  </a:lnTo>
                  <a:lnTo>
                    <a:pt x="18" y="12"/>
                  </a:lnTo>
                  <a:lnTo>
                    <a:pt x="21" y="10"/>
                  </a:lnTo>
                  <a:lnTo>
                    <a:pt x="23" y="9"/>
                  </a:lnTo>
                  <a:lnTo>
                    <a:pt x="25" y="9"/>
                  </a:lnTo>
                  <a:lnTo>
                    <a:pt x="28" y="8"/>
                  </a:lnTo>
                  <a:lnTo>
                    <a:pt x="31" y="8"/>
                  </a:lnTo>
                  <a:lnTo>
                    <a:pt x="35" y="8"/>
                  </a:lnTo>
                  <a:lnTo>
                    <a:pt x="37" y="9"/>
                  </a:lnTo>
                  <a:lnTo>
                    <a:pt x="39" y="11"/>
                  </a:lnTo>
                  <a:lnTo>
                    <a:pt x="41" y="13"/>
                  </a:lnTo>
                  <a:lnTo>
                    <a:pt x="42" y="18"/>
                  </a:lnTo>
                  <a:lnTo>
                    <a:pt x="42" y="22"/>
                  </a:lnTo>
                  <a:lnTo>
                    <a:pt x="42" y="45"/>
                  </a:lnTo>
                  <a:lnTo>
                    <a:pt x="42" y="49"/>
                  </a:lnTo>
                  <a:lnTo>
                    <a:pt x="40" y="51"/>
                  </a:lnTo>
                  <a:lnTo>
                    <a:pt x="38" y="52"/>
                  </a:lnTo>
                  <a:lnTo>
                    <a:pt x="36" y="53"/>
                  </a:lnTo>
                  <a:lnTo>
                    <a:pt x="34" y="54"/>
                  </a:lnTo>
                  <a:lnTo>
                    <a:pt x="34" y="55"/>
                  </a:lnTo>
                  <a:lnTo>
                    <a:pt x="34" y="56"/>
                  </a:lnTo>
                  <a:lnTo>
                    <a:pt x="35" y="56"/>
                  </a:lnTo>
                  <a:lnTo>
                    <a:pt x="37" y="56"/>
                  </a:lnTo>
                  <a:lnTo>
                    <a:pt x="46" y="56"/>
                  </a:lnTo>
                  <a:lnTo>
                    <a:pt x="56" y="56"/>
                  </a:lnTo>
                  <a:lnTo>
                    <a:pt x="59" y="56"/>
                  </a:lnTo>
                  <a:lnTo>
                    <a:pt x="59" y="55"/>
                  </a:lnTo>
                  <a:lnTo>
                    <a:pt x="59" y="54"/>
                  </a:lnTo>
                  <a:lnTo>
                    <a:pt x="58" y="54"/>
                  </a:lnTo>
                  <a:lnTo>
                    <a:pt x="55" y="53"/>
                  </a:lnTo>
                  <a:lnTo>
                    <a:pt x="53" y="52"/>
                  </a:lnTo>
                  <a:lnTo>
                    <a:pt x="52" y="51"/>
                  </a:lnTo>
                  <a:lnTo>
                    <a:pt x="51" y="49"/>
                  </a:lnTo>
                  <a:lnTo>
                    <a:pt x="51" y="47"/>
                  </a:lnTo>
                  <a:lnTo>
                    <a:pt x="51" y="22"/>
                  </a:lnTo>
                  <a:lnTo>
                    <a:pt x="51" y="19"/>
                  </a:lnTo>
                  <a:lnTo>
                    <a:pt x="51" y="16"/>
                  </a:lnTo>
                  <a:lnTo>
                    <a:pt x="50" y="13"/>
                  </a:lnTo>
                  <a:lnTo>
                    <a:pt x="49" y="10"/>
                  </a:lnTo>
                  <a:lnTo>
                    <a:pt x="47" y="7"/>
                  </a:lnTo>
                  <a:lnTo>
                    <a:pt x="43" y="4"/>
                  </a:lnTo>
                  <a:lnTo>
                    <a:pt x="39" y="3"/>
                  </a:lnTo>
                  <a:lnTo>
                    <a:pt x="33" y="2"/>
                  </a:lnTo>
                  <a:lnTo>
                    <a:pt x="28" y="3"/>
                  </a:lnTo>
                  <a:lnTo>
                    <a:pt x="26" y="3"/>
                  </a:lnTo>
                  <a:lnTo>
                    <a:pt x="24" y="4"/>
                  </a:lnTo>
                  <a:lnTo>
                    <a:pt x="20" y="6"/>
                  </a:lnTo>
                  <a:lnTo>
                    <a:pt x="16" y="9"/>
                  </a:lnTo>
                  <a:lnTo>
                    <a:pt x="16" y="2"/>
                  </a:lnTo>
                  <a:lnTo>
                    <a:pt x="16" y="1"/>
                  </a:lnTo>
                  <a:lnTo>
                    <a:pt x="15" y="0"/>
                  </a:lnTo>
                  <a:lnTo>
                    <a:pt x="14" y="1"/>
                  </a:lnTo>
                  <a:lnTo>
                    <a:pt x="12" y="3"/>
                  </a:lnTo>
                  <a:lnTo>
                    <a:pt x="7" y="8"/>
                  </a:lnTo>
                  <a:lnTo>
                    <a:pt x="3" y="10"/>
                  </a:lnTo>
                  <a:lnTo>
                    <a:pt x="2" y="11"/>
                  </a:lnTo>
                  <a:lnTo>
                    <a:pt x="2" y="12"/>
                  </a:lnTo>
                  <a:lnTo>
                    <a:pt x="2" y="13"/>
                  </a:lnTo>
                  <a:lnTo>
                    <a:pt x="3" y="13"/>
                  </a:lnTo>
                  <a:lnTo>
                    <a:pt x="5" y="14"/>
                  </a:lnTo>
                  <a:lnTo>
                    <a:pt x="6" y="14"/>
                  </a:lnTo>
                  <a:lnTo>
                    <a:pt x="7" y="15"/>
                  </a:lnTo>
                  <a:lnTo>
                    <a:pt x="7" y="17"/>
                  </a:lnTo>
                  <a:lnTo>
                    <a:pt x="7" y="20"/>
                  </a:lnTo>
                  <a:lnTo>
                    <a:pt x="7" y="4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7" name="Freeform 203"/>
            <p:cNvSpPr>
              <a:spLocks/>
            </p:cNvSpPr>
            <p:nvPr/>
          </p:nvSpPr>
          <p:spPr bwMode="auto">
            <a:xfrm>
              <a:off x="2402896" y="6016881"/>
              <a:ext cx="55891" cy="87903"/>
            </a:xfrm>
            <a:custGeom>
              <a:avLst/>
              <a:gdLst>
                <a:gd name="T0" fmla="*/ 0 w 35"/>
                <a:gd name="T1" fmla="*/ 2147483647 h 56"/>
                <a:gd name="T2" fmla="*/ 2147483647 w 35"/>
                <a:gd name="T3" fmla="*/ 2147483647 h 56"/>
                <a:gd name="T4" fmla="*/ 2147483647 w 35"/>
                <a:gd name="T5" fmla="*/ 2147483647 h 56"/>
                <a:gd name="T6" fmla="*/ 2147483647 w 35"/>
                <a:gd name="T7" fmla="*/ 2147483647 h 56"/>
                <a:gd name="T8" fmla="*/ 2147483647 w 35"/>
                <a:gd name="T9" fmla="*/ 2147483647 h 56"/>
                <a:gd name="T10" fmla="*/ 2147483647 w 35"/>
                <a:gd name="T11" fmla="*/ 2147483647 h 56"/>
                <a:gd name="T12" fmla="*/ 2147483647 w 35"/>
                <a:gd name="T13" fmla="*/ 2147483647 h 56"/>
                <a:gd name="T14" fmla="*/ 2147483647 w 35"/>
                <a:gd name="T15" fmla="*/ 2147483647 h 56"/>
                <a:gd name="T16" fmla="*/ 2147483647 w 35"/>
                <a:gd name="T17" fmla="*/ 2147483647 h 56"/>
                <a:gd name="T18" fmla="*/ 2147483647 w 35"/>
                <a:gd name="T19" fmla="*/ 2147483647 h 56"/>
                <a:gd name="T20" fmla="*/ 2147483647 w 35"/>
                <a:gd name="T21" fmla="*/ 2147483647 h 56"/>
                <a:gd name="T22" fmla="*/ 2147483647 w 35"/>
                <a:gd name="T23" fmla="*/ 2147483647 h 56"/>
                <a:gd name="T24" fmla="*/ 2147483647 w 35"/>
                <a:gd name="T25" fmla="*/ 2147483647 h 56"/>
                <a:gd name="T26" fmla="*/ 2147483647 w 35"/>
                <a:gd name="T27" fmla="*/ 2147483647 h 56"/>
                <a:gd name="T28" fmla="*/ 2147483647 w 35"/>
                <a:gd name="T29" fmla="*/ 2147483647 h 56"/>
                <a:gd name="T30" fmla="*/ 2147483647 w 35"/>
                <a:gd name="T31" fmla="*/ 2147483647 h 56"/>
                <a:gd name="T32" fmla="*/ 2147483647 w 35"/>
                <a:gd name="T33" fmla="*/ 2147483647 h 56"/>
                <a:gd name="T34" fmla="*/ 2147483647 w 35"/>
                <a:gd name="T35" fmla="*/ 2147483647 h 56"/>
                <a:gd name="T36" fmla="*/ 2147483647 w 35"/>
                <a:gd name="T37" fmla="*/ 2147483647 h 56"/>
                <a:gd name="T38" fmla="*/ 2147483647 w 35"/>
                <a:gd name="T39" fmla="*/ 2147483647 h 56"/>
                <a:gd name="T40" fmla="*/ 2147483647 w 35"/>
                <a:gd name="T41" fmla="*/ 2147483647 h 56"/>
                <a:gd name="T42" fmla="*/ 2147483647 w 35"/>
                <a:gd name="T43" fmla="*/ 2147483647 h 56"/>
                <a:gd name="T44" fmla="*/ 2147483647 w 35"/>
                <a:gd name="T45" fmla="*/ 0 h 56"/>
                <a:gd name="T46" fmla="*/ 2147483647 w 35"/>
                <a:gd name="T47" fmla="*/ 2147483647 h 56"/>
                <a:gd name="T48" fmla="*/ 2147483647 w 35"/>
                <a:gd name="T49" fmla="*/ 2147483647 h 56"/>
                <a:gd name="T50" fmla="*/ 2147483647 w 35"/>
                <a:gd name="T51" fmla="*/ 2147483647 h 56"/>
                <a:gd name="T52" fmla="*/ 2147483647 w 35"/>
                <a:gd name="T53" fmla="*/ 2147483647 h 56"/>
                <a:gd name="T54" fmla="*/ 2147483647 w 35"/>
                <a:gd name="T55" fmla="*/ 2147483647 h 56"/>
                <a:gd name="T56" fmla="*/ 2147483647 w 35"/>
                <a:gd name="T57" fmla="*/ 2147483647 h 56"/>
                <a:gd name="T58" fmla="*/ 2147483647 w 35"/>
                <a:gd name="T59" fmla="*/ 2147483647 h 56"/>
                <a:gd name="T60" fmla="*/ 2147483647 w 35"/>
                <a:gd name="T61" fmla="*/ 2147483647 h 56"/>
                <a:gd name="T62" fmla="*/ 2147483647 w 35"/>
                <a:gd name="T63" fmla="*/ 2147483647 h 56"/>
                <a:gd name="T64" fmla="*/ 2147483647 w 35"/>
                <a:gd name="T65" fmla="*/ 2147483647 h 56"/>
                <a:gd name="T66" fmla="*/ 2147483647 w 35"/>
                <a:gd name="T67" fmla="*/ 2147483647 h 56"/>
                <a:gd name="T68" fmla="*/ 2147483647 w 35"/>
                <a:gd name="T69" fmla="*/ 2147483647 h 56"/>
                <a:gd name="T70" fmla="*/ 2147483647 w 35"/>
                <a:gd name="T71" fmla="*/ 2147483647 h 56"/>
                <a:gd name="T72" fmla="*/ 2147483647 w 35"/>
                <a:gd name="T73" fmla="*/ 2147483647 h 56"/>
                <a:gd name="T74" fmla="*/ 2147483647 w 35"/>
                <a:gd name="T75" fmla="*/ 2147483647 h 56"/>
                <a:gd name="T76" fmla="*/ 2147483647 w 35"/>
                <a:gd name="T77" fmla="*/ 2147483647 h 56"/>
                <a:gd name="T78" fmla="*/ 0 w 35"/>
                <a:gd name="T79" fmla="*/ 2147483647 h 56"/>
                <a:gd name="T80" fmla="*/ 0 w 35"/>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5"/>
                <a:gd name="T124" fmla="*/ 0 h 56"/>
                <a:gd name="T125" fmla="*/ 35 w 35"/>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5" h="56">
                  <a:moveTo>
                    <a:pt x="0" y="51"/>
                  </a:moveTo>
                  <a:lnTo>
                    <a:pt x="0" y="52"/>
                  </a:lnTo>
                  <a:lnTo>
                    <a:pt x="2" y="54"/>
                  </a:lnTo>
                  <a:lnTo>
                    <a:pt x="4" y="54"/>
                  </a:lnTo>
                  <a:lnTo>
                    <a:pt x="6" y="55"/>
                  </a:lnTo>
                  <a:lnTo>
                    <a:pt x="16" y="56"/>
                  </a:lnTo>
                  <a:lnTo>
                    <a:pt x="21" y="56"/>
                  </a:lnTo>
                  <a:lnTo>
                    <a:pt x="25" y="54"/>
                  </a:lnTo>
                  <a:lnTo>
                    <a:pt x="28" y="53"/>
                  </a:lnTo>
                  <a:lnTo>
                    <a:pt x="32" y="51"/>
                  </a:lnTo>
                  <a:lnTo>
                    <a:pt x="33" y="48"/>
                  </a:lnTo>
                  <a:lnTo>
                    <a:pt x="35" y="45"/>
                  </a:lnTo>
                  <a:lnTo>
                    <a:pt x="35" y="40"/>
                  </a:lnTo>
                  <a:lnTo>
                    <a:pt x="35" y="38"/>
                  </a:lnTo>
                  <a:lnTo>
                    <a:pt x="34" y="35"/>
                  </a:lnTo>
                  <a:lnTo>
                    <a:pt x="33" y="33"/>
                  </a:lnTo>
                  <a:lnTo>
                    <a:pt x="30" y="31"/>
                  </a:lnTo>
                  <a:lnTo>
                    <a:pt x="26" y="28"/>
                  </a:lnTo>
                  <a:lnTo>
                    <a:pt x="21" y="25"/>
                  </a:lnTo>
                  <a:lnTo>
                    <a:pt x="12" y="19"/>
                  </a:lnTo>
                  <a:lnTo>
                    <a:pt x="10" y="15"/>
                  </a:lnTo>
                  <a:lnTo>
                    <a:pt x="9" y="14"/>
                  </a:lnTo>
                  <a:lnTo>
                    <a:pt x="8" y="12"/>
                  </a:lnTo>
                  <a:lnTo>
                    <a:pt x="8" y="10"/>
                  </a:lnTo>
                  <a:lnTo>
                    <a:pt x="9" y="9"/>
                  </a:lnTo>
                  <a:lnTo>
                    <a:pt x="10" y="7"/>
                  </a:lnTo>
                  <a:lnTo>
                    <a:pt x="11" y="6"/>
                  </a:lnTo>
                  <a:lnTo>
                    <a:pt x="12" y="5"/>
                  </a:lnTo>
                  <a:lnTo>
                    <a:pt x="13" y="4"/>
                  </a:lnTo>
                  <a:lnTo>
                    <a:pt x="17" y="4"/>
                  </a:lnTo>
                  <a:lnTo>
                    <a:pt x="20" y="4"/>
                  </a:lnTo>
                  <a:lnTo>
                    <a:pt x="23" y="5"/>
                  </a:lnTo>
                  <a:lnTo>
                    <a:pt x="25" y="7"/>
                  </a:lnTo>
                  <a:lnTo>
                    <a:pt x="26" y="9"/>
                  </a:lnTo>
                  <a:lnTo>
                    <a:pt x="28" y="13"/>
                  </a:lnTo>
                  <a:lnTo>
                    <a:pt x="29" y="14"/>
                  </a:lnTo>
                  <a:lnTo>
                    <a:pt x="30" y="15"/>
                  </a:lnTo>
                  <a:lnTo>
                    <a:pt x="30" y="14"/>
                  </a:lnTo>
                  <a:lnTo>
                    <a:pt x="32" y="13"/>
                  </a:lnTo>
                  <a:lnTo>
                    <a:pt x="32" y="8"/>
                  </a:lnTo>
                  <a:lnTo>
                    <a:pt x="32" y="4"/>
                  </a:lnTo>
                  <a:lnTo>
                    <a:pt x="29" y="2"/>
                  </a:lnTo>
                  <a:lnTo>
                    <a:pt x="28" y="1"/>
                  </a:lnTo>
                  <a:lnTo>
                    <a:pt x="25" y="1"/>
                  </a:lnTo>
                  <a:lnTo>
                    <a:pt x="17" y="0"/>
                  </a:lnTo>
                  <a:lnTo>
                    <a:pt x="13" y="0"/>
                  </a:lnTo>
                  <a:lnTo>
                    <a:pt x="9" y="1"/>
                  </a:lnTo>
                  <a:lnTo>
                    <a:pt x="7" y="3"/>
                  </a:lnTo>
                  <a:lnTo>
                    <a:pt x="4" y="5"/>
                  </a:lnTo>
                  <a:lnTo>
                    <a:pt x="3" y="7"/>
                  </a:lnTo>
                  <a:lnTo>
                    <a:pt x="2" y="10"/>
                  </a:lnTo>
                  <a:lnTo>
                    <a:pt x="1" y="13"/>
                  </a:lnTo>
                  <a:lnTo>
                    <a:pt x="1" y="16"/>
                  </a:lnTo>
                  <a:lnTo>
                    <a:pt x="1" y="18"/>
                  </a:lnTo>
                  <a:lnTo>
                    <a:pt x="2" y="21"/>
                  </a:lnTo>
                  <a:lnTo>
                    <a:pt x="3" y="23"/>
                  </a:lnTo>
                  <a:lnTo>
                    <a:pt x="5" y="25"/>
                  </a:lnTo>
                  <a:lnTo>
                    <a:pt x="9" y="28"/>
                  </a:lnTo>
                  <a:lnTo>
                    <a:pt x="13" y="31"/>
                  </a:lnTo>
                  <a:lnTo>
                    <a:pt x="18" y="33"/>
                  </a:lnTo>
                  <a:lnTo>
                    <a:pt x="22" y="36"/>
                  </a:lnTo>
                  <a:lnTo>
                    <a:pt x="23" y="38"/>
                  </a:lnTo>
                  <a:lnTo>
                    <a:pt x="25" y="39"/>
                  </a:lnTo>
                  <a:lnTo>
                    <a:pt x="25" y="41"/>
                  </a:lnTo>
                  <a:lnTo>
                    <a:pt x="26" y="43"/>
                  </a:lnTo>
                  <a:lnTo>
                    <a:pt x="25" y="46"/>
                  </a:lnTo>
                  <a:lnTo>
                    <a:pt x="25" y="47"/>
                  </a:lnTo>
                  <a:lnTo>
                    <a:pt x="24" y="49"/>
                  </a:lnTo>
                  <a:lnTo>
                    <a:pt x="22" y="50"/>
                  </a:lnTo>
                  <a:lnTo>
                    <a:pt x="19" y="52"/>
                  </a:lnTo>
                  <a:lnTo>
                    <a:pt x="15" y="52"/>
                  </a:lnTo>
                  <a:lnTo>
                    <a:pt x="12" y="52"/>
                  </a:lnTo>
                  <a:lnTo>
                    <a:pt x="10" y="51"/>
                  </a:lnTo>
                  <a:lnTo>
                    <a:pt x="8" y="50"/>
                  </a:lnTo>
                  <a:lnTo>
                    <a:pt x="7" y="48"/>
                  </a:lnTo>
                  <a:lnTo>
                    <a:pt x="3" y="43"/>
                  </a:lnTo>
                  <a:lnTo>
                    <a:pt x="3" y="41"/>
                  </a:lnTo>
                  <a:lnTo>
                    <a:pt x="2" y="40"/>
                  </a:lnTo>
                  <a:lnTo>
                    <a:pt x="1" y="40"/>
                  </a:lnTo>
                  <a:lnTo>
                    <a:pt x="0" y="40"/>
                  </a:lnTo>
                  <a:lnTo>
                    <a:pt x="0" y="41"/>
                  </a:lnTo>
                  <a:lnTo>
                    <a:pt x="0" y="44"/>
                  </a:lnTo>
                  <a:lnTo>
                    <a:pt x="0" y="5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8" name="Freeform 204"/>
            <p:cNvSpPr>
              <a:spLocks/>
            </p:cNvSpPr>
            <p:nvPr/>
          </p:nvSpPr>
          <p:spPr bwMode="auto">
            <a:xfrm>
              <a:off x="2471012" y="6020469"/>
              <a:ext cx="97809" cy="84315"/>
            </a:xfrm>
            <a:custGeom>
              <a:avLst/>
              <a:gdLst>
                <a:gd name="T0" fmla="*/ 2147483647 w 61"/>
                <a:gd name="T1" fmla="*/ 2147483647 h 54"/>
                <a:gd name="T2" fmla="*/ 2147483647 w 61"/>
                <a:gd name="T3" fmla="*/ 2147483647 h 54"/>
                <a:gd name="T4" fmla="*/ 2147483647 w 61"/>
                <a:gd name="T5" fmla="*/ 2147483647 h 54"/>
                <a:gd name="T6" fmla="*/ 2147483647 w 61"/>
                <a:gd name="T7" fmla="*/ 2147483647 h 54"/>
                <a:gd name="T8" fmla="*/ 2147483647 w 61"/>
                <a:gd name="T9" fmla="*/ 2147483647 h 54"/>
                <a:gd name="T10" fmla="*/ 2147483647 w 61"/>
                <a:gd name="T11" fmla="*/ 2147483647 h 54"/>
                <a:gd name="T12" fmla="*/ 2147483647 w 61"/>
                <a:gd name="T13" fmla="*/ 2147483647 h 54"/>
                <a:gd name="T14" fmla="*/ 2147483647 w 61"/>
                <a:gd name="T15" fmla="*/ 2147483647 h 54"/>
                <a:gd name="T16" fmla="*/ 2147483647 w 61"/>
                <a:gd name="T17" fmla="*/ 2147483647 h 54"/>
                <a:gd name="T18" fmla="*/ 2147483647 w 61"/>
                <a:gd name="T19" fmla="*/ 2147483647 h 54"/>
                <a:gd name="T20" fmla="*/ 2147483647 w 61"/>
                <a:gd name="T21" fmla="*/ 2147483647 h 54"/>
                <a:gd name="T22" fmla="*/ 2147483647 w 61"/>
                <a:gd name="T23" fmla="*/ 2147483647 h 54"/>
                <a:gd name="T24" fmla="*/ 2147483647 w 61"/>
                <a:gd name="T25" fmla="*/ 2147483647 h 54"/>
                <a:gd name="T26" fmla="*/ 2147483647 w 61"/>
                <a:gd name="T27" fmla="*/ 0 h 54"/>
                <a:gd name="T28" fmla="*/ 2147483647 w 61"/>
                <a:gd name="T29" fmla="*/ 2147483647 h 54"/>
                <a:gd name="T30" fmla="*/ 2147483647 w 61"/>
                <a:gd name="T31" fmla="*/ 2147483647 h 54"/>
                <a:gd name="T32" fmla="*/ 2147483647 w 61"/>
                <a:gd name="T33" fmla="*/ 2147483647 h 54"/>
                <a:gd name="T34" fmla="*/ 2147483647 w 61"/>
                <a:gd name="T35" fmla="*/ 2147483647 h 54"/>
                <a:gd name="T36" fmla="*/ 2147483647 w 61"/>
                <a:gd name="T37" fmla="*/ 2147483647 h 54"/>
                <a:gd name="T38" fmla="*/ 2147483647 w 61"/>
                <a:gd name="T39" fmla="*/ 2147483647 h 54"/>
                <a:gd name="T40" fmla="*/ 2147483647 w 61"/>
                <a:gd name="T41" fmla="*/ 2147483647 h 54"/>
                <a:gd name="T42" fmla="*/ 2147483647 w 61"/>
                <a:gd name="T43" fmla="*/ 2147483647 h 54"/>
                <a:gd name="T44" fmla="*/ 2147483647 w 61"/>
                <a:gd name="T45" fmla="*/ 2147483647 h 54"/>
                <a:gd name="T46" fmla="*/ 2147483647 w 61"/>
                <a:gd name="T47" fmla="*/ 2147483647 h 54"/>
                <a:gd name="T48" fmla="*/ 2147483647 w 61"/>
                <a:gd name="T49" fmla="*/ 2147483647 h 54"/>
                <a:gd name="T50" fmla="*/ 2147483647 w 61"/>
                <a:gd name="T51" fmla="*/ 2147483647 h 54"/>
                <a:gd name="T52" fmla="*/ 2147483647 w 61"/>
                <a:gd name="T53" fmla="*/ 2147483647 h 54"/>
                <a:gd name="T54" fmla="*/ 2147483647 w 61"/>
                <a:gd name="T55" fmla="*/ 0 h 54"/>
                <a:gd name="T56" fmla="*/ 2147483647 w 61"/>
                <a:gd name="T57" fmla="*/ 0 h 54"/>
                <a:gd name="T58" fmla="*/ 0 w 61"/>
                <a:gd name="T59" fmla="*/ 2147483647 h 54"/>
                <a:gd name="T60" fmla="*/ 2147483647 w 61"/>
                <a:gd name="T61" fmla="*/ 2147483647 h 54"/>
                <a:gd name="T62" fmla="*/ 2147483647 w 61"/>
                <a:gd name="T63" fmla="*/ 2147483647 h 54"/>
                <a:gd name="T64" fmla="*/ 2147483647 w 61"/>
                <a:gd name="T65" fmla="*/ 2147483647 h 54"/>
                <a:gd name="T66" fmla="*/ 2147483647 w 61"/>
                <a:gd name="T67" fmla="*/ 2147483647 h 54"/>
                <a:gd name="T68" fmla="*/ 2147483647 w 61"/>
                <a:gd name="T69" fmla="*/ 2147483647 h 54"/>
                <a:gd name="T70" fmla="*/ 2147483647 w 61"/>
                <a:gd name="T71" fmla="*/ 2147483647 h 54"/>
                <a:gd name="T72" fmla="*/ 2147483647 w 61"/>
                <a:gd name="T73" fmla="*/ 2147483647 h 5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1"/>
                <a:gd name="T112" fmla="*/ 0 h 54"/>
                <a:gd name="T113" fmla="*/ 61 w 61"/>
                <a:gd name="T114" fmla="*/ 54 h 5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1" h="54">
                  <a:moveTo>
                    <a:pt x="23" y="54"/>
                  </a:moveTo>
                  <a:lnTo>
                    <a:pt x="27" y="54"/>
                  </a:lnTo>
                  <a:lnTo>
                    <a:pt x="30" y="53"/>
                  </a:lnTo>
                  <a:lnTo>
                    <a:pt x="35" y="50"/>
                  </a:lnTo>
                  <a:lnTo>
                    <a:pt x="39" y="47"/>
                  </a:lnTo>
                  <a:lnTo>
                    <a:pt x="40" y="46"/>
                  </a:lnTo>
                  <a:lnTo>
                    <a:pt x="41" y="46"/>
                  </a:lnTo>
                  <a:lnTo>
                    <a:pt x="42" y="47"/>
                  </a:lnTo>
                  <a:lnTo>
                    <a:pt x="42" y="48"/>
                  </a:lnTo>
                  <a:lnTo>
                    <a:pt x="42" y="51"/>
                  </a:lnTo>
                  <a:lnTo>
                    <a:pt x="42" y="52"/>
                  </a:lnTo>
                  <a:lnTo>
                    <a:pt x="43" y="53"/>
                  </a:lnTo>
                  <a:lnTo>
                    <a:pt x="59" y="50"/>
                  </a:lnTo>
                  <a:lnTo>
                    <a:pt x="61" y="50"/>
                  </a:lnTo>
                  <a:lnTo>
                    <a:pt x="61" y="49"/>
                  </a:lnTo>
                  <a:lnTo>
                    <a:pt x="61" y="48"/>
                  </a:lnTo>
                  <a:lnTo>
                    <a:pt x="60" y="48"/>
                  </a:lnTo>
                  <a:lnTo>
                    <a:pt x="55" y="47"/>
                  </a:lnTo>
                  <a:lnTo>
                    <a:pt x="53" y="47"/>
                  </a:lnTo>
                  <a:lnTo>
                    <a:pt x="51" y="46"/>
                  </a:lnTo>
                  <a:lnTo>
                    <a:pt x="51" y="44"/>
                  </a:lnTo>
                  <a:lnTo>
                    <a:pt x="52" y="3"/>
                  </a:lnTo>
                  <a:lnTo>
                    <a:pt x="51" y="2"/>
                  </a:lnTo>
                  <a:lnTo>
                    <a:pt x="51" y="1"/>
                  </a:lnTo>
                  <a:lnTo>
                    <a:pt x="49" y="0"/>
                  </a:lnTo>
                  <a:lnTo>
                    <a:pt x="41" y="1"/>
                  </a:lnTo>
                  <a:lnTo>
                    <a:pt x="35" y="0"/>
                  </a:lnTo>
                  <a:lnTo>
                    <a:pt x="33" y="0"/>
                  </a:lnTo>
                  <a:lnTo>
                    <a:pt x="32" y="1"/>
                  </a:lnTo>
                  <a:lnTo>
                    <a:pt x="32" y="2"/>
                  </a:lnTo>
                  <a:lnTo>
                    <a:pt x="33" y="3"/>
                  </a:lnTo>
                  <a:lnTo>
                    <a:pt x="35" y="3"/>
                  </a:lnTo>
                  <a:lnTo>
                    <a:pt x="41" y="5"/>
                  </a:lnTo>
                  <a:lnTo>
                    <a:pt x="42" y="6"/>
                  </a:lnTo>
                  <a:lnTo>
                    <a:pt x="42" y="7"/>
                  </a:lnTo>
                  <a:lnTo>
                    <a:pt x="42" y="36"/>
                  </a:lnTo>
                  <a:lnTo>
                    <a:pt x="42" y="38"/>
                  </a:lnTo>
                  <a:lnTo>
                    <a:pt x="42" y="40"/>
                  </a:lnTo>
                  <a:lnTo>
                    <a:pt x="41" y="42"/>
                  </a:lnTo>
                  <a:lnTo>
                    <a:pt x="40" y="44"/>
                  </a:lnTo>
                  <a:lnTo>
                    <a:pt x="38" y="45"/>
                  </a:lnTo>
                  <a:lnTo>
                    <a:pt x="35" y="47"/>
                  </a:lnTo>
                  <a:lnTo>
                    <a:pt x="31" y="47"/>
                  </a:lnTo>
                  <a:lnTo>
                    <a:pt x="26" y="48"/>
                  </a:lnTo>
                  <a:lnTo>
                    <a:pt x="22" y="47"/>
                  </a:lnTo>
                  <a:lnTo>
                    <a:pt x="20" y="46"/>
                  </a:lnTo>
                  <a:lnTo>
                    <a:pt x="19" y="45"/>
                  </a:lnTo>
                  <a:lnTo>
                    <a:pt x="17" y="44"/>
                  </a:lnTo>
                  <a:lnTo>
                    <a:pt x="17" y="43"/>
                  </a:lnTo>
                  <a:lnTo>
                    <a:pt x="16" y="41"/>
                  </a:lnTo>
                  <a:lnTo>
                    <a:pt x="16" y="39"/>
                  </a:lnTo>
                  <a:lnTo>
                    <a:pt x="16" y="3"/>
                  </a:lnTo>
                  <a:lnTo>
                    <a:pt x="16" y="2"/>
                  </a:lnTo>
                  <a:lnTo>
                    <a:pt x="16" y="1"/>
                  </a:lnTo>
                  <a:lnTo>
                    <a:pt x="15" y="0"/>
                  </a:lnTo>
                  <a:lnTo>
                    <a:pt x="14" y="0"/>
                  </a:lnTo>
                  <a:lnTo>
                    <a:pt x="8" y="1"/>
                  </a:lnTo>
                  <a:lnTo>
                    <a:pt x="3" y="0"/>
                  </a:lnTo>
                  <a:lnTo>
                    <a:pt x="1" y="0"/>
                  </a:lnTo>
                  <a:lnTo>
                    <a:pt x="0" y="1"/>
                  </a:lnTo>
                  <a:lnTo>
                    <a:pt x="0" y="2"/>
                  </a:lnTo>
                  <a:lnTo>
                    <a:pt x="3" y="3"/>
                  </a:lnTo>
                  <a:lnTo>
                    <a:pt x="6" y="4"/>
                  </a:lnTo>
                  <a:lnTo>
                    <a:pt x="7" y="5"/>
                  </a:lnTo>
                  <a:lnTo>
                    <a:pt x="7" y="6"/>
                  </a:lnTo>
                  <a:lnTo>
                    <a:pt x="7" y="35"/>
                  </a:lnTo>
                  <a:lnTo>
                    <a:pt x="7" y="39"/>
                  </a:lnTo>
                  <a:lnTo>
                    <a:pt x="8" y="43"/>
                  </a:lnTo>
                  <a:lnTo>
                    <a:pt x="9" y="46"/>
                  </a:lnTo>
                  <a:lnTo>
                    <a:pt x="10" y="49"/>
                  </a:lnTo>
                  <a:lnTo>
                    <a:pt x="11" y="50"/>
                  </a:lnTo>
                  <a:lnTo>
                    <a:pt x="12" y="51"/>
                  </a:lnTo>
                  <a:lnTo>
                    <a:pt x="15" y="53"/>
                  </a:lnTo>
                  <a:lnTo>
                    <a:pt x="19" y="54"/>
                  </a:lnTo>
                  <a:lnTo>
                    <a:pt x="23" y="54"/>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9" name="Freeform 205"/>
            <p:cNvSpPr>
              <a:spLocks/>
            </p:cNvSpPr>
            <p:nvPr/>
          </p:nvSpPr>
          <p:spPr bwMode="auto">
            <a:xfrm>
              <a:off x="2575807" y="5964856"/>
              <a:ext cx="47158" cy="138135"/>
            </a:xfrm>
            <a:custGeom>
              <a:avLst/>
              <a:gdLst>
                <a:gd name="T0" fmla="*/ 2147483647 w 29"/>
                <a:gd name="T1" fmla="*/ 2147483647 h 87"/>
                <a:gd name="T2" fmla="*/ 2147483647 w 29"/>
                <a:gd name="T3" fmla="*/ 2147483647 h 87"/>
                <a:gd name="T4" fmla="*/ 2147483647 w 29"/>
                <a:gd name="T5" fmla="*/ 2147483647 h 87"/>
                <a:gd name="T6" fmla="*/ 2147483647 w 29"/>
                <a:gd name="T7" fmla="*/ 0 h 87"/>
                <a:gd name="T8" fmla="*/ 2147483647 w 29"/>
                <a:gd name="T9" fmla="*/ 0 h 87"/>
                <a:gd name="T10" fmla="*/ 2147483647 w 29"/>
                <a:gd name="T11" fmla="*/ 2147483647 h 87"/>
                <a:gd name="T12" fmla="*/ 2147483647 w 29"/>
                <a:gd name="T13" fmla="*/ 2147483647 h 87"/>
                <a:gd name="T14" fmla="*/ 2147483647 w 29"/>
                <a:gd name="T15" fmla="*/ 2147483647 h 87"/>
                <a:gd name="T16" fmla="*/ 2147483647 w 29"/>
                <a:gd name="T17" fmla="*/ 2147483647 h 87"/>
                <a:gd name="T18" fmla="*/ 2147483647 w 29"/>
                <a:gd name="T19" fmla="*/ 2147483647 h 87"/>
                <a:gd name="T20" fmla="*/ 2147483647 w 29"/>
                <a:gd name="T21" fmla="*/ 2147483647 h 87"/>
                <a:gd name="T22" fmla="*/ 2147483647 w 29"/>
                <a:gd name="T23" fmla="*/ 2147483647 h 87"/>
                <a:gd name="T24" fmla="*/ 2147483647 w 29"/>
                <a:gd name="T25" fmla="*/ 2147483647 h 87"/>
                <a:gd name="T26" fmla="*/ 2147483647 w 29"/>
                <a:gd name="T27" fmla="*/ 2147483647 h 87"/>
                <a:gd name="T28" fmla="*/ 2147483647 w 29"/>
                <a:gd name="T29" fmla="*/ 2147483647 h 87"/>
                <a:gd name="T30" fmla="*/ 2147483647 w 29"/>
                <a:gd name="T31" fmla="*/ 2147483647 h 87"/>
                <a:gd name="T32" fmla="*/ 2147483647 w 29"/>
                <a:gd name="T33" fmla="*/ 2147483647 h 87"/>
                <a:gd name="T34" fmla="*/ 2147483647 w 29"/>
                <a:gd name="T35" fmla="*/ 2147483647 h 87"/>
                <a:gd name="T36" fmla="*/ 2147483647 w 29"/>
                <a:gd name="T37" fmla="*/ 2147483647 h 87"/>
                <a:gd name="T38" fmla="*/ 2147483647 w 29"/>
                <a:gd name="T39" fmla="*/ 2147483647 h 87"/>
                <a:gd name="T40" fmla="*/ 0 w 29"/>
                <a:gd name="T41" fmla="*/ 2147483647 h 87"/>
                <a:gd name="T42" fmla="*/ 0 w 29"/>
                <a:gd name="T43" fmla="*/ 2147483647 h 87"/>
                <a:gd name="T44" fmla="*/ 2147483647 w 29"/>
                <a:gd name="T45" fmla="*/ 2147483647 h 87"/>
                <a:gd name="T46" fmla="*/ 2147483647 w 29"/>
                <a:gd name="T47" fmla="*/ 2147483647 h 87"/>
                <a:gd name="T48" fmla="*/ 2147483647 w 29"/>
                <a:gd name="T49" fmla="*/ 2147483647 h 87"/>
                <a:gd name="T50" fmla="*/ 2147483647 w 29"/>
                <a:gd name="T51" fmla="*/ 2147483647 h 87"/>
                <a:gd name="T52" fmla="*/ 2147483647 w 29"/>
                <a:gd name="T53" fmla="*/ 2147483647 h 87"/>
                <a:gd name="T54" fmla="*/ 2147483647 w 29"/>
                <a:gd name="T55" fmla="*/ 2147483647 h 87"/>
                <a:gd name="T56" fmla="*/ 2147483647 w 29"/>
                <a:gd name="T57" fmla="*/ 2147483647 h 87"/>
                <a:gd name="T58" fmla="*/ 2147483647 w 29"/>
                <a:gd name="T59" fmla="*/ 2147483647 h 87"/>
                <a:gd name="T60" fmla="*/ 2147483647 w 29"/>
                <a:gd name="T61" fmla="*/ 2147483647 h 87"/>
                <a:gd name="T62" fmla="*/ 2147483647 w 29"/>
                <a:gd name="T63" fmla="*/ 2147483647 h 87"/>
                <a:gd name="T64" fmla="*/ 2147483647 w 29"/>
                <a:gd name="T65" fmla="*/ 2147483647 h 87"/>
                <a:gd name="T66" fmla="*/ 2147483647 w 29"/>
                <a:gd name="T67" fmla="*/ 2147483647 h 87"/>
                <a:gd name="T68" fmla="*/ 2147483647 w 29"/>
                <a:gd name="T69" fmla="*/ 2147483647 h 8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9"/>
                <a:gd name="T106" fmla="*/ 0 h 87"/>
                <a:gd name="T107" fmla="*/ 29 w 29"/>
                <a:gd name="T108" fmla="*/ 87 h 8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9" h="87">
                  <a:moveTo>
                    <a:pt x="19" y="12"/>
                  </a:moveTo>
                  <a:lnTo>
                    <a:pt x="19" y="3"/>
                  </a:lnTo>
                  <a:lnTo>
                    <a:pt x="19" y="1"/>
                  </a:lnTo>
                  <a:lnTo>
                    <a:pt x="18" y="0"/>
                  </a:lnTo>
                  <a:lnTo>
                    <a:pt x="15" y="0"/>
                  </a:lnTo>
                  <a:lnTo>
                    <a:pt x="5" y="4"/>
                  </a:lnTo>
                  <a:lnTo>
                    <a:pt x="4" y="5"/>
                  </a:lnTo>
                  <a:lnTo>
                    <a:pt x="4" y="6"/>
                  </a:lnTo>
                  <a:lnTo>
                    <a:pt x="7" y="7"/>
                  </a:lnTo>
                  <a:lnTo>
                    <a:pt x="9" y="9"/>
                  </a:lnTo>
                  <a:lnTo>
                    <a:pt x="10" y="10"/>
                  </a:lnTo>
                  <a:lnTo>
                    <a:pt x="10" y="11"/>
                  </a:lnTo>
                  <a:lnTo>
                    <a:pt x="10" y="74"/>
                  </a:lnTo>
                  <a:lnTo>
                    <a:pt x="9" y="79"/>
                  </a:lnTo>
                  <a:lnTo>
                    <a:pt x="8" y="82"/>
                  </a:lnTo>
                  <a:lnTo>
                    <a:pt x="7" y="83"/>
                  </a:lnTo>
                  <a:lnTo>
                    <a:pt x="6" y="84"/>
                  </a:lnTo>
                  <a:lnTo>
                    <a:pt x="4" y="84"/>
                  </a:lnTo>
                  <a:lnTo>
                    <a:pt x="3" y="84"/>
                  </a:lnTo>
                  <a:lnTo>
                    <a:pt x="1" y="84"/>
                  </a:lnTo>
                  <a:lnTo>
                    <a:pt x="0" y="85"/>
                  </a:lnTo>
                  <a:lnTo>
                    <a:pt x="0" y="86"/>
                  </a:lnTo>
                  <a:lnTo>
                    <a:pt x="1" y="87"/>
                  </a:lnTo>
                  <a:lnTo>
                    <a:pt x="2" y="87"/>
                  </a:lnTo>
                  <a:lnTo>
                    <a:pt x="15" y="87"/>
                  </a:lnTo>
                  <a:lnTo>
                    <a:pt x="27" y="87"/>
                  </a:lnTo>
                  <a:lnTo>
                    <a:pt x="28" y="87"/>
                  </a:lnTo>
                  <a:lnTo>
                    <a:pt x="29" y="86"/>
                  </a:lnTo>
                  <a:lnTo>
                    <a:pt x="28" y="85"/>
                  </a:lnTo>
                  <a:lnTo>
                    <a:pt x="27" y="84"/>
                  </a:lnTo>
                  <a:lnTo>
                    <a:pt x="23" y="83"/>
                  </a:lnTo>
                  <a:lnTo>
                    <a:pt x="21" y="82"/>
                  </a:lnTo>
                  <a:lnTo>
                    <a:pt x="19" y="81"/>
                  </a:lnTo>
                  <a:lnTo>
                    <a:pt x="19" y="79"/>
                  </a:lnTo>
                  <a:lnTo>
                    <a:pt x="19" y="12"/>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0" name="Freeform 206"/>
            <p:cNvSpPr>
              <a:spLocks/>
            </p:cNvSpPr>
            <p:nvPr/>
          </p:nvSpPr>
          <p:spPr bwMode="auto">
            <a:xfrm>
              <a:off x="2633445" y="6006118"/>
              <a:ext cx="57637" cy="98667"/>
            </a:xfrm>
            <a:custGeom>
              <a:avLst/>
              <a:gdLst>
                <a:gd name="T0" fmla="*/ 2147483647 w 36"/>
                <a:gd name="T1" fmla="*/ 2147483647 h 62"/>
                <a:gd name="T2" fmla="*/ 2147483647 w 36"/>
                <a:gd name="T3" fmla="*/ 2147483647 h 62"/>
                <a:gd name="T4" fmla="*/ 2147483647 w 36"/>
                <a:gd name="T5" fmla="*/ 2147483647 h 62"/>
                <a:gd name="T6" fmla="*/ 2147483647 w 36"/>
                <a:gd name="T7" fmla="*/ 2147483647 h 62"/>
                <a:gd name="T8" fmla="*/ 2147483647 w 36"/>
                <a:gd name="T9" fmla="*/ 2147483647 h 62"/>
                <a:gd name="T10" fmla="*/ 2147483647 w 36"/>
                <a:gd name="T11" fmla="*/ 2147483647 h 62"/>
                <a:gd name="T12" fmla="*/ 2147483647 w 36"/>
                <a:gd name="T13" fmla="*/ 2147483647 h 62"/>
                <a:gd name="T14" fmla="*/ 2147483647 w 36"/>
                <a:gd name="T15" fmla="*/ 2147483647 h 62"/>
                <a:gd name="T16" fmla="*/ 2147483647 w 36"/>
                <a:gd name="T17" fmla="*/ 2147483647 h 62"/>
                <a:gd name="T18" fmla="*/ 2147483647 w 36"/>
                <a:gd name="T19" fmla="*/ 2147483647 h 62"/>
                <a:gd name="T20" fmla="*/ 2147483647 w 36"/>
                <a:gd name="T21" fmla="*/ 2147483647 h 62"/>
                <a:gd name="T22" fmla="*/ 2147483647 w 36"/>
                <a:gd name="T23" fmla="*/ 0 h 62"/>
                <a:gd name="T24" fmla="*/ 2147483647 w 36"/>
                <a:gd name="T25" fmla="*/ 0 h 62"/>
                <a:gd name="T26" fmla="*/ 2147483647 w 36"/>
                <a:gd name="T27" fmla="*/ 2147483647 h 62"/>
                <a:gd name="T28" fmla="*/ 2147483647 w 36"/>
                <a:gd name="T29" fmla="*/ 2147483647 h 62"/>
                <a:gd name="T30" fmla="*/ 2147483647 w 36"/>
                <a:gd name="T31" fmla="*/ 2147483647 h 62"/>
                <a:gd name="T32" fmla="*/ 2147483647 w 36"/>
                <a:gd name="T33" fmla="*/ 2147483647 h 62"/>
                <a:gd name="T34" fmla="*/ 2147483647 w 36"/>
                <a:gd name="T35" fmla="*/ 2147483647 h 62"/>
                <a:gd name="T36" fmla="*/ 0 w 36"/>
                <a:gd name="T37" fmla="*/ 2147483647 h 62"/>
                <a:gd name="T38" fmla="*/ 0 w 36"/>
                <a:gd name="T39" fmla="*/ 2147483647 h 62"/>
                <a:gd name="T40" fmla="*/ 0 w 36"/>
                <a:gd name="T41" fmla="*/ 2147483647 h 62"/>
                <a:gd name="T42" fmla="*/ 2147483647 w 36"/>
                <a:gd name="T43" fmla="*/ 2147483647 h 62"/>
                <a:gd name="T44" fmla="*/ 2147483647 w 36"/>
                <a:gd name="T45" fmla="*/ 2147483647 h 62"/>
                <a:gd name="T46" fmla="*/ 2147483647 w 36"/>
                <a:gd name="T47" fmla="*/ 2147483647 h 62"/>
                <a:gd name="T48" fmla="*/ 2147483647 w 36"/>
                <a:gd name="T49" fmla="*/ 2147483647 h 62"/>
                <a:gd name="T50" fmla="*/ 2147483647 w 36"/>
                <a:gd name="T51" fmla="*/ 2147483647 h 62"/>
                <a:gd name="T52" fmla="*/ 2147483647 w 36"/>
                <a:gd name="T53" fmla="*/ 2147483647 h 62"/>
                <a:gd name="T54" fmla="*/ 2147483647 w 36"/>
                <a:gd name="T55" fmla="*/ 2147483647 h 62"/>
                <a:gd name="T56" fmla="*/ 2147483647 w 36"/>
                <a:gd name="T57" fmla="*/ 2147483647 h 62"/>
                <a:gd name="T58" fmla="*/ 2147483647 w 36"/>
                <a:gd name="T59" fmla="*/ 2147483647 h 62"/>
                <a:gd name="T60" fmla="*/ 2147483647 w 36"/>
                <a:gd name="T61" fmla="*/ 2147483647 h 62"/>
                <a:gd name="T62" fmla="*/ 2147483647 w 36"/>
                <a:gd name="T63" fmla="*/ 2147483647 h 62"/>
                <a:gd name="T64" fmla="*/ 2147483647 w 36"/>
                <a:gd name="T65" fmla="*/ 2147483647 h 62"/>
                <a:gd name="T66" fmla="*/ 2147483647 w 36"/>
                <a:gd name="T67" fmla="*/ 2147483647 h 62"/>
                <a:gd name="T68" fmla="*/ 2147483647 w 36"/>
                <a:gd name="T69" fmla="*/ 2147483647 h 62"/>
                <a:gd name="T70" fmla="*/ 2147483647 w 36"/>
                <a:gd name="T71" fmla="*/ 2147483647 h 62"/>
                <a:gd name="T72" fmla="*/ 2147483647 w 36"/>
                <a:gd name="T73" fmla="*/ 2147483647 h 62"/>
                <a:gd name="T74" fmla="*/ 2147483647 w 36"/>
                <a:gd name="T75" fmla="*/ 2147483647 h 62"/>
                <a:gd name="T76" fmla="*/ 2147483647 w 36"/>
                <a:gd name="T77" fmla="*/ 2147483647 h 62"/>
                <a:gd name="T78" fmla="*/ 2147483647 w 36"/>
                <a:gd name="T79" fmla="*/ 2147483647 h 62"/>
                <a:gd name="T80" fmla="*/ 2147483647 w 36"/>
                <a:gd name="T81" fmla="*/ 2147483647 h 62"/>
                <a:gd name="T82" fmla="*/ 2147483647 w 36"/>
                <a:gd name="T83" fmla="*/ 2147483647 h 62"/>
                <a:gd name="T84" fmla="*/ 2147483647 w 36"/>
                <a:gd name="T85" fmla="*/ 2147483647 h 62"/>
                <a:gd name="T86" fmla="*/ 2147483647 w 36"/>
                <a:gd name="T87" fmla="*/ 2147483647 h 62"/>
                <a:gd name="T88" fmla="*/ 2147483647 w 36"/>
                <a:gd name="T89" fmla="*/ 2147483647 h 62"/>
                <a:gd name="T90" fmla="*/ 2147483647 w 36"/>
                <a:gd name="T91" fmla="*/ 2147483647 h 62"/>
                <a:gd name="T92" fmla="*/ 2147483647 w 36"/>
                <a:gd name="T93" fmla="*/ 2147483647 h 62"/>
                <a:gd name="T94" fmla="*/ 2147483647 w 36"/>
                <a:gd name="T95" fmla="*/ 2147483647 h 62"/>
                <a:gd name="T96" fmla="*/ 2147483647 w 36"/>
                <a:gd name="T97" fmla="*/ 2147483647 h 62"/>
                <a:gd name="T98" fmla="*/ 2147483647 w 36"/>
                <a:gd name="T99" fmla="*/ 2147483647 h 62"/>
                <a:gd name="T100" fmla="*/ 2147483647 w 36"/>
                <a:gd name="T101" fmla="*/ 2147483647 h 62"/>
                <a:gd name="T102" fmla="*/ 2147483647 w 36"/>
                <a:gd name="T103" fmla="*/ 2147483647 h 62"/>
                <a:gd name="T104" fmla="*/ 2147483647 w 36"/>
                <a:gd name="T105" fmla="*/ 2147483647 h 62"/>
                <a:gd name="T106" fmla="*/ 2147483647 w 36"/>
                <a:gd name="T107" fmla="*/ 2147483647 h 62"/>
                <a:gd name="T108" fmla="*/ 2147483647 w 36"/>
                <a:gd name="T109" fmla="*/ 2147483647 h 62"/>
                <a:gd name="T110" fmla="*/ 2147483647 w 36"/>
                <a:gd name="T111" fmla="*/ 2147483647 h 6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6"/>
                <a:gd name="T169" fmla="*/ 0 h 62"/>
                <a:gd name="T170" fmla="*/ 36 w 36"/>
                <a:gd name="T171" fmla="*/ 62 h 6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6" h="62">
                  <a:moveTo>
                    <a:pt x="33" y="16"/>
                  </a:moveTo>
                  <a:lnTo>
                    <a:pt x="35" y="15"/>
                  </a:lnTo>
                  <a:lnTo>
                    <a:pt x="36" y="13"/>
                  </a:lnTo>
                  <a:lnTo>
                    <a:pt x="35" y="11"/>
                  </a:lnTo>
                  <a:lnTo>
                    <a:pt x="35" y="10"/>
                  </a:lnTo>
                  <a:lnTo>
                    <a:pt x="33" y="10"/>
                  </a:lnTo>
                  <a:lnTo>
                    <a:pt x="19" y="10"/>
                  </a:lnTo>
                  <a:lnTo>
                    <a:pt x="17" y="9"/>
                  </a:lnTo>
                  <a:lnTo>
                    <a:pt x="17" y="8"/>
                  </a:lnTo>
                  <a:lnTo>
                    <a:pt x="17" y="3"/>
                  </a:lnTo>
                  <a:lnTo>
                    <a:pt x="17" y="1"/>
                  </a:lnTo>
                  <a:lnTo>
                    <a:pt x="16" y="0"/>
                  </a:lnTo>
                  <a:lnTo>
                    <a:pt x="15" y="0"/>
                  </a:lnTo>
                  <a:lnTo>
                    <a:pt x="14" y="2"/>
                  </a:lnTo>
                  <a:lnTo>
                    <a:pt x="10" y="8"/>
                  </a:lnTo>
                  <a:lnTo>
                    <a:pt x="7" y="11"/>
                  </a:lnTo>
                  <a:lnTo>
                    <a:pt x="4" y="12"/>
                  </a:lnTo>
                  <a:lnTo>
                    <a:pt x="1" y="14"/>
                  </a:lnTo>
                  <a:lnTo>
                    <a:pt x="0" y="14"/>
                  </a:lnTo>
                  <a:lnTo>
                    <a:pt x="0" y="15"/>
                  </a:lnTo>
                  <a:lnTo>
                    <a:pt x="0" y="16"/>
                  </a:lnTo>
                  <a:lnTo>
                    <a:pt x="1" y="16"/>
                  </a:lnTo>
                  <a:lnTo>
                    <a:pt x="4" y="16"/>
                  </a:lnTo>
                  <a:lnTo>
                    <a:pt x="6" y="17"/>
                  </a:lnTo>
                  <a:lnTo>
                    <a:pt x="7" y="19"/>
                  </a:lnTo>
                  <a:lnTo>
                    <a:pt x="7" y="48"/>
                  </a:lnTo>
                  <a:lnTo>
                    <a:pt x="7" y="51"/>
                  </a:lnTo>
                  <a:lnTo>
                    <a:pt x="7" y="53"/>
                  </a:lnTo>
                  <a:lnTo>
                    <a:pt x="8" y="54"/>
                  </a:lnTo>
                  <a:lnTo>
                    <a:pt x="9" y="56"/>
                  </a:lnTo>
                  <a:lnTo>
                    <a:pt x="10" y="58"/>
                  </a:lnTo>
                  <a:lnTo>
                    <a:pt x="12" y="60"/>
                  </a:lnTo>
                  <a:lnTo>
                    <a:pt x="15" y="61"/>
                  </a:lnTo>
                  <a:lnTo>
                    <a:pt x="18" y="62"/>
                  </a:lnTo>
                  <a:lnTo>
                    <a:pt x="21" y="62"/>
                  </a:lnTo>
                  <a:lnTo>
                    <a:pt x="24" y="61"/>
                  </a:lnTo>
                  <a:lnTo>
                    <a:pt x="27" y="61"/>
                  </a:lnTo>
                  <a:lnTo>
                    <a:pt x="31" y="59"/>
                  </a:lnTo>
                  <a:lnTo>
                    <a:pt x="34" y="57"/>
                  </a:lnTo>
                  <a:lnTo>
                    <a:pt x="34" y="56"/>
                  </a:lnTo>
                  <a:lnTo>
                    <a:pt x="34" y="55"/>
                  </a:lnTo>
                  <a:lnTo>
                    <a:pt x="33" y="54"/>
                  </a:lnTo>
                  <a:lnTo>
                    <a:pt x="30" y="55"/>
                  </a:lnTo>
                  <a:lnTo>
                    <a:pt x="28" y="56"/>
                  </a:lnTo>
                  <a:lnTo>
                    <a:pt x="25" y="56"/>
                  </a:lnTo>
                  <a:lnTo>
                    <a:pt x="21" y="55"/>
                  </a:lnTo>
                  <a:lnTo>
                    <a:pt x="18" y="53"/>
                  </a:lnTo>
                  <a:lnTo>
                    <a:pt x="17" y="52"/>
                  </a:lnTo>
                  <a:lnTo>
                    <a:pt x="16" y="51"/>
                  </a:lnTo>
                  <a:lnTo>
                    <a:pt x="16" y="47"/>
                  </a:lnTo>
                  <a:lnTo>
                    <a:pt x="16" y="21"/>
                  </a:lnTo>
                  <a:lnTo>
                    <a:pt x="16" y="18"/>
                  </a:lnTo>
                  <a:lnTo>
                    <a:pt x="17" y="17"/>
                  </a:lnTo>
                  <a:lnTo>
                    <a:pt x="18" y="16"/>
                  </a:lnTo>
                  <a:lnTo>
                    <a:pt x="20" y="16"/>
                  </a:lnTo>
                  <a:lnTo>
                    <a:pt x="33" y="1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1" name="Freeform 207"/>
            <p:cNvSpPr>
              <a:spLocks noEditPoints="1"/>
            </p:cNvSpPr>
            <p:nvPr/>
          </p:nvSpPr>
          <p:spPr bwMode="auto">
            <a:xfrm>
              <a:off x="2703308" y="5968444"/>
              <a:ext cx="41918" cy="134547"/>
            </a:xfrm>
            <a:custGeom>
              <a:avLst/>
              <a:gdLst>
                <a:gd name="T0" fmla="*/ 2147483647 w 26"/>
                <a:gd name="T1" fmla="*/ 2147483647 h 84"/>
                <a:gd name="T2" fmla="*/ 2147483647 w 26"/>
                <a:gd name="T3" fmla="*/ 2147483647 h 84"/>
                <a:gd name="T4" fmla="*/ 2147483647 w 26"/>
                <a:gd name="T5" fmla="*/ 2147483647 h 84"/>
                <a:gd name="T6" fmla="*/ 2147483647 w 26"/>
                <a:gd name="T7" fmla="*/ 2147483647 h 84"/>
                <a:gd name="T8" fmla="*/ 2147483647 w 26"/>
                <a:gd name="T9" fmla="*/ 2147483647 h 84"/>
                <a:gd name="T10" fmla="*/ 2147483647 w 26"/>
                <a:gd name="T11" fmla="*/ 2147483647 h 84"/>
                <a:gd name="T12" fmla="*/ 2147483647 w 26"/>
                <a:gd name="T13" fmla="*/ 2147483647 h 84"/>
                <a:gd name="T14" fmla="*/ 2147483647 w 26"/>
                <a:gd name="T15" fmla="*/ 2147483647 h 84"/>
                <a:gd name="T16" fmla="*/ 2147483647 w 26"/>
                <a:gd name="T17" fmla="*/ 2147483647 h 84"/>
                <a:gd name="T18" fmla="*/ 2147483647 w 26"/>
                <a:gd name="T19" fmla="*/ 2147483647 h 84"/>
                <a:gd name="T20" fmla="*/ 2147483647 w 26"/>
                <a:gd name="T21" fmla="*/ 2147483647 h 84"/>
                <a:gd name="T22" fmla="*/ 2147483647 w 26"/>
                <a:gd name="T23" fmla="*/ 2147483647 h 84"/>
                <a:gd name="T24" fmla="*/ 2147483647 w 26"/>
                <a:gd name="T25" fmla="*/ 2147483647 h 84"/>
                <a:gd name="T26" fmla="*/ 2147483647 w 26"/>
                <a:gd name="T27" fmla="*/ 2147483647 h 84"/>
                <a:gd name="T28" fmla="*/ 2147483647 w 26"/>
                <a:gd name="T29" fmla="*/ 2147483647 h 84"/>
                <a:gd name="T30" fmla="*/ 2147483647 w 26"/>
                <a:gd name="T31" fmla="*/ 2147483647 h 84"/>
                <a:gd name="T32" fmla="*/ 2147483647 w 26"/>
                <a:gd name="T33" fmla="*/ 2147483647 h 84"/>
                <a:gd name="T34" fmla="*/ 2147483647 w 26"/>
                <a:gd name="T35" fmla="*/ 2147483647 h 84"/>
                <a:gd name="T36" fmla="*/ 2147483647 w 26"/>
                <a:gd name="T37" fmla="*/ 2147483647 h 84"/>
                <a:gd name="T38" fmla="*/ 2147483647 w 26"/>
                <a:gd name="T39" fmla="*/ 2147483647 h 84"/>
                <a:gd name="T40" fmla="*/ 2147483647 w 26"/>
                <a:gd name="T41" fmla="*/ 2147483647 h 84"/>
                <a:gd name="T42" fmla="*/ 0 w 26"/>
                <a:gd name="T43" fmla="*/ 2147483647 h 84"/>
                <a:gd name="T44" fmla="*/ 0 w 26"/>
                <a:gd name="T45" fmla="*/ 2147483647 h 84"/>
                <a:gd name="T46" fmla="*/ 0 w 26"/>
                <a:gd name="T47" fmla="*/ 2147483647 h 84"/>
                <a:gd name="T48" fmla="*/ 2147483647 w 26"/>
                <a:gd name="T49" fmla="*/ 2147483647 h 84"/>
                <a:gd name="T50" fmla="*/ 2147483647 w 26"/>
                <a:gd name="T51" fmla="*/ 2147483647 h 84"/>
                <a:gd name="T52" fmla="*/ 2147483647 w 26"/>
                <a:gd name="T53" fmla="*/ 2147483647 h 84"/>
                <a:gd name="T54" fmla="*/ 2147483647 w 26"/>
                <a:gd name="T55" fmla="*/ 2147483647 h 84"/>
                <a:gd name="T56" fmla="*/ 2147483647 w 26"/>
                <a:gd name="T57" fmla="*/ 2147483647 h 84"/>
                <a:gd name="T58" fmla="*/ 2147483647 w 26"/>
                <a:gd name="T59" fmla="*/ 2147483647 h 84"/>
                <a:gd name="T60" fmla="*/ 2147483647 w 26"/>
                <a:gd name="T61" fmla="*/ 2147483647 h 84"/>
                <a:gd name="T62" fmla="*/ 2147483647 w 26"/>
                <a:gd name="T63" fmla="*/ 2147483647 h 84"/>
                <a:gd name="T64" fmla="*/ 2147483647 w 26"/>
                <a:gd name="T65" fmla="*/ 2147483647 h 84"/>
                <a:gd name="T66" fmla="*/ 2147483647 w 26"/>
                <a:gd name="T67" fmla="*/ 2147483647 h 84"/>
                <a:gd name="T68" fmla="*/ 2147483647 w 26"/>
                <a:gd name="T69" fmla="*/ 2147483647 h 84"/>
                <a:gd name="T70" fmla="*/ 2147483647 w 26"/>
                <a:gd name="T71" fmla="*/ 2147483647 h 84"/>
                <a:gd name="T72" fmla="*/ 2147483647 w 26"/>
                <a:gd name="T73" fmla="*/ 2147483647 h 84"/>
                <a:gd name="T74" fmla="*/ 2147483647 w 26"/>
                <a:gd name="T75" fmla="*/ 2147483647 h 84"/>
                <a:gd name="T76" fmla="*/ 2147483647 w 26"/>
                <a:gd name="T77" fmla="*/ 0 h 84"/>
                <a:gd name="T78" fmla="*/ 2147483647 w 26"/>
                <a:gd name="T79" fmla="*/ 2147483647 h 84"/>
                <a:gd name="T80" fmla="*/ 2147483647 w 26"/>
                <a:gd name="T81" fmla="*/ 2147483647 h 84"/>
                <a:gd name="T82" fmla="*/ 2147483647 w 26"/>
                <a:gd name="T83" fmla="*/ 2147483647 h 84"/>
                <a:gd name="T84" fmla="*/ 2147483647 w 26"/>
                <a:gd name="T85" fmla="*/ 2147483647 h 84"/>
                <a:gd name="T86" fmla="*/ 2147483647 w 26"/>
                <a:gd name="T87" fmla="*/ 2147483647 h 84"/>
                <a:gd name="T88" fmla="*/ 2147483647 w 26"/>
                <a:gd name="T89" fmla="*/ 2147483647 h 84"/>
                <a:gd name="T90" fmla="*/ 2147483647 w 26"/>
                <a:gd name="T91" fmla="*/ 2147483647 h 84"/>
                <a:gd name="T92" fmla="*/ 2147483647 w 26"/>
                <a:gd name="T93" fmla="*/ 2147483647 h 84"/>
                <a:gd name="T94" fmla="*/ 2147483647 w 26"/>
                <a:gd name="T95" fmla="*/ 2147483647 h 84"/>
                <a:gd name="T96" fmla="*/ 2147483647 w 26"/>
                <a:gd name="T97" fmla="*/ 2147483647 h 84"/>
                <a:gd name="T98" fmla="*/ 2147483647 w 26"/>
                <a:gd name="T99" fmla="*/ 2147483647 h 84"/>
                <a:gd name="T100" fmla="*/ 2147483647 w 26"/>
                <a:gd name="T101" fmla="*/ 2147483647 h 84"/>
                <a:gd name="T102" fmla="*/ 2147483647 w 26"/>
                <a:gd name="T103" fmla="*/ 2147483647 h 84"/>
                <a:gd name="T104" fmla="*/ 2147483647 w 26"/>
                <a:gd name="T105" fmla="*/ 2147483647 h 84"/>
                <a:gd name="T106" fmla="*/ 2147483647 w 26"/>
                <a:gd name="T107" fmla="*/ 2147483647 h 84"/>
                <a:gd name="T108" fmla="*/ 2147483647 w 26"/>
                <a:gd name="T109" fmla="*/ 2147483647 h 84"/>
                <a:gd name="T110" fmla="*/ 2147483647 w 26"/>
                <a:gd name="T111" fmla="*/ 2147483647 h 84"/>
                <a:gd name="T112" fmla="*/ 2147483647 w 26"/>
                <a:gd name="T113" fmla="*/ 0 h 8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
                <a:gd name="T172" fmla="*/ 0 h 84"/>
                <a:gd name="T173" fmla="*/ 26 w 26"/>
                <a:gd name="T174" fmla="*/ 84 h 8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 h="84">
                  <a:moveTo>
                    <a:pt x="18" y="38"/>
                  </a:moveTo>
                  <a:lnTo>
                    <a:pt x="19" y="31"/>
                  </a:lnTo>
                  <a:lnTo>
                    <a:pt x="18" y="30"/>
                  </a:lnTo>
                  <a:lnTo>
                    <a:pt x="10" y="36"/>
                  </a:lnTo>
                  <a:lnTo>
                    <a:pt x="7" y="37"/>
                  </a:lnTo>
                  <a:lnTo>
                    <a:pt x="5" y="37"/>
                  </a:lnTo>
                  <a:lnTo>
                    <a:pt x="4" y="38"/>
                  </a:lnTo>
                  <a:lnTo>
                    <a:pt x="3" y="39"/>
                  </a:lnTo>
                  <a:lnTo>
                    <a:pt x="3" y="40"/>
                  </a:lnTo>
                  <a:lnTo>
                    <a:pt x="4" y="40"/>
                  </a:lnTo>
                  <a:lnTo>
                    <a:pt x="6" y="41"/>
                  </a:lnTo>
                  <a:lnTo>
                    <a:pt x="7" y="41"/>
                  </a:lnTo>
                  <a:lnTo>
                    <a:pt x="8" y="42"/>
                  </a:lnTo>
                  <a:lnTo>
                    <a:pt x="9" y="43"/>
                  </a:lnTo>
                  <a:lnTo>
                    <a:pt x="9" y="45"/>
                  </a:lnTo>
                  <a:lnTo>
                    <a:pt x="9" y="74"/>
                  </a:lnTo>
                  <a:lnTo>
                    <a:pt x="9" y="77"/>
                  </a:lnTo>
                  <a:lnTo>
                    <a:pt x="8" y="78"/>
                  </a:lnTo>
                  <a:lnTo>
                    <a:pt x="8" y="79"/>
                  </a:lnTo>
                  <a:lnTo>
                    <a:pt x="5" y="80"/>
                  </a:lnTo>
                  <a:lnTo>
                    <a:pt x="2" y="81"/>
                  </a:lnTo>
                  <a:lnTo>
                    <a:pt x="0" y="82"/>
                  </a:lnTo>
                  <a:lnTo>
                    <a:pt x="0" y="83"/>
                  </a:lnTo>
                  <a:lnTo>
                    <a:pt x="0" y="84"/>
                  </a:lnTo>
                  <a:lnTo>
                    <a:pt x="1" y="84"/>
                  </a:lnTo>
                  <a:lnTo>
                    <a:pt x="2" y="84"/>
                  </a:lnTo>
                  <a:lnTo>
                    <a:pt x="13" y="84"/>
                  </a:lnTo>
                  <a:lnTo>
                    <a:pt x="23" y="84"/>
                  </a:lnTo>
                  <a:lnTo>
                    <a:pt x="25" y="84"/>
                  </a:lnTo>
                  <a:lnTo>
                    <a:pt x="26" y="84"/>
                  </a:lnTo>
                  <a:lnTo>
                    <a:pt x="26" y="83"/>
                  </a:lnTo>
                  <a:lnTo>
                    <a:pt x="26" y="82"/>
                  </a:lnTo>
                  <a:lnTo>
                    <a:pt x="25" y="82"/>
                  </a:lnTo>
                  <a:lnTo>
                    <a:pt x="23" y="81"/>
                  </a:lnTo>
                  <a:lnTo>
                    <a:pt x="19" y="80"/>
                  </a:lnTo>
                  <a:lnTo>
                    <a:pt x="18" y="78"/>
                  </a:lnTo>
                  <a:lnTo>
                    <a:pt x="18" y="76"/>
                  </a:lnTo>
                  <a:lnTo>
                    <a:pt x="18" y="38"/>
                  </a:lnTo>
                  <a:close/>
                  <a:moveTo>
                    <a:pt x="13" y="0"/>
                  </a:moveTo>
                  <a:lnTo>
                    <a:pt x="11" y="1"/>
                  </a:lnTo>
                  <a:lnTo>
                    <a:pt x="9" y="2"/>
                  </a:lnTo>
                  <a:lnTo>
                    <a:pt x="8" y="4"/>
                  </a:lnTo>
                  <a:lnTo>
                    <a:pt x="8" y="6"/>
                  </a:lnTo>
                  <a:lnTo>
                    <a:pt x="8" y="8"/>
                  </a:lnTo>
                  <a:lnTo>
                    <a:pt x="9" y="9"/>
                  </a:lnTo>
                  <a:lnTo>
                    <a:pt x="9" y="10"/>
                  </a:lnTo>
                  <a:lnTo>
                    <a:pt x="11" y="12"/>
                  </a:lnTo>
                  <a:lnTo>
                    <a:pt x="13" y="12"/>
                  </a:lnTo>
                  <a:lnTo>
                    <a:pt x="16" y="12"/>
                  </a:lnTo>
                  <a:lnTo>
                    <a:pt x="17" y="11"/>
                  </a:lnTo>
                  <a:lnTo>
                    <a:pt x="17" y="10"/>
                  </a:lnTo>
                  <a:lnTo>
                    <a:pt x="19" y="8"/>
                  </a:lnTo>
                  <a:lnTo>
                    <a:pt x="19" y="6"/>
                  </a:lnTo>
                  <a:lnTo>
                    <a:pt x="19" y="4"/>
                  </a:lnTo>
                  <a:lnTo>
                    <a:pt x="17" y="2"/>
                  </a:lnTo>
                  <a:lnTo>
                    <a:pt x="16" y="1"/>
                  </a:lnTo>
                  <a:lnTo>
                    <a:pt x="13"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2" name="Freeform 208"/>
            <p:cNvSpPr>
              <a:spLocks/>
            </p:cNvSpPr>
            <p:nvPr/>
          </p:nvSpPr>
          <p:spPr bwMode="auto">
            <a:xfrm>
              <a:off x="2759199" y="6013293"/>
              <a:ext cx="92568" cy="89697"/>
            </a:xfrm>
            <a:custGeom>
              <a:avLst/>
              <a:gdLst>
                <a:gd name="T0" fmla="*/ 2147483647 w 59"/>
                <a:gd name="T1" fmla="*/ 2147483647 h 56"/>
                <a:gd name="T2" fmla="*/ 2147483647 w 59"/>
                <a:gd name="T3" fmla="*/ 2147483647 h 56"/>
                <a:gd name="T4" fmla="*/ 2147483647 w 59"/>
                <a:gd name="T5" fmla="*/ 2147483647 h 56"/>
                <a:gd name="T6" fmla="*/ 0 w 59"/>
                <a:gd name="T7" fmla="*/ 2147483647 h 56"/>
                <a:gd name="T8" fmla="*/ 2147483647 w 59"/>
                <a:gd name="T9" fmla="*/ 2147483647 h 56"/>
                <a:gd name="T10" fmla="*/ 2147483647 w 59"/>
                <a:gd name="T11" fmla="*/ 2147483647 h 56"/>
                <a:gd name="T12" fmla="*/ 2147483647 w 59"/>
                <a:gd name="T13" fmla="*/ 2147483647 h 56"/>
                <a:gd name="T14" fmla="*/ 2147483647 w 59"/>
                <a:gd name="T15" fmla="*/ 2147483647 h 56"/>
                <a:gd name="T16" fmla="*/ 2147483647 w 59"/>
                <a:gd name="T17" fmla="*/ 2147483647 h 56"/>
                <a:gd name="T18" fmla="*/ 2147483647 w 59"/>
                <a:gd name="T19" fmla="*/ 2147483647 h 56"/>
                <a:gd name="T20" fmla="*/ 2147483647 w 59"/>
                <a:gd name="T21" fmla="*/ 2147483647 h 56"/>
                <a:gd name="T22" fmla="*/ 2147483647 w 59"/>
                <a:gd name="T23" fmla="*/ 2147483647 h 56"/>
                <a:gd name="T24" fmla="*/ 2147483647 w 59"/>
                <a:gd name="T25" fmla="*/ 2147483647 h 56"/>
                <a:gd name="T26" fmla="*/ 2147483647 w 59"/>
                <a:gd name="T27" fmla="*/ 2147483647 h 56"/>
                <a:gd name="T28" fmla="*/ 2147483647 w 59"/>
                <a:gd name="T29" fmla="*/ 2147483647 h 56"/>
                <a:gd name="T30" fmla="*/ 2147483647 w 59"/>
                <a:gd name="T31" fmla="*/ 2147483647 h 56"/>
                <a:gd name="T32" fmla="*/ 2147483647 w 59"/>
                <a:gd name="T33" fmla="*/ 2147483647 h 56"/>
                <a:gd name="T34" fmla="*/ 2147483647 w 59"/>
                <a:gd name="T35" fmla="*/ 2147483647 h 56"/>
                <a:gd name="T36" fmla="*/ 2147483647 w 59"/>
                <a:gd name="T37" fmla="*/ 2147483647 h 56"/>
                <a:gd name="T38" fmla="*/ 2147483647 w 59"/>
                <a:gd name="T39" fmla="*/ 2147483647 h 56"/>
                <a:gd name="T40" fmla="*/ 2147483647 w 59"/>
                <a:gd name="T41" fmla="*/ 2147483647 h 56"/>
                <a:gd name="T42" fmla="*/ 2147483647 w 59"/>
                <a:gd name="T43" fmla="*/ 2147483647 h 56"/>
                <a:gd name="T44" fmla="*/ 2147483647 w 59"/>
                <a:gd name="T45" fmla="*/ 2147483647 h 56"/>
                <a:gd name="T46" fmla="*/ 2147483647 w 59"/>
                <a:gd name="T47" fmla="*/ 2147483647 h 56"/>
                <a:gd name="T48" fmla="*/ 2147483647 w 59"/>
                <a:gd name="T49" fmla="*/ 2147483647 h 56"/>
                <a:gd name="T50" fmla="*/ 2147483647 w 59"/>
                <a:gd name="T51" fmla="*/ 2147483647 h 56"/>
                <a:gd name="T52" fmla="*/ 2147483647 w 59"/>
                <a:gd name="T53" fmla="*/ 2147483647 h 56"/>
                <a:gd name="T54" fmla="*/ 2147483647 w 59"/>
                <a:gd name="T55" fmla="*/ 2147483647 h 56"/>
                <a:gd name="T56" fmla="*/ 2147483647 w 59"/>
                <a:gd name="T57" fmla="*/ 2147483647 h 56"/>
                <a:gd name="T58" fmla="*/ 2147483647 w 59"/>
                <a:gd name="T59" fmla="*/ 2147483647 h 56"/>
                <a:gd name="T60" fmla="*/ 2147483647 w 59"/>
                <a:gd name="T61" fmla="*/ 2147483647 h 56"/>
                <a:gd name="T62" fmla="*/ 2147483647 w 59"/>
                <a:gd name="T63" fmla="*/ 2147483647 h 56"/>
                <a:gd name="T64" fmla="*/ 2147483647 w 59"/>
                <a:gd name="T65" fmla="*/ 2147483647 h 56"/>
                <a:gd name="T66" fmla="*/ 2147483647 w 59"/>
                <a:gd name="T67" fmla="*/ 2147483647 h 56"/>
                <a:gd name="T68" fmla="*/ 2147483647 w 59"/>
                <a:gd name="T69" fmla="*/ 2147483647 h 56"/>
                <a:gd name="T70" fmla="*/ 2147483647 w 59"/>
                <a:gd name="T71" fmla="*/ 2147483647 h 56"/>
                <a:gd name="T72" fmla="*/ 2147483647 w 59"/>
                <a:gd name="T73" fmla="*/ 2147483647 h 56"/>
                <a:gd name="T74" fmla="*/ 2147483647 w 59"/>
                <a:gd name="T75" fmla="*/ 2147483647 h 56"/>
                <a:gd name="T76" fmla="*/ 2147483647 w 59"/>
                <a:gd name="T77" fmla="*/ 0 h 56"/>
                <a:gd name="T78" fmla="*/ 2147483647 w 59"/>
                <a:gd name="T79" fmla="*/ 2147483647 h 56"/>
                <a:gd name="T80" fmla="*/ 2147483647 w 59"/>
                <a:gd name="T81" fmla="*/ 2147483647 h 56"/>
                <a:gd name="T82" fmla="*/ 2147483647 w 59"/>
                <a:gd name="T83" fmla="*/ 2147483647 h 56"/>
                <a:gd name="T84" fmla="*/ 2147483647 w 59"/>
                <a:gd name="T85" fmla="*/ 2147483647 h 56"/>
                <a:gd name="T86" fmla="*/ 2147483647 w 59"/>
                <a:gd name="T87" fmla="*/ 2147483647 h 56"/>
                <a:gd name="T88" fmla="*/ 2147483647 w 59"/>
                <a:gd name="T89" fmla="*/ 2147483647 h 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9"/>
                <a:gd name="T136" fmla="*/ 0 h 56"/>
                <a:gd name="T137" fmla="*/ 59 w 59"/>
                <a:gd name="T138" fmla="*/ 56 h 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9" h="56">
                  <a:moveTo>
                    <a:pt x="7" y="43"/>
                  </a:moveTo>
                  <a:lnTo>
                    <a:pt x="7" y="47"/>
                  </a:lnTo>
                  <a:lnTo>
                    <a:pt x="6" y="50"/>
                  </a:lnTo>
                  <a:lnTo>
                    <a:pt x="4" y="52"/>
                  </a:lnTo>
                  <a:lnTo>
                    <a:pt x="2" y="53"/>
                  </a:lnTo>
                  <a:lnTo>
                    <a:pt x="1" y="54"/>
                  </a:lnTo>
                  <a:lnTo>
                    <a:pt x="0" y="54"/>
                  </a:lnTo>
                  <a:lnTo>
                    <a:pt x="0" y="55"/>
                  </a:lnTo>
                  <a:lnTo>
                    <a:pt x="1" y="56"/>
                  </a:lnTo>
                  <a:lnTo>
                    <a:pt x="2" y="56"/>
                  </a:lnTo>
                  <a:lnTo>
                    <a:pt x="4" y="56"/>
                  </a:lnTo>
                  <a:lnTo>
                    <a:pt x="14" y="56"/>
                  </a:lnTo>
                  <a:lnTo>
                    <a:pt x="23" y="56"/>
                  </a:lnTo>
                  <a:lnTo>
                    <a:pt x="25" y="56"/>
                  </a:lnTo>
                  <a:lnTo>
                    <a:pt x="26" y="56"/>
                  </a:lnTo>
                  <a:lnTo>
                    <a:pt x="26" y="55"/>
                  </a:lnTo>
                  <a:lnTo>
                    <a:pt x="26" y="54"/>
                  </a:lnTo>
                  <a:lnTo>
                    <a:pt x="25" y="53"/>
                  </a:lnTo>
                  <a:lnTo>
                    <a:pt x="22" y="53"/>
                  </a:lnTo>
                  <a:lnTo>
                    <a:pt x="19" y="52"/>
                  </a:lnTo>
                  <a:lnTo>
                    <a:pt x="18" y="51"/>
                  </a:lnTo>
                  <a:lnTo>
                    <a:pt x="17" y="50"/>
                  </a:lnTo>
                  <a:lnTo>
                    <a:pt x="16" y="49"/>
                  </a:lnTo>
                  <a:lnTo>
                    <a:pt x="16" y="48"/>
                  </a:lnTo>
                  <a:lnTo>
                    <a:pt x="16" y="45"/>
                  </a:lnTo>
                  <a:lnTo>
                    <a:pt x="16" y="24"/>
                  </a:lnTo>
                  <a:lnTo>
                    <a:pt x="16" y="14"/>
                  </a:lnTo>
                  <a:lnTo>
                    <a:pt x="17" y="13"/>
                  </a:lnTo>
                  <a:lnTo>
                    <a:pt x="17" y="12"/>
                  </a:lnTo>
                  <a:lnTo>
                    <a:pt x="21" y="10"/>
                  </a:lnTo>
                  <a:lnTo>
                    <a:pt x="23" y="9"/>
                  </a:lnTo>
                  <a:lnTo>
                    <a:pt x="25" y="9"/>
                  </a:lnTo>
                  <a:lnTo>
                    <a:pt x="28" y="8"/>
                  </a:lnTo>
                  <a:lnTo>
                    <a:pt x="31" y="8"/>
                  </a:lnTo>
                  <a:lnTo>
                    <a:pt x="34" y="8"/>
                  </a:lnTo>
                  <a:lnTo>
                    <a:pt x="37" y="9"/>
                  </a:lnTo>
                  <a:lnTo>
                    <a:pt x="39" y="11"/>
                  </a:lnTo>
                  <a:lnTo>
                    <a:pt x="40" y="13"/>
                  </a:lnTo>
                  <a:lnTo>
                    <a:pt x="42" y="18"/>
                  </a:lnTo>
                  <a:lnTo>
                    <a:pt x="42" y="22"/>
                  </a:lnTo>
                  <a:lnTo>
                    <a:pt x="42" y="45"/>
                  </a:lnTo>
                  <a:lnTo>
                    <a:pt x="42" y="49"/>
                  </a:lnTo>
                  <a:lnTo>
                    <a:pt x="40" y="51"/>
                  </a:lnTo>
                  <a:lnTo>
                    <a:pt x="38" y="52"/>
                  </a:lnTo>
                  <a:lnTo>
                    <a:pt x="35" y="53"/>
                  </a:lnTo>
                  <a:lnTo>
                    <a:pt x="34" y="54"/>
                  </a:lnTo>
                  <a:lnTo>
                    <a:pt x="34" y="55"/>
                  </a:lnTo>
                  <a:lnTo>
                    <a:pt x="34" y="56"/>
                  </a:lnTo>
                  <a:lnTo>
                    <a:pt x="36" y="56"/>
                  </a:lnTo>
                  <a:lnTo>
                    <a:pt x="46" y="56"/>
                  </a:lnTo>
                  <a:lnTo>
                    <a:pt x="56" y="56"/>
                  </a:lnTo>
                  <a:lnTo>
                    <a:pt x="58" y="56"/>
                  </a:lnTo>
                  <a:lnTo>
                    <a:pt x="59" y="56"/>
                  </a:lnTo>
                  <a:lnTo>
                    <a:pt x="59" y="55"/>
                  </a:lnTo>
                  <a:lnTo>
                    <a:pt x="58" y="54"/>
                  </a:lnTo>
                  <a:lnTo>
                    <a:pt x="57" y="54"/>
                  </a:lnTo>
                  <a:lnTo>
                    <a:pt x="54" y="53"/>
                  </a:lnTo>
                  <a:lnTo>
                    <a:pt x="52" y="52"/>
                  </a:lnTo>
                  <a:lnTo>
                    <a:pt x="51" y="51"/>
                  </a:lnTo>
                  <a:lnTo>
                    <a:pt x="51" y="49"/>
                  </a:lnTo>
                  <a:lnTo>
                    <a:pt x="51" y="47"/>
                  </a:lnTo>
                  <a:lnTo>
                    <a:pt x="51" y="22"/>
                  </a:lnTo>
                  <a:lnTo>
                    <a:pt x="51" y="19"/>
                  </a:lnTo>
                  <a:lnTo>
                    <a:pt x="50" y="16"/>
                  </a:lnTo>
                  <a:lnTo>
                    <a:pt x="50" y="13"/>
                  </a:lnTo>
                  <a:lnTo>
                    <a:pt x="48" y="10"/>
                  </a:lnTo>
                  <a:lnTo>
                    <a:pt x="46" y="7"/>
                  </a:lnTo>
                  <a:lnTo>
                    <a:pt x="43" y="4"/>
                  </a:lnTo>
                  <a:lnTo>
                    <a:pt x="39" y="3"/>
                  </a:lnTo>
                  <a:lnTo>
                    <a:pt x="33" y="2"/>
                  </a:lnTo>
                  <a:lnTo>
                    <a:pt x="28" y="3"/>
                  </a:lnTo>
                  <a:lnTo>
                    <a:pt x="26" y="3"/>
                  </a:lnTo>
                  <a:lnTo>
                    <a:pt x="24" y="4"/>
                  </a:lnTo>
                  <a:lnTo>
                    <a:pt x="20" y="6"/>
                  </a:lnTo>
                  <a:lnTo>
                    <a:pt x="16" y="9"/>
                  </a:lnTo>
                  <a:lnTo>
                    <a:pt x="16" y="2"/>
                  </a:lnTo>
                  <a:lnTo>
                    <a:pt x="16" y="1"/>
                  </a:lnTo>
                  <a:lnTo>
                    <a:pt x="15" y="0"/>
                  </a:lnTo>
                  <a:lnTo>
                    <a:pt x="13" y="1"/>
                  </a:lnTo>
                  <a:lnTo>
                    <a:pt x="11" y="3"/>
                  </a:lnTo>
                  <a:lnTo>
                    <a:pt x="7" y="8"/>
                  </a:lnTo>
                  <a:lnTo>
                    <a:pt x="3" y="10"/>
                  </a:lnTo>
                  <a:lnTo>
                    <a:pt x="2" y="11"/>
                  </a:lnTo>
                  <a:lnTo>
                    <a:pt x="1" y="12"/>
                  </a:lnTo>
                  <a:lnTo>
                    <a:pt x="2" y="13"/>
                  </a:lnTo>
                  <a:lnTo>
                    <a:pt x="4" y="14"/>
                  </a:lnTo>
                  <a:lnTo>
                    <a:pt x="5" y="14"/>
                  </a:lnTo>
                  <a:lnTo>
                    <a:pt x="6" y="15"/>
                  </a:lnTo>
                  <a:lnTo>
                    <a:pt x="7" y="17"/>
                  </a:lnTo>
                  <a:lnTo>
                    <a:pt x="7" y="20"/>
                  </a:lnTo>
                  <a:lnTo>
                    <a:pt x="7" y="4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3" name="Freeform 209"/>
            <p:cNvSpPr>
              <a:spLocks noEditPoints="1"/>
            </p:cNvSpPr>
            <p:nvPr/>
          </p:nvSpPr>
          <p:spPr bwMode="auto">
            <a:xfrm>
              <a:off x="2857008" y="6016881"/>
              <a:ext cx="96062" cy="130958"/>
            </a:xfrm>
            <a:custGeom>
              <a:avLst/>
              <a:gdLst>
                <a:gd name="T0" fmla="*/ 2147483647 w 60"/>
                <a:gd name="T1" fmla="*/ 2147483647 h 83"/>
                <a:gd name="T2" fmla="*/ 2147483647 w 60"/>
                <a:gd name="T3" fmla="*/ 2147483647 h 83"/>
                <a:gd name="T4" fmla="*/ 2147483647 w 60"/>
                <a:gd name="T5" fmla="*/ 2147483647 h 83"/>
                <a:gd name="T6" fmla="*/ 2147483647 w 60"/>
                <a:gd name="T7" fmla="*/ 0 h 83"/>
                <a:gd name="T8" fmla="*/ 2147483647 w 60"/>
                <a:gd name="T9" fmla="*/ 2147483647 h 83"/>
                <a:gd name="T10" fmla="*/ 2147483647 w 60"/>
                <a:gd name="T11" fmla="*/ 2147483647 h 83"/>
                <a:gd name="T12" fmla="*/ 2147483647 w 60"/>
                <a:gd name="T13" fmla="*/ 2147483647 h 83"/>
                <a:gd name="T14" fmla="*/ 2147483647 w 60"/>
                <a:gd name="T15" fmla="*/ 2147483647 h 83"/>
                <a:gd name="T16" fmla="*/ 2147483647 w 60"/>
                <a:gd name="T17" fmla="*/ 2147483647 h 83"/>
                <a:gd name="T18" fmla="*/ 2147483647 w 60"/>
                <a:gd name="T19" fmla="*/ 2147483647 h 83"/>
                <a:gd name="T20" fmla="*/ 2147483647 w 60"/>
                <a:gd name="T21" fmla="*/ 2147483647 h 83"/>
                <a:gd name="T22" fmla="*/ 2147483647 w 60"/>
                <a:gd name="T23" fmla="*/ 2147483647 h 83"/>
                <a:gd name="T24" fmla="*/ 2147483647 w 60"/>
                <a:gd name="T25" fmla="*/ 2147483647 h 83"/>
                <a:gd name="T26" fmla="*/ 2147483647 w 60"/>
                <a:gd name="T27" fmla="*/ 2147483647 h 83"/>
                <a:gd name="T28" fmla="*/ 2147483647 w 60"/>
                <a:gd name="T29" fmla="*/ 2147483647 h 83"/>
                <a:gd name="T30" fmla="*/ 2147483647 w 60"/>
                <a:gd name="T31" fmla="*/ 2147483647 h 83"/>
                <a:gd name="T32" fmla="*/ 2147483647 w 60"/>
                <a:gd name="T33" fmla="*/ 2147483647 h 83"/>
                <a:gd name="T34" fmla="*/ 2147483647 w 60"/>
                <a:gd name="T35" fmla="*/ 2147483647 h 83"/>
                <a:gd name="T36" fmla="*/ 2147483647 w 60"/>
                <a:gd name="T37" fmla="*/ 2147483647 h 83"/>
                <a:gd name="T38" fmla="*/ 2147483647 w 60"/>
                <a:gd name="T39" fmla="*/ 2147483647 h 83"/>
                <a:gd name="T40" fmla="*/ 2147483647 w 60"/>
                <a:gd name="T41" fmla="*/ 2147483647 h 83"/>
                <a:gd name="T42" fmla="*/ 2147483647 w 60"/>
                <a:gd name="T43" fmla="*/ 2147483647 h 83"/>
                <a:gd name="T44" fmla="*/ 2147483647 w 60"/>
                <a:gd name="T45" fmla="*/ 2147483647 h 83"/>
                <a:gd name="T46" fmla="*/ 2147483647 w 60"/>
                <a:gd name="T47" fmla="*/ 2147483647 h 83"/>
                <a:gd name="T48" fmla="*/ 2147483647 w 60"/>
                <a:gd name="T49" fmla="*/ 2147483647 h 83"/>
                <a:gd name="T50" fmla="*/ 2147483647 w 60"/>
                <a:gd name="T51" fmla="*/ 2147483647 h 83"/>
                <a:gd name="T52" fmla="*/ 2147483647 w 60"/>
                <a:gd name="T53" fmla="*/ 2147483647 h 83"/>
                <a:gd name="T54" fmla="*/ 2147483647 w 60"/>
                <a:gd name="T55" fmla="*/ 2147483647 h 83"/>
                <a:gd name="T56" fmla="*/ 2147483647 w 60"/>
                <a:gd name="T57" fmla="*/ 2147483647 h 83"/>
                <a:gd name="T58" fmla="*/ 2147483647 w 60"/>
                <a:gd name="T59" fmla="*/ 2147483647 h 83"/>
                <a:gd name="T60" fmla="*/ 2147483647 w 60"/>
                <a:gd name="T61" fmla="*/ 2147483647 h 83"/>
                <a:gd name="T62" fmla="*/ 2147483647 w 60"/>
                <a:gd name="T63" fmla="*/ 2147483647 h 83"/>
                <a:gd name="T64" fmla="*/ 2147483647 w 60"/>
                <a:gd name="T65" fmla="*/ 2147483647 h 83"/>
                <a:gd name="T66" fmla="*/ 2147483647 w 60"/>
                <a:gd name="T67" fmla="*/ 2147483647 h 83"/>
                <a:gd name="T68" fmla="*/ 2147483647 w 60"/>
                <a:gd name="T69" fmla="*/ 2147483647 h 83"/>
                <a:gd name="T70" fmla="*/ 2147483647 w 60"/>
                <a:gd name="T71" fmla="*/ 2147483647 h 83"/>
                <a:gd name="T72" fmla="*/ 2147483647 w 60"/>
                <a:gd name="T73" fmla="*/ 2147483647 h 83"/>
                <a:gd name="T74" fmla="*/ 2147483647 w 60"/>
                <a:gd name="T75" fmla="*/ 2147483647 h 83"/>
                <a:gd name="T76" fmla="*/ 2147483647 w 60"/>
                <a:gd name="T77" fmla="*/ 2147483647 h 83"/>
                <a:gd name="T78" fmla="*/ 2147483647 w 60"/>
                <a:gd name="T79" fmla="*/ 2147483647 h 83"/>
                <a:gd name="T80" fmla="*/ 2147483647 w 60"/>
                <a:gd name="T81" fmla="*/ 2147483647 h 83"/>
                <a:gd name="T82" fmla="*/ 2147483647 w 60"/>
                <a:gd name="T83" fmla="*/ 2147483647 h 83"/>
                <a:gd name="T84" fmla="*/ 2147483647 w 60"/>
                <a:gd name="T85" fmla="*/ 2147483647 h 83"/>
                <a:gd name="T86" fmla="*/ 2147483647 w 60"/>
                <a:gd name="T87" fmla="*/ 2147483647 h 83"/>
                <a:gd name="T88" fmla="*/ 2147483647 w 60"/>
                <a:gd name="T89" fmla="*/ 2147483647 h 83"/>
                <a:gd name="T90" fmla="*/ 2147483647 w 60"/>
                <a:gd name="T91" fmla="*/ 2147483647 h 83"/>
                <a:gd name="T92" fmla="*/ 2147483647 w 60"/>
                <a:gd name="T93" fmla="*/ 2147483647 h 83"/>
                <a:gd name="T94" fmla="*/ 2147483647 w 60"/>
                <a:gd name="T95" fmla="*/ 2147483647 h 83"/>
                <a:gd name="T96" fmla="*/ 2147483647 w 60"/>
                <a:gd name="T97" fmla="*/ 2147483647 h 83"/>
                <a:gd name="T98" fmla="*/ 2147483647 w 60"/>
                <a:gd name="T99" fmla="*/ 2147483647 h 83"/>
                <a:gd name="T100" fmla="*/ 2147483647 w 60"/>
                <a:gd name="T101" fmla="*/ 2147483647 h 8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0"/>
                <a:gd name="T154" fmla="*/ 0 h 83"/>
                <a:gd name="T155" fmla="*/ 60 w 60"/>
                <a:gd name="T156" fmla="*/ 83 h 8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0" h="83">
                  <a:moveTo>
                    <a:pt x="58" y="12"/>
                  </a:moveTo>
                  <a:lnTo>
                    <a:pt x="60" y="12"/>
                  </a:lnTo>
                  <a:lnTo>
                    <a:pt x="60" y="10"/>
                  </a:lnTo>
                  <a:lnTo>
                    <a:pt x="60" y="7"/>
                  </a:lnTo>
                  <a:lnTo>
                    <a:pt x="60" y="6"/>
                  </a:lnTo>
                  <a:lnTo>
                    <a:pt x="59" y="6"/>
                  </a:lnTo>
                  <a:lnTo>
                    <a:pt x="54" y="6"/>
                  </a:lnTo>
                  <a:lnTo>
                    <a:pt x="50" y="6"/>
                  </a:lnTo>
                  <a:lnTo>
                    <a:pt x="47" y="5"/>
                  </a:lnTo>
                  <a:lnTo>
                    <a:pt x="42" y="3"/>
                  </a:lnTo>
                  <a:lnTo>
                    <a:pt x="37" y="1"/>
                  </a:lnTo>
                  <a:lnTo>
                    <a:pt x="34" y="0"/>
                  </a:lnTo>
                  <a:lnTo>
                    <a:pt x="30" y="0"/>
                  </a:lnTo>
                  <a:lnTo>
                    <a:pt x="26" y="1"/>
                  </a:lnTo>
                  <a:lnTo>
                    <a:pt x="23" y="1"/>
                  </a:lnTo>
                  <a:lnTo>
                    <a:pt x="19" y="3"/>
                  </a:lnTo>
                  <a:lnTo>
                    <a:pt x="18" y="4"/>
                  </a:lnTo>
                  <a:lnTo>
                    <a:pt x="17" y="5"/>
                  </a:lnTo>
                  <a:lnTo>
                    <a:pt x="15" y="7"/>
                  </a:lnTo>
                  <a:lnTo>
                    <a:pt x="14" y="8"/>
                  </a:lnTo>
                  <a:lnTo>
                    <a:pt x="13" y="11"/>
                  </a:lnTo>
                  <a:lnTo>
                    <a:pt x="12" y="15"/>
                  </a:lnTo>
                  <a:lnTo>
                    <a:pt x="11" y="19"/>
                  </a:lnTo>
                  <a:lnTo>
                    <a:pt x="11" y="22"/>
                  </a:lnTo>
                  <a:lnTo>
                    <a:pt x="12" y="24"/>
                  </a:lnTo>
                  <a:lnTo>
                    <a:pt x="14" y="29"/>
                  </a:lnTo>
                  <a:lnTo>
                    <a:pt x="17" y="33"/>
                  </a:lnTo>
                  <a:lnTo>
                    <a:pt x="21" y="37"/>
                  </a:lnTo>
                  <a:lnTo>
                    <a:pt x="18" y="37"/>
                  </a:lnTo>
                  <a:lnTo>
                    <a:pt x="14" y="39"/>
                  </a:lnTo>
                  <a:lnTo>
                    <a:pt x="11" y="39"/>
                  </a:lnTo>
                  <a:lnTo>
                    <a:pt x="9" y="41"/>
                  </a:lnTo>
                  <a:lnTo>
                    <a:pt x="8" y="42"/>
                  </a:lnTo>
                  <a:lnTo>
                    <a:pt x="8" y="44"/>
                  </a:lnTo>
                  <a:lnTo>
                    <a:pt x="8" y="45"/>
                  </a:lnTo>
                  <a:lnTo>
                    <a:pt x="9" y="46"/>
                  </a:lnTo>
                  <a:lnTo>
                    <a:pt x="12" y="49"/>
                  </a:lnTo>
                  <a:lnTo>
                    <a:pt x="17" y="54"/>
                  </a:lnTo>
                  <a:lnTo>
                    <a:pt x="12" y="57"/>
                  </a:lnTo>
                  <a:lnTo>
                    <a:pt x="6" y="60"/>
                  </a:lnTo>
                  <a:lnTo>
                    <a:pt x="4" y="62"/>
                  </a:lnTo>
                  <a:lnTo>
                    <a:pt x="2" y="64"/>
                  </a:lnTo>
                  <a:lnTo>
                    <a:pt x="1" y="67"/>
                  </a:lnTo>
                  <a:lnTo>
                    <a:pt x="0" y="70"/>
                  </a:lnTo>
                  <a:lnTo>
                    <a:pt x="1" y="73"/>
                  </a:lnTo>
                  <a:lnTo>
                    <a:pt x="1" y="75"/>
                  </a:lnTo>
                  <a:lnTo>
                    <a:pt x="2" y="76"/>
                  </a:lnTo>
                  <a:lnTo>
                    <a:pt x="3" y="77"/>
                  </a:lnTo>
                  <a:lnTo>
                    <a:pt x="5" y="79"/>
                  </a:lnTo>
                  <a:lnTo>
                    <a:pt x="8" y="81"/>
                  </a:lnTo>
                  <a:lnTo>
                    <a:pt x="11" y="82"/>
                  </a:lnTo>
                  <a:lnTo>
                    <a:pt x="16" y="83"/>
                  </a:lnTo>
                  <a:lnTo>
                    <a:pt x="22" y="83"/>
                  </a:lnTo>
                  <a:lnTo>
                    <a:pt x="26" y="83"/>
                  </a:lnTo>
                  <a:lnTo>
                    <a:pt x="31" y="82"/>
                  </a:lnTo>
                  <a:lnTo>
                    <a:pt x="36" y="81"/>
                  </a:lnTo>
                  <a:lnTo>
                    <a:pt x="42" y="79"/>
                  </a:lnTo>
                  <a:lnTo>
                    <a:pt x="48" y="76"/>
                  </a:lnTo>
                  <a:lnTo>
                    <a:pt x="50" y="74"/>
                  </a:lnTo>
                  <a:lnTo>
                    <a:pt x="52" y="73"/>
                  </a:lnTo>
                  <a:lnTo>
                    <a:pt x="54" y="70"/>
                  </a:lnTo>
                  <a:lnTo>
                    <a:pt x="55" y="68"/>
                  </a:lnTo>
                  <a:lnTo>
                    <a:pt x="56" y="65"/>
                  </a:lnTo>
                  <a:lnTo>
                    <a:pt x="57" y="62"/>
                  </a:lnTo>
                  <a:lnTo>
                    <a:pt x="56" y="58"/>
                  </a:lnTo>
                  <a:lnTo>
                    <a:pt x="55" y="54"/>
                  </a:lnTo>
                  <a:lnTo>
                    <a:pt x="54" y="53"/>
                  </a:lnTo>
                  <a:lnTo>
                    <a:pt x="53" y="52"/>
                  </a:lnTo>
                  <a:lnTo>
                    <a:pt x="50" y="50"/>
                  </a:lnTo>
                  <a:lnTo>
                    <a:pt x="46" y="48"/>
                  </a:lnTo>
                  <a:lnTo>
                    <a:pt x="42" y="47"/>
                  </a:lnTo>
                  <a:lnTo>
                    <a:pt x="32" y="47"/>
                  </a:lnTo>
                  <a:lnTo>
                    <a:pt x="24" y="47"/>
                  </a:lnTo>
                  <a:lnTo>
                    <a:pt x="20" y="46"/>
                  </a:lnTo>
                  <a:lnTo>
                    <a:pt x="19" y="46"/>
                  </a:lnTo>
                  <a:lnTo>
                    <a:pt x="18" y="45"/>
                  </a:lnTo>
                  <a:lnTo>
                    <a:pt x="17" y="43"/>
                  </a:lnTo>
                  <a:lnTo>
                    <a:pt x="18" y="41"/>
                  </a:lnTo>
                  <a:lnTo>
                    <a:pt x="19" y="40"/>
                  </a:lnTo>
                  <a:lnTo>
                    <a:pt x="21" y="39"/>
                  </a:lnTo>
                  <a:lnTo>
                    <a:pt x="23" y="38"/>
                  </a:lnTo>
                  <a:lnTo>
                    <a:pt x="30" y="38"/>
                  </a:lnTo>
                  <a:lnTo>
                    <a:pt x="37" y="36"/>
                  </a:lnTo>
                  <a:lnTo>
                    <a:pt x="40" y="35"/>
                  </a:lnTo>
                  <a:lnTo>
                    <a:pt x="42" y="34"/>
                  </a:lnTo>
                  <a:lnTo>
                    <a:pt x="45" y="31"/>
                  </a:lnTo>
                  <a:lnTo>
                    <a:pt x="47" y="30"/>
                  </a:lnTo>
                  <a:lnTo>
                    <a:pt x="48" y="28"/>
                  </a:lnTo>
                  <a:lnTo>
                    <a:pt x="49" y="25"/>
                  </a:lnTo>
                  <a:lnTo>
                    <a:pt x="50" y="22"/>
                  </a:lnTo>
                  <a:lnTo>
                    <a:pt x="50" y="18"/>
                  </a:lnTo>
                  <a:lnTo>
                    <a:pt x="51" y="13"/>
                  </a:lnTo>
                  <a:lnTo>
                    <a:pt x="51" y="12"/>
                  </a:lnTo>
                  <a:lnTo>
                    <a:pt x="52" y="12"/>
                  </a:lnTo>
                  <a:lnTo>
                    <a:pt x="58" y="12"/>
                  </a:lnTo>
                  <a:close/>
                  <a:moveTo>
                    <a:pt x="9" y="68"/>
                  </a:moveTo>
                  <a:lnTo>
                    <a:pt x="10" y="66"/>
                  </a:lnTo>
                  <a:lnTo>
                    <a:pt x="12" y="62"/>
                  </a:lnTo>
                  <a:lnTo>
                    <a:pt x="16" y="58"/>
                  </a:lnTo>
                  <a:lnTo>
                    <a:pt x="19" y="56"/>
                  </a:lnTo>
                  <a:lnTo>
                    <a:pt x="21" y="55"/>
                  </a:lnTo>
                  <a:lnTo>
                    <a:pt x="27" y="55"/>
                  </a:lnTo>
                  <a:lnTo>
                    <a:pt x="37" y="56"/>
                  </a:lnTo>
                  <a:lnTo>
                    <a:pt x="45" y="57"/>
                  </a:lnTo>
                  <a:lnTo>
                    <a:pt x="47" y="58"/>
                  </a:lnTo>
                  <a:lnTo>
                    <a:pt x="49" y="60"/>
                  </a:lnTo>
                  <a:lnTo>
                    <a:pt x="50" y="62"/>
                  </a:lnTo>
                  <a:lnTo>
                    <a:pt x="51" y="65"/>
                  </a:lnTo>
                  <a:lnTo>
                    <a:pt x="51" y="66"/>
                  </a:lnTo>
                  <a:lnTo>
                    <a:pt x="50" y="68"/>
                  </a:lnTo>
                  <a:lnTo>
                    <a:pt x="48" y="71"/>
                  </a:lnTo>
                  <a:lnTo>
                    <a:pt x="46" y="73"/>
                  </a:lnTo>
                  <a:lnTo>
                    <a:pt x="42" y="75"/>
                  </a:lnTo>
                  <a:lnTo>
                    <a:pt x="38" y="77"/>
                  </a:lnTo>
                  <a:lnTo>
                    <a:pt x="31" y="79"/>
                  </a:lnTo>
                  <a:lnTo>
                    <a:pt x="24" y="79"/>
                  </a:lnTo>
                  <a:lnTo>
                    <a:pt x="18" y="78"/>
                  </a:lnTo>
                  <a:lnTo>
                    <a:pt x="15" y="78"/>
                  </a:lnTo>
                  <a:lnTo>
                    <a:pt x="13" y="76"/>
                  </a:lnTo>
                  <a:lnTo>
                    <a:pt x="11" y="75"/>
                  </a:lnTo>
                  <a:lnTo>
                    <a:pt x="10" y="73"/>
                  </a:lnTo>
                  <a:lnTo>
                    <a:pt x="9" y="71"/>
                  </a:lnTo>
                  <a:lnTo>
                    <a:pt x="9" y="68"/>
                  </a:lnTo>
                  <a:close/>
                  <a:moveTo>
                    <a:pt x="42" y="20"/>
                  </a:moveTo>
                  <a:lnTo>
                    <a:pt x="41" y="26"/>
                  </a:lnTo>
                  <a:lnTo>
                    <a:pt x="41" y="28"/>
                  </a:lnTo>
                  <a:lnTo>
                    <a:pt x="40" y="31"/>
                  </a:lnTo>
                  <a:lnTo>
                    <a:pt x="38" y="32"/>
                  </a:lnTo>
                  <a:lnTo>
                    <a:pt x="36" y="34"/>
                  </a:lnTo>
                  <a:lnTo>
                    <a:pt x="34" y="35"/>
                  </a:lnTo>
                  <a:lnTo>
                    <a:pt x="31" y="35"/>
                  </a:lnTo>
                  <a:lnTo>
                    <a:pt x="27" y="35"/>
                  </a:lnTo>
                  <a:lnTo>
                    <a:pt x="26" y="34"/>
                  </a:lnTo>
                  <a:lnTo>
                    <a:pt x="25" y="33"/>
                  </a:lnTo>
                  <a:lnTo>
                    <a:pt x="23" y="31"/>
                  </a:lnTo>
                  <a:lnTo>
                    <a:pt x="22" y="29"/>
                  </a:lnTo>
                  <a:lnTo>
                    <a:pt x="21" y="23"/>
                  </a:lnTo>
                  <a:lnTo>
                    <a:pt x="20" y="18"/>
                  </a:lnTo>
                  <a:lnTo>
                    <a:pt x="20" y="15"/>
                  </a:lnTo>
                  <a:lnTo>
                    <a:pt x="21" y="12"/>
                  </a:lnTo>
                  <a:lnTo>
                    <a:pt x="22" y="8"/>
                  </a:lnTo>
                  <a:lnTo>
                    <a:pt x="23" y="6"/>
                  </a:lnTo>
                  <a:lnTo>
                    <a:pt x="24" y="5"/>
                  </a:lnTo>
                  <a:lnTo>
                    <a:pt x="25" y="4"/>
                  </a:lnTo>
                  <a:lnTo>
                    <a:pt x="28" y="3"/>
                  </a:lnTo>
                  <a:lnTo>
                    <a:pt x="31" y="3"/>
                  </a:lnTo>
                  <a:lnTo>
                    <a:pt x="34" y="3"/>
                  </a:lnTo>
                  <a:lnTo>
                    <a:pt x="37" y="4"/>
                  </a:lnTo>
                  <a:lnTo>
                    <a:pt x="39" y="6"/>
                  </a:lnTo>
                  <a:lnTo>
                    <a:pt x="40" y="8"/>
                  </a:lnTo>
                  <a:lnTo>
                    <a:pt x="41" y="11"/>
                  </a:lnTo>
                  <a:lnTo>
                    <a:pt x="42" y="14"/>
                  </a:lnTo>
                  <a:lnTo>
                    <a:pt x="42" y="2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4" name="Freeform 210"/>
            <p:cNvSpPr>
              <a:spLocks/>
            </p:cNvSpPr>
            <p:nvPr/>
          </p:nvSpPr>
          <p:spPr bwMode="auto">
            <a:xfrm>
              <a:off x="1059771" y="5966651"/>
              <a:ext cx="120515" cy="136340"/>
            </a:xfrm>
            <a:custGeom>
              <a:avLst/>
              <a:gdLst>
                <a:gd name="T0" fmla="*/ 2147483647 w 76"/>
                <a:gd name="T1" fmla="*/ 2147483647 h 86"/>
                <a:gd name="T2" fmla="*/ 2147483647 w 76"/>
                <a:gd name="T3" fmla="*/ 2147483647 h 86"/>
                <a:gd name="T4" fmla="*/ 2147483647 w 76"/>
                <a:gd name="T5" fmla="*/ 2147483647 h 86"/>
                <a:gd name="T6" fmla="*/ 2147483647 w 76"/>
                <a:gd name="T7" fmla="*/ 0 h 86"/>
                <a:gd name="T8" fmla="*/ 2147483647 w 76"/>
                <a:gd name="T9" fmla="*/ 0 h 86"/>
                <a:gd name="T10" fmla="*/ 2147483647 w 76"/>
                <a:gd name="T11" fmla="*/ 2147483647 h 86"/>
                <a:gd name="T12" fmla="*/ 2147483647 w 76"/>
                <a:gd name="T13" fmla="*/ 2147483647 h 86"/>
                <a:gd name="T14" fmla="*/ 2147483647 w 76"/>
                <a:gd name="T15" fmla="*/ 2147483647 h 86"/>
                <a:gd name="T16" fmla="*/ 2147483647 w 76"/>
                <a:gd name="T17" fmla="*/ 2147483647 h 86"/>
                <a:gd name="T18" fmla="*/ 2147483647 w 76"/>
                <a:gd name="T19" fmla="*/ 2147483647 h 86"/>
                <a:gd name="T20" fmla="*/ 2147483647 w 76"/>
                <a:gd name="T21" fmla="*/ 2147483647 h 86"/>
                <a:gd name="T22" fmla="*/ 2147483647 w 76"/>
                <a:gd name="T23" fmla="*/ 2147483647 h 86"/>
                <a:gd name="T24" fmla="*/ 2147483647 w 76"/>
                <a:gd name="T25" fmla="*/ 2147483647 h 86"/>
                <a:gd name="T26" fmla="*/ 2147483647 w 76"/>
                <a:gd name="T27" fmla="*/ 2147483647 h 86"/>
                <a:gd name="T28" fmla="*/ 2147483647 w 76"/>
                <a:gd name="T29" fmla="*/ 2147483647 h 86"/>
                <a:gd name="T30" fmla="*/ 2147483647 w 76"/>
                <a:gd name="T31" fmla="*/ 2147483647 h 86"/>
                <a:gd name="T32" fmla="*/ 2147483647 w 76"/>
                <a:gd name="T33" fmla="*/ 2147483647 h 86"/>
                <a:gd name="T34" fmla="*/ 2147483647 w 76"/>
                <a:gd name="T35" fmla="*/ 2147483647 h 86"/>
                <a:gd name="T36" fmla="*/ 2147483647 w 76"/>
                <a:gd name="T37" fmla="*/ 2147483647 h 86"/>
                <a:gd name="T38" fmla="*/ 2147483647 w 76"/>
                <a:gd name="T39" fmla="*/ 2147483647 h 86"/>
                <a:gd name="T40" fmla="*/ 2147483647 w 76"/>
                <a:gd name="T41" fmla="*/ 2147483647 h 86"/>
                <a:gd name="T42" fmla="*/ 2147483647 w 76"/>
                <a:gd name="T43" fmla="*/ 2147483647 h 86"/>
                <a:gd name="T44" fmla="*/ 2147483647 w 76"/>
                <a:gd name="T45" fmla="*/ 2147483647 h 86"/>
                <a:gd name="T46" fmla="*/ 2147483647 w 76"/>
                <a:gd name="T47" fmla="*/ 2147483647 h 86"/>
                <a:gd name="T48" fmla="*/ 2147483647 w 76"/>
                <a:gd name="T49" fmla="*/ 2147483647 h 86"/>
                <a:gd name="T50" fmla="*/ 2147483647 w 76"/>
                <a:gd name="T51" fmla="*/ 2147483647 h 86"/>
                <a:gd name="T52" fmla="*/ 2147483647 w 76"/>
                <a:gd name="T53" fmla="*/ 2147483647 h 86"/>
                <a:gd name="T54" fmla="*/ 2147483647 w 76"/>
                <a:gd name="T55" fmla="*/ 2147483647 h 86"/>
                <a:gd name="T56" fmla="*/ 2147483647 w 76"/>
                <a:gd name="T57" fmla="*/ 2147483647 h 86"/>
                <a:gd name="T58" fmla="*/ 2147483647 w 76"/>
                <a:gd name="T59" fmla="*/ 2147483647 h 86"/>
                <a:gd name="T60" fmla="*/ 2147483647 w 76"/>
                <a:gd name="T61" fmla="*/ 2147483647 h 86"/>
                <a:gd name="T62" fmla="*/ 2147483647 w 76"/>
                <a:gd name="T63" fmla="*/ 2147483647 h 86"/>
                <a:gd name="T64" fmla="*/ 2147483647 w 76"/>
                <a:gd name="T65" fmla="*/ 2147483647 h 86"/>
                <a:gd name="T66" fmla="*/ 2147483647 w 76"/>
                <a:gd name="T67" fmla="*/ 2147483647 h 86"/>
                <a:gd name="T68" fmla="*/ 2147483647 w 76"/>
                <a:gd name="T69" fmla="*/ 2147483647 h 86"/>
                <a:gd name="T70" fmla="*/ 2147483647 w 76"/>
                <a:gd name="T71" fmla="*/ 2147483647 h 86"/>
                <a:gd name="T72" fmla="*/ 2147483647 w 76"/>
                <a:gd name="T73" fmla="*/ 0 h 86"/>
                <a:gd name="T74" fmla="*/ 2147483647 w 76"/>
                <a:gd name="T75" fmla="*/ 2147483647 h 86"/>
                <a:gd name="T76" fmla="*/ 2147483647 w 76"/>
                <a:gd name="T77" fmla="*/ 2147483647 h 86"/>
                <a:gd name="T78" fmla="*/ 2147483647 w 76"/>
                <a:gd name="T79" fmla="*/ 2147483647 h 8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76"/>
                <a:gd name="T121" fmla="*/ 0 h 86"/>
                <a:gd name="T122" fmla="*/ 76 w 76"/>
                <a:gd name="T123" fmla="*/ 86 h 8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76" h="86">
                  <a:moveTo>
                    <a:pt x="34" y="6"/>
                  </a:moveTo>
                  <a:lnTo>
                    <a:pt x="24" y="6"/>
                  </a:lnTo>
                  <a:lnTo>
                    <a:pt x="14" y="5"/>
                  </a:lnTo>
                  <a:lnTo>
                    <a:pt x="13" y="4"/>
                  </a:lnTo>
                  <a:lnTo>
                    <a:pt x="12" y="4"/>
                  </a:lnTo>
                  <a:lnTo>
                    <a:pt x="11" y="2"/>
                  </a:lnTo>
                  <a:lnTo>
                    <a:pt x="11" y="0"/>
                  </a:lnTo>
                  <a:lnTo>
                    <a:pt x="10" y="0"/>
                  </a:lnTo>
                  <a:lnTo>
                    <a:pt x="9" y="0"/>
                  </a:lnTo>
                  <a:lnTo>
                    <a:pt x="8" y="0"/>
                  </a:lnTo>
                  <a:lnTo>
                    <a:pt x="7" y="1"/>
                  </a:lnTo>
                  <a:lnTo>
                    <a:pt x="6" y="6"/>
                  </a:lnTo>
                  <a:lnTo>
                    <a:pt x="3" y="15"/>
                  </a:lnTo>
                  <a:lnTo>
                    <a:pt x="1" y="19"/>
                  </a:lnTo>
                  <a:lnTo>
                    <a:pt x="0" y="22"/>
                  </a:lnTo>
                  <a:lnTo>
                    <a:pt x="1" y="23"/>
                  </a:lnTo>
                  <a:lnTo>
                    <a:pt x="2" y="24"/>
                  </a:lnTo>
                  <a:lnTo>
                    <a:pt x="3" y="23"/>
                  </a:lnTo>
                  <a:lnTo>
                    <a:pt x="5" y="22"/>
                  </a:lnTo>
                  <a:lnTo>
                    <a:pt x="8" y="17"/>
                  </a:lnTo>
                  <a:lnTo>
                    <a:pt x="11" y="15"/>
                  </a:lnTo>
                  <a:lnTo>
                    <a:pt x="14" y="13"/>
                  </a:lnTo>
                  <a:lnTo>
                    <a:pt x="16" y="12"/>
                  </a:lnTo>
                  <a:lnTo>
                    <a:pt x="18" y="11"/>
                  </a:lnTo>
                  <a:lnTo>
                    <a:pt x="22" y="10"/>
                  </a:lnTo>
                  <a:lnTo>
                    <a:pt x="28" y="11"/>
                  </a:lnTo>
                  <a:lnTo>
                    <a:pt x="32" y="11"/>
                  </a:lnTo>
                  <a:lnTo>
                    <a:pt x="33" y="13"/>
                  </a:lnTo>
                  <a:lnTo>
                    <a:pt x="33" y="14"/>
                  </a:lnTo>
                  <a:lnTo>
                    <a:pt x="33" y="16"/>
                  </a:lnTo>
                  <a:lnTo>
                    <a:pt x="33" y="71"/>
                  </a:lnTo>
                  <a:lnTo>
                    <a:pt x="33" y="76"/>
                  </a:lnTo>
                  <a:lnTo>
                    <a:pt x="32" y="79"/>
                  </a:lnTo>
                  <a:lnTo>
                    <a:pt x="31" y="80"/>
                  </a:lnTo>
                  <a:lnTo>
                    <a:pt x="30" y="81"/>
                  </a:lnTo>
                  <a:lnTo>
                    <a:pt x="26" y="82"/>
                  </a:lnTo>
                  <a:lnTo>
                    <a:pt x="21" y="83"/>
                  </a:lnTo>
                  <a:lnTo>
                    <a:pt x="19" y="84"/>
                  </a:lnTo>
                  <a:lnTo>
                    <a:pt x="19" y="85"/>
                  </a:lnTo>
                  <a:lnTo>
                    <a:pt x="19" y="86"/>
                  </a:lnTo>
                  <a:lnTo>
                    <a:pt x="21" y="86"/>
                  </a:lnTo>
                  <a:lnTo>
                    <a:pt x="39" y="86"/>
                  </a:lnTo>
                  <a:lnTo>
                    <a:pt x="57" y="86"/>
                  </a:lnTo>
                  <a:lnTo>
                    <a:pt x="58" y="86"/>
                  </a:lnTo>
                  <a:lnTo>
                    <a:pt x="59" y="85"/>
                  </a:lnTo>
                  <a:lnTo>
                    <a:pt x="59" y="83"/>
                  </a:lnTo>
                  <a:lnTo>
                    <a:pt x="57" y="82"/>
                  </a:lnTo>
                  <a:lnTo>
                    <a:pt x="52" y="82"/>
                  </a:lnTo>
                  <a:lnTo>
                    <a:pt x="49" y="81"/>
                  </a:lnTo>
                  <a:lnTo>
                    <a:pt x="47" y="80"/>
                  </a:lnTo>
                  <a:lnTo>
                    <a:pt x="45" y="77"/>
                  </a:lnTo>
                  <a:lnTo>
                    <a:pt x="45" y="74"/>
                  </a:lnTo>
                  <a:lnTo>
                    <a:pt x="45" y="19"/>
                  </a:lnTo>
                  <a:lnTo>
                    <a:pt x="45" y="14"/>
                  </a:lnTo>
                  <a:lnTo>
                    <a:pt x="46" y="12"/>
                  </a:lnTo>
                  <a:lnTo>
                    <a:pt x="48" y="11"/>
                  </a:lnTo>
                  <a:lnTo>
                    <a:pt x="51" y="10"/>
                  </a:lnTo>
                  <a:lnTo>
                    <a:pt x="59" y="11"/>
                  </a:lnTo>
                  <a:lnTo>
                    <a:pt x="65" y="12"/>
                  </a:lnTo>
                  <a:lnTo>
                    <a:pt x="69" y="13"/>
                  </a:lnTo>
                  <a:lnTo>
                    <a:pt x="70" y="14"/>
                  </a:lnTo>
                  <a:lnTo>
                    <a:pt x="71" y="17"/>
                  </a:lnTo>
                  <a:lnTo>
                    <a:pt x="72" y="20"/>
                  </a:lnTo>
                  <a:lnTo>
                    <a:pt x="73" y="22"/>
                  </a:lnTo>
                  <a:lnTo>
                    <a:pt x="73" y="23"/>
                  </a:lnTo>
                  <a:lnTo>
                    <a:pt x="74" y="23"/>
                  </a:lnTo>
                  <a:lnTo>
                    <a:pt x="75" y="23"/>
                  </a:lnTo>
                  <a:lnTo>
                    <a:pt x="75" y="22"/>
                  </a:lnTo>
                  <a:lnTo>
                    <a:pt x="76" y="20"/>
                  </a:lnTo>
                  <a:lnTo>
                    <a:pt x="76" y="19"/>
                  </a:lnTo>
                  <a:lnTo>
                    <a:pt x="76" y="10"/>
                  </a:lnTo>
                  <a:lnTo>
                    <a:pt x="76" y="3"/>
                  </a:lnTo>
                  <a:lnTo>
                    <a:pt x="76" y="0"/>
                  </a:lnTo>
                  <a:lnTo>
                    <a:pt x="74" y="0"/>
                  </a:lnTo>
                  <a:lnTo>
                    <a:pt x="73" y="0"/>
                  </a:lnTo>
                  <a:lnTo>
                    <a:pt x="72" y="2"/>
                  </a:lnTo>
                  <a:lnTo>
                    <a:pt x="71" y="4"/>
                  </a:lnTo>
                  <a:lnTo>
                    <a:pt x="70" y="5"/>
                  </a:lnTo>
                  <a:lnTo>
                    <a:pt x="68" y="6"/>
                  </a:lnTo>
                  <a:lnTo>
                    <a:pt x="63" y="6"/>
                  </a:lnTo>
                  <a:lnTo>
                    <a:pt x="34" y="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5" name="Freeform 211"/>
            <p:cNvSpPr>
              <a:spLocks noEditPoints="1"/>
            </p:cNvSpPr>
            <p:nvPr/>
          </p:nvSpPr>
          <p:spPr bwMode="auto">
            <a:xfrm>
              <a:off x="1173300" y="6018675"/>
              <a:ext cx="76850" cy="86110"/>
            </a:xfrm>
            <a:custGeom>
              <a:avLst/>
              <a:gdLst>
                <a:gd name="T0" fmla="*/ 2147483647 w 48"/>
                <a:gd name="T1" fmla="*/ 2147483647 h 54"/>
                <a:gd name="T2" fmla="*/ 2147483647 w 48"/>
                <a:gd name="T3" fmla="*/ 2147483647 h 54"/>
                <a:gd name="T4" fmla="*/ 2147483647 w 48"/>
                <a:gd name="T5" fmla="*/ 2147483647 h 54"/>
                <a:gd name="T6" fmla="*/ 2147483647 w 48"/>
                <a:gd name="T7" fmla="*/ 0 h 54"/>
                <a:gd name="T8" fmla="*/ 2147483647 w 48"/>
                <a:gd name="T9" fmla="*/ 2147483647 h 54"/>
                <a:gd name="T10" fmla="*/ 2147483647 w 48"/>
                <a:gd name="T11" fmla="*/ 2147483647 h 54"/>
                <a:gd name="T12" fmla="*/ 2147483647 w 48"/>
                <a:gd name="T13" fmla="*/ 2147483647 h 54"/>
                <a:gd name="T14" fmla="*/ 2147483647 w 48"/>
                <a:gd name="T15" fmla="*/ 2147483647 h 54"/>
                <a:gd name="T16" fmla="*/ 0 w 48"/>
                <a:gd name="T17" fmla="*/ 2147483647 h 54"/>
                <a:gd name="T18" fmla="*/ 2147483647 w 48"/>
                <a:gd name="T19" fmla="*/ 2147483647 h 54"/>
                <a:gd name="T20" fmla="*/ 2147483647 w 48"/>
                <a:gd name="T21" fmla="*/ 2147483647 h 54"/>
                <a:gd name="T22" fmla="*/ 2147483647 w 48"/>
                <a:gd name="T23" fmla="*/ 2147483647 h 54"/>
                <a:gd name="T24" fmla="*/ 2147483647 w 48"/>
                <a:gd name="T25" fmla="*/ 2147483647 h 54"/>
                <a:gd name="T26" fmla="*/ 2147483647 w 48"/>
                <a:gd name="T27" fmla="*/ 2147483647 h 54"/>
                <a:gd name="T28" fmla="*/ 2147483647 w 48"/>
                <a:gd name="T29" fmla="*/ 2147483647 h 54"/>
                <a:gd name="T30" fmla="*/ 2147483647 w 48"/>
                <a:gd name="T31" fmla="*/ 2147483647 h 54"/>
                <a:gd name="T32" fmla="*/ 2147483647 w 48"/>
                <a:gd name="T33" fmla="*/ 2147483647 h 54"/>
                <a:gd name="T34" fmla="*/ 2147483647 w 48"/>
                <a:gd name="T35" fmla="*/ 2147483647 h 54"/>
                <a:gd name="T36" fmla="*/ 2147483647 w 48"/>
                <a:gd name="T37" fmla="*/ 2147483647 h 54"/>
                <a:gd name="T38" fmla="*/ 2147483647 w 48"/>
                <a:gd name="T39" fmla="*/ 2147483647 h 54"/>
                <a:gd name="T40" fmla="*/ 2147483647 w 48"/>
                <a:gd name="T41" fmla="*/ 2147483647 h 54"/>
                <a:gd name="T42" fmla="*/ 2147483647 w 48"/>
                <a:gd name="T43" fmla="*/ 2147483647 h 54"/>
                <a:gd name="T44" fmla="*/ 2147483647 w 48"/>
                <a:gd name="T45" fmla="*/ 2147483647 h 54"/>
                <a:gd name="T46" fmla="*/ 2147483647 w 48"/>
                <a:gd name="T47" fmla="*/ 2147483647 h 54"/>
                <a:gd name="T48" fmla="*/ 2147483647 w 48"/>
                <a:gd name="T49" fmla="*/ 2147483647 h 54"/>
                <a:gd name="T50" fmla="*/ 2147483647 w 48"/>
                <a:gd name="T51" fmla="*/ 2147483647 h 54"/>
                <a:gd name="T52" fmla="*/ 2147483647 w 48"/>
                <a:gd name="T53" fmla="*/ 2147483647 h 54"/>
                <a:gd name="T54" fmla="*/ 2147483647 w 48"/>
                <a:gd name="T55" fmla="*/ 2147483647 h 54"/>
                <a:gd name="T56" fmla="*/ 2147483647 w 48"/>
                <a:gd name="T57" fmla="*/ 2147483647 h 54"/>
                <a:gd name="T58" fmla="*/ 2147483647 w 48"/>
                <a:gd name="T59" fmla="*/ 2147483647 h 54"/>
                <a:gd name="T60" fmla="*/ 2147483647 w 48"/>
                <a:gd name="T61" fmla="*/ 2147483647 h 54"/>
                <a:gd name="T62" fmla="*/ 2147483647 w 48"/>
                <a:gd name="T63" fmla="*/ 2147483647 h 54"/>
                <a:gd name="T64" fmla="*/ 2147483647 w 48"/>
                <a:gd name="T65" fmla="*/ 2147483647 h 54"/>
                <a:gd name="T66" fmla="*/ 2147483647 w 48"/>
                <a:gd name="T67" fmla="*/ 2147483647 h 54"/>
                <a:gd name="T68" fmla="*/ 2147483647 w 48"/>
                <a:gd name="T69" fmla="*/ 2147483647 h 54"/>
                <a:gd name="T70" fmla="*/ 2147483647 w 48"/>
                <a:gd name="T71" fmla="*/ 2147483647 h 54"/>
                <a:gd name="T72" fmla="*/ 2147483647 w 48"/>
                <a:gd name="T73" fmla="*/ 2147483647 h 54"/>
                <a:gd name="T74" fmla="*/ 2147483647 w 48"/>
                <a:gd name="T75" fmla="*/ 2147483647 h 54"/>
                <a:gd name="T76" fmla="*/ 2147483647 w 48"/>
                <a:gd name="T77" fmla="*/ 2147483647 h 54"/>
                <a:gd name="T78" fmla="*/ 2147483647 w 48"/>
                <a:gd name="T79" fmla="*/ 2147483647 h 54"/>
                <a:gd name="T80" fmla="*/ 2147483647 w 48"/>
                <a:gd name="T81" fmla="*/ 2147483647 h 54"/>
                <a:gd name="T82" fmla="*/ 2147483647 w 48"/>
                <a:gd name="T83" fmla="*/ 2147483647 h 54"/>
                <a:gd name="T84" fmla="*/ 2147483647 w 48"/>
                <a:gd name="T85" fmla="*/ 2147483647 h 54"/>
                <a:gd name="T86" fmla="*/ 2147483647 w 48"/>
                <a:gd name="T87" fmla="*/ 2147483647 h 54"/>
                <a:gd name="T88" fmla="*/ 2147483647 w 48"/>
                <a:gd name="T89" fmla="*/ 2147483647 h 54"/>
                <a:gd name="T90" fmla="*/ 2147483647 w 48"/>
                <a:gd name="T91" fmla="*/ 2147483647 h 54"/>
                <a:gd name="T92" fmla="*/ 2147483647 w 48"/>
                <a:gd name="T93" fmla="*/ 2147483647 h 54"/>
                <a:gd name="T94" fmla="*/ 2147483647 w 48"/>
                <a:gd name="T95" fmla="*/ 2147483647 h 54"/>
                <a:gd name="T96" fmla="*/ 2147483647 w 48"/>
                <a:gd name="T97" fmla="*/ 2147483647 h 54"/>
                <a:gd name="T98" fmla="*/ 2147483647 w 48"/>
                <a:gd name="T99" fmla="*/ 2147483647 h 54"/>
                <a:gd name="T100" fmla="*/ 2147483647 w 48"/>
                <a:gd name="T101" fmla="*/ 2147483647 h 5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8"/>
                <a:gd name="T154" fmla="*/ 0 h 54"/>
                <a:gd name="T155" fmla="*/ 48 w 48"/>
                <a:gd name="T156" fmla="*/ 54 h 5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8" h="54">
                  <a:moveTo>
                    <a:pt x="37" y="12"/>
                  </a:moveTo>
                  <a:lnTo>
                    <a:pt x="37" y="8"/>
                  </a:lnTo>
                  <a:lnTo>
                    <a:pt x="36" y="6"/>
                  </a:lnTo>
                  <a:lnTo>
                    <a:pt x="35" y="5"/>
                  </a:lnTo>
                  <a:lnTo>
                    <a:pt x="34" y="3"/>
                  </a:lnTo>
                  <a:lnTo>
                    <a:pt x="32" y="1"/>
                  </a:lnTo>
                  <a:lnTo>
                    <a:pt x="29" y="0"/>
                  </a:lnTo>
                  <a:lnTo>
                    <a:pt x="25" y="0"/>
                  </a:lnTo>
                  <a:lnTo>
                    <a:pt x="19" y="1"/>
                  </a:lnTo>
                  <a:lnTo>
                    <a:pt x="16" y="1"/>
                  </a:lnTo>
                  <a:lnTo>
                    <a:pt x="14" y="2"/>
                  </a:lnTo>
                  <a:lnTo>
                    <a:pt x="10" y="4"/>
                  </a:lnTo>
                  <a:lnTo>
                    <a:pt x="7" y="7"/>
                  </a:lnTo>
                  <a:lnTo>
                    <a:pt x="4" y="10"/>
                  </a:lnTo>
                  <a:lnTo>
                    <a:pt x="2" y="13"/>
                  </a:lnTo>
                  <a:lnTo>
                    <a:pt x="1" y="15"/>
                  </a:lnTo>
                  <a:lnTo>
                    <a:pt x="0" y="17"/>
                  </a:lnTo>
                  <a:lnTo>
                    <a:pt x="0" y="18"/>
                  </a:lnTo>
                  <a:lnTo>
                    <a:pt x="1" y="19"/>
                  </a:lnTo>
                  <a:lnTo>
                    <a:pt x="3" y="20"/>
                  </a:lnTo>
                  <a:lnTo>
                    <a:pt x="6" y="19"/>
                  </a:lnTo>
                  <a:lnTo>
                    <a:pt x="7" y="18"/>
                  </a:lnTo>
                  <a:lnTo>
                    <a:pt x="8" y="17"/>
                  </a:lnTo>
                  <a:lnTo>
                    <a:pt x="10" y="12"/>
                  </a:lnTo>
                  <a:lnTo>
                    <a:pt x="11" y="9"/>
                  </a:lnTo>
                  <a:lnTo>
                    <a:pt x="13" y="6"/>
                  </a:lnTo>
                  <a:lnTo>
                    <a:pt x="16" y="5"/>
                  </a:lnTo>
                  <a:lnTo>
                    <a:pt x="20" y="4"/>
                  </a:lnTo>
                  <a:lnTo>
                    <a:pt x="23" y="4"/>
                  </a:lnTo>
                  <a:lnTo>
                    <a:pt x="25" y="5"/>
                  </a:lnTo>
                  <a:lnTo>
                    <a:pt x="27" y="6"/>
                  </a:lnTo>
                  <a:lnTo>
                    <a:pt x="28" y="7"/>
                  </a:lnTo>
                  <a:lnTo>
                    <a:pt x="28" y="9"/>
                  </a:lnTo>
                  <a:lnTo>
                    <a:pt x="29" y="12"/>
                  </a:lnTo>
                  <a:lnTo>
                    <a:pt x="29" y="18"/>
                  </a:lnTo>
                  <a:lnTo>
                    <a:pt x="29" y="20"/>
                  </a:lnTo>
                  <a:lnTo>
                    <a:pt x="28" y="22"/>
                  </a:lnTo>
                  <a:lnTo>
                    <a:pt x="24" y="23"/>
                  </a:lnTo>
                  <a:lnTo>
                    <a:pt x="19" y="25"/>
                  </a:lnTo>
                  <a:lnTo>
                    <a:pt x="15" y="26"/>
                  </a:lnTo>
                  <a:lnTo>
                    <a:pt x="9" y="29"/>
                  </a:lnTo>
                  <a:lnTo>
                    <a:pt x="6" y="32"/>
                  </a:lnTo>
                  <a:lnTo>
                    <a:pt x="4" y="35"/>
                  </a:lnTo>
                  <a:lnTo>
                    <a:pt x="2" y="37"/>
                  </a:lnTo>
                  <a:lnTo>
                    <a:pt x="1" y="39"/>
                  </a:lnTo>
                  <a:lnTo>
                    <a:pt x="1" y="42"/>
                  </a:lnTo>
                  <a:lnTo>
                    <a:pt x="1" y="44"/>
                  </a:lnTo>
                  <a:lnTo>
                    <a:pt x="1" y="46"/>
                  </a:lnTo>
                  <a:lnTo>
                    <a:pt x="1" y="48"/>
                  </a:lnTo>
                  <a:lnTo>
                    <a:pt x="2" y="50"/>
                  </a:lnTo>
                  <a:lnTo>
                    <a:pt x="4" y="52"/>
                  </a:lnTo>
                  <a:lnTo>
                    <a:pt x="7" y="53"/>
                  </a:lnTo>
                  <a:lnTo>
                    <a:pt x="11" y="54"/>
                  </a:lnTo>
                  <a:lnTo>
                    <a:pt x="14" y="54"/>
                  </a:lnTo>
                  <a:lnTo>
                    <a:pt x="16" y="53"/>
                  </a:lnTo>
                  <a:lnTo>
                    <a:pt x="20" y="52"/>
                  </a:lnTo>
                  <a:lnTo>
                    <a:pt x="24" y="49"/>
                  </a:lnTo>
                  <a:lnTo>
                    <a:pt x="27" y="46"/>
                  </a:lnTo>
                  <a:lnTo>
                    <a:pt x="31" y="50"/>
                  </a:lnTo>
                  <a:lnTo>
                    <a:pt x="34" y="52"/>
                  </a:lnTo>
                  <a:lnTo>
                    <a:pt x="35" y="52"/>
                  </a:lnTo>
                  <a:lnTo>
                    <a:pt x="37" y="53"/>
                  </a:lnTo>
                  <a:lnTo>
                    <a:pt x="40" y="52"/>
                  </a:lnTo>
                  <a:lnTo>
                    <a:pt x="42" y="52"/>
                  </a:lnTo>
                  <a:lnTo>
                    <a:pt x="44" y="51"/>
                  </a:lnTo>
                  <a:lnTo>
                    <a:pt x="46" y="49"/>
                  </a:lnTo>
                  <a:lnTo>
                    <a:pt x="48" y="46"/>
                  </a:lnTo>
                  <a:lnTo>
                    <a:pt x="48" y="45"/>
                  </a:lnTo>
                  <a:lnTo>
                    <a:pt x="48" y="44"/>
                  </a:lnTo>
                  <a:lnTo>
                    <a:pt x="47" y="43"/>
                  </a:lnTo>
                  <a:lnTo>
                    <a:pt x="46" y="44"/>
                  </a:lnTo>
                  <a:lnTo>
                    <a:pt x="45" y="45"/>
                  </a:lnTo>
                  <a:lnTo>
                    <a:pt x="43" y="45"/>
                  </a:lnTo>
                  <a:lnTo>
                    <a:pt x="42" y="46"/>
                  </a:lnTo>
                  <a:lnTo>
                    <a:pt x="41" y="46"/>
                  </a:lnTo>
                  <a:lnTo>
                    <a:pt x="39" y="46"/>
                  </a:lnTo>
                  <a:lnTo>
                    <a:pt x="38" y="44"/>
                  </a:lnTo>
                  <a:lnTo>
                    <a:pt x="37" y="43"/>
                  </a:lnTo>
                  <a:lnTo>
                    <a:pt x="37" y="42"/>
                  </a:lnTo>
                  <a:lnTo>
                    <a:pt x="37" y="12"/>
                  </a:lnTo>
                  <a:close/>
                  <a:moveTo>
                    <a:pt x="28" y="36"/>
                  </a:moveTo>
                  <a:lnTo>
                    <a:pt x="28" y="40"/>
                  </a:lnTo>
                  <a:lnTo>
                    <a:pt x="26" y="44"/>
                  </a:lnTo>
                  <a:lnTo>
                    <a:pt x="25" y="45"/>
                  </a:lnTo>
                  <a:lnTo>
                    <a:pt x="23" y="47"/>
                  </a:lnTo>
                  <a:lnTo>
                    <a:pt x="20" y="48"/>
                  </a:lnTo>
                  <a:lnTo>
                    <a:pt x="17" y="48"/>
                  </a:lnTo>
                  <a:lnTo>
                    <a:pt x="16" y="48"/>
                  </a:lnTo>
                  <a:lnTo>
                    <a:pt x="14" y="47"/>
                  </a:lnTo>
                  <a:lnTo>
                    <a:pt x="12" y="45"/>
                  </a:lnTo>
                  <a:lnTo>
                    <a:pt x="11" y="43"/>
                  </a:lnTo>
                  <a:lnTo>
                    <a:pt x="10" y="41"/>
                  </a:lnTo>
                  <a:lnTo>
                    <a:pt x="10" y="38"/>
                  </a:lnTo>
                  <a:lnTo>
                    <a:pt x="11" y="36"/>
                  </a:lnTo>
                  <a:lnTo>
                    <a:pt x="12" y="35"/>
                  </a:lnTo>
                  <a:lnTo>
                    <a:pt x="13" y="33"/>
                  </a:lnTo>
                  <a:lnTo>
                    <a:pt x="15" y="30"/>
                  </a:lnTo>
                  <a:lnTo>
                    <a:pt x="18" y="28"/>
                  </a:lnTo>
                  <a:lnTo>
                    <a:pt x="24" y="26"/>
                  </a:lnTo>
                  <a:lnTo>
                    <a:pt x="27" y="25"/>
                  </a:lnTo>
                  <a:lnTo>
                    <a:pt x="28" y="26"/>
                  </a:lnTo>
                  <a:lnTo>
                    <a:pt x="28" y="30"/>
                  </a:lnTo>
                  <a:lnTo>
                    <a:pt x="28" y="3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6" name="Freeform 212"/>
            <p:cNvSpPr>
              <a:spLocks/>
            </p:cNvSpPr>
            <p:nvPr/>
          </p:nvSpPr>
          <p:spPr bwMode="auto">
            <a:xfrm>
              <a:off x="1253643" y="6020469"/>
              <a:ext cx="90822" cy="82522"/>
            </a:xfrm>
            <a:custGeom>
              <a:avLst/>
              <a:gdLst>
                <a:gd name="T0" fmla="*/ 2147483647 w 57"/>
                <a:gd name="T1" fmla="*/ 2147483647 h 52"/>
                <a:gd name="T2" fmla="*/ 2147483647 w 57"/>
                <a:gd name="T3" fmla="*/ 2147483647 h 52"/>
                <a:gd name="T4" fmla="*/ 2147483647 w 57"/>
                <a:gd name="T5" fmla="*/ 2147483647 h 52"/>
                <a:gd name="T6" fmla="*/ 2147483647 w 57"/>
                <a:gd name="T7" fmla="*/ 2147483647 h 52"/>
                <a:gd name="T8" fmla="*/ 2147483647 w 57"/>
                <a:gd name="T9" fmla="*/ 2147483647 h 52"/>
                <a:gd name="T10" fmla="*/ 0 w 57"/>
                <a:gd name="T11" fmla="*/ 2147483647 h 52"/>
                <a:gd name="T12" fmla="*/ 2147483647 w 57"/>
                <a:gd name="T13" fmla="*/ 2147483647 h 52"/>
                <a:gd name="T14" fmla="*/ 2147483647 w 57"/>
                <a:gd name="T15" fmla="*/ 2147483647 h 52"/>
                <a:gd name="T16" fmla="*/ 2147483647 w 57"/>
                <a:gd name="T17" fmla="*/ 2147483647 h 52"/>
                <a:gd name="T18" fmla="*/ 2147483647 w 57"/>
                <a:gd name="T19" fmla="*/ 2147483647 h 52"/>
                <a:gd name="T20" fmla="*/ 2147483647 w 57"/>
                <a:gd name="T21" fmla="*/ 2147483647 h 52"/>
                <a:gd name="T22" fmla="*/ 2147483647 w 57"/>
                <a:gd name="T23" fmla="*/ 2147483647 h 52"/>
                <a:gd name="T24" fmla="*/ 2147483647 w 57"/>
                <a:gd name="T25" fmla="*/ 2147483647 h 52"/>
                <a:gd name="T26" fmla="*/ 2147483647 w 57"/>
                <a:gd name="T27" fmla="*/ 2147483647 h 52"/>
                <a:gd name="T28" fmla="*/ 2147483647 w 57"/>
                <a:gd name="T29" fmla="*/ 2147483647 h 52"/>
                <a:gd name="T30" fmla="*/ 2147483647 w 57"/>
                <a:gd name="T31" fmla="*/ 2147483647 h 52"/>
                <a:gd name="T32" fmla="*/ 2147483647 w 57"/>
                <a:gd name="T33" fmla="*/ 2147483647 h 52"/>
                <a:gd name="T34" fmla="*/ 2147483647 w 57"/>
                <a:gd name="T35" fmla="*/ 2147483647 h 52"/>
                <a:gd name="T36" fmla="*/ 2147483647 w 57"/>
                <a:gd name="T37" fmla="*/ 2147483647 h 52"/>
                <a:gd name="T38" fmla="*/ 2147483647 w 57"/>
                <a:gd name="T39" fmla="*/ 2147483647 h 52"/>
                <a:gd name="T40" fmla="*/ 2147483647 w 57"/>
                <a:gd name="T41" fmla="*/ 2147483647 h 52"/>
                <a:gd name="T42" fmla="*/ 2147483647 w 57"/>
                <a:gd name="T43" fmla="*/ 2147483647 h 52"/>
                <a:gd name="T44" fmla="*/ 2147483647 w 57"/>
                <a:gd name="T45" fmla="*/ 2147483647 h 52"/>
                <a:gd name="T46" fmla="*/ 2147483647 w 57"/>
                <a:gd name="T47" fmla="*/ 2147483647 h 52"/>
                <a:gd name="T48" fmla="*/ 2147483647 w 57"/>
                <a:gd name="T49" fmla="*/ 2147483647 h 52"/>
                <a:gd name="T50" fmla="*/ 2147483647 w 57"/>
                <a:gd name="T51" fmla="*/ 2147483647 h 52"/>
                <a:gd name="T52" fmla="*/ 2147483647 w 57"/>
                <a:gd name="T53" fmla="*/ 2147483647 h 52"/>
                <a:gd name="T54" fmla="*/ 2147483647 w 57"/>
                <a:gd name="T55" fmla="*/ 2147483647 h 52"/>
                <a:gd name="T56" fmla="*/ 2147483647 w 57"/>
                <a:gd name="T57" fmla="*/ 2147483647 h 52"/>
                <a:gd name="T58" fmla="*/ 2147483647 w 57"/>
                <a:gd name="T59" fmla="*/ 2147483647 h 52"/>
                <a:gd name="T60" fmla="*/ 2147483647 w 57"/>
                <a:gd name="T61" fmla="*/ 2147483647 h 52"/>
                <a:gd name="T62" fmla="*/ 2147483647 w 57"/>
                <a:gd name="T63" fmla="*/ 0 h 52"/>
                <a:gd name="T64" fmla="*/ 2147483647 w 57"/>
                <a:gd name="T65" fmla="*/ 2147483647 h 52"/>
                <a:gd name="T66" fmla="*/ 2147483647 w 57"/>
                <a:gd name="T67" fmla="*/ 2147483647 h 52"/>
                <a:gd name="T68" fmla="*/ 2147483647 w 57"/>
                <a:gd name="T69" fmla="*/ 2147483647 h 52"/>
                <a:gd name="T70" fmla="*/ 2147483647 w 57"/>
                <a:gd name="T71" fmla="*/ 2147483647 h 52"/>
                <a:gd name="T72" fmla="*/ 2147483647 w 57"/>
                <a:gd name="T73" fmla="*/ 2147483647 h 52"/>
                <a:gd name="T74" fmla="*/ 2147483647 w 57"/>
                <a:gd name="T75" fmla="*/ 2147483647 h 52"/>
                <a:gd name="T76" fmla="*/ 2147483647 w 57"/>
                <a:gd name="T77" fmla="*/ 2147483647 h 52"/>
                <a:gd name="T78" fmla="*/ 2147483647 w 57"/>
                <a:gd name="T79" fmla="*/ 2147483647 h 52"/>
                <a:gd name="T80" fmla="*/ 2147483647 w 57"/>
                <a:gd name="T81" fmla="*/ 2147483647 h 52"/>
                <a:gd name="T82" fmla="*/ 2147483647 w 57"/>
                <a:gd name="T83" fmla="*/ 2147483647 h 52"/>
                <a:gd name="T84" fmla="*/ 2147483647 w 57"/>
                <a:gd name="T85" fmla="*/ 2147483647 h 52"/>
                <a:gd name="T86" fmla="*/ 2147483647 w 57"/>
                <a:gd name="T87" fmla="*/ 2147483647 h 52"/>
                <a:gd name="T88" fmla="*/ 2147483647 w 57"/>
                <a:gd name="T89" fmla="*/ 2147483647 h 52"/>
                <a:gd name="T90" fmla="*/ 2147483647 w 57"/>
                <a:gd name="T91" fmla="*/ 2147483647 h 52"/>
                <a:gd name="T92" fmla="*/ 2147483647 w 57"/>
                <a:gd name="T93" fmla="*/ 0 h 52"/>
                <a:gd name="T94" fmla="*/ 2147483647 w 57"/>
                <a:gd name="T95" fmla="*/ 0 h 52"/>
                <a:gd name="T96" fmla="*/ 0 w 57"/>
                <a:gd name="T97" fmla="*/ 2147483647 h 52"/>
                <a:gd name="T98" fmla="*/ 0 w 57"/>
                <a:gd name="T99" fmla="*/ 2147483647 h 52"/>
                <a:gd name="T100" fmla="*/ 2147483647 w 57"/>
                <a:gd name="T101" fmla="*/ 2147483647 h 52"/>
                <a:gd name="T102" fmla="*/ 2147483647 w 57"/>
                <a:gd name="T103" fmla="*/ 2147483647 h 5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7"/>
                <a:gd name="T157" fmla="*/ 0 h 52"/>
                <a:gd name="T158" fmla="*/ 57 w 57"/>
                <a:gd name="T159" fmla="*/ 52 h 5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7" h="52">
                  <a:moveTo>
                    <a:pt x="23" y="26"/>
                  </a:moveTo>
                  <a:lnTo>
                    <a:pt x="23" y="27"/>
                  </a:lnTo>
                  <a:lnTo>
                    <a:pt x="24" y="28"/>
                  </a:lnTo>
                  <a:lnTo>
                    <a:pt x="22" y="31"/>
                  </a:lnTo>
                  <a:lnTo>
                    <a:pt x="17" y="37"/>
                  </a:lnTo>
                  <a:lnTo>
                    <a:pt x="12" y="42"/>
                  </a:lnTo>
                  <a:lnTo>
                    <a:pt x="9" y="46"/>
                  </a:lnTo>
                  <a:lnTo>
                    <a:pt x="6" y="48"/>
                  </a:lnTo>
                  <a:lnTo>
                    <a:pt x="2" y="49"/>
                  </a:lnTo>
                  <a:lnTo>
                    <a:pt x="1" y="50"/>
                  </a:lnTo>
                  <a:lnTo>
                    <a:pt x="0" y="50"/>
                  </a:lnTo>
                  <a:lnTo>
                    <a:pt x="0" y="51"/>
                  </a:lnTo>
                  <a:lnTo>
                    <a:pt x="0" y="52"/>
                  </a:lnTo>
                  <a:lnTo>
                    <a:pt x="1" y="52"/>
                  </a:lnTo>
                  <a:lnTo>
                    <a:pt x="4" y="52"/>
                  </a:lnTo>
                  <a:lnTo>
                    <a:pt x="13" y="52"/>
                  </a:lnTo>
                  <a:lnTo>
                    <a:pt x="22" y="52"/>
                  </a:lnTo>
                  <a:lnTo>
                    <a:pt x="24" y="52"/>
                  </a:lnTo>
                  <a:lnTo>
                    <a:pt x="24" y="51"/>
                  </a:lnTo>
                  <a:lnTo>
                    <a:pt x="24" y="50"/>
                  </a:lnTo>
                  <a:lnTo>
                    <a:pt x="21" y="49"/>
                  </a:lnTo>
                  <a:lnTo>
                    <a:pt x="20" y="48"/>
                  </a:lnTo>
                  <a:lnTo>
                    <a:pt x="19" y="47"/>
                  </a:lnTo>
                  <a:lnTo>
                    <a:pt x="18" y="45"/>
                  </a:lnTo>
                  <a:lnTo>
                    <a:pt x="19" y="41"/>
                  </a:lnTo>
                  <a:lnTo>
                    <a:pt x="22" y="37"/>
                  </a:lnTo>
                  <a:lnTo>
                    <a:pt x="25" y="33"/>
                  </a:lnTo>
                  <a:lnTo>
                    <a:pt x="27" y="32"/>
                  </a:lnTo>
                  <a:lnTo>
                    <a:pt x="28" y="32"/>
                  </a:lnTo>
                  <a:lnTo>
                    <a:pt x="34" y="41"/>
                  </a:lnTo>
                  <a:lnTo>
                    <a:pt x="36" y="44"/>
                  </a:lnTo>
                  <a:lnTo>
                    <a:pt x="38" y="46"/>
                  </a:lnTo>
                  <a:lnTo>
                    <a:pt x="37" y="47"/>
                  </a:lnTo>
                  <a:lnTo>
                    <a:pt x="37" y="48"/>
                  </a:lnTo>
                  <a:lnTo>
                    <a:pt x="34" y="49"/>
                  </a:lnTo>
                  <a:lnTo>
                    <a:pt x="33" y="50"/>
                  </a:lnTo>
                  <a:lnTo>
                    <a:pt x="32" y="50"/>
                  </a:lnTo>
                  <a:lnTo>
                    <a:pt x="32" y="51"/>
                  </a:lnTo>
                  <a:lnTo>
                    <a:pt x="32" y="52"/>
                  </a:lnTo>
                  <a:lnTo>
                    <a:pt x="33" y="52"/>
                  </a:lnTo>
                  <a:lnTo>
                    <a:pt x="35" y="52"/>
                  </a:lnTo>
                  <a:lnTo>
                    <a:pt x="43" y="52"/>
                  </a:lnTo>
                  <a:lnTo>
                    <a:pt x="50" y="52"/>
                  </a:lnTo>
                  <a:lnTo>
                    <a:pt x="54" y="52"/>
                  </a:lnTo>
                  <a:lnTo>
                    <a:pt x="57" y="52"/>
                  </a:lnTo>
                  <a:lnTo>
                    <a:pt x="57" y="51"/>
                  </a:lnTo>
                  <a:lnTo>
                    <a:pt x="57" y="50"/>
                  </a:lnTo>
                  <a:lnTo>
                    <a:pt x="54" y="49"/>
                  </a:lnTo>
                  <a:lnTo>
                    <a:pt x="52" y="47"/>
                  </a:lnTo>
                  <a:lnTo>
                    <a:pt x="49" y="46"/>
                  </a:lnTo>
                  <a:lnTo>
                    <a:pt x="45" y="41"/>
                  </a:lnTo>
                  <a:lnTo>
                    <a:pt x="39" y="32"/>
                  </a:lnTo>
                  <a:lnTo>
                    <a:pt x="35" y="27"/>
                  </a:lnTo>
                  <a:lnTo>
                    <a:pt x="33" y="24"/>
                  </a:lnTo>
                  <a:lnTo>
                    <a:pt x="33" y="22"/>
                  </a:lnTo>
                  <a:lnTo>
                    <a:pt x="44" y="9"/>
                  </a:lnTo>
                  <a:lnTo>
                    <a:pt x="46" y="6"/>
                  </a:lnTo>
                  <a:lnTo>
                    <a:pt x="49" y="5"/>
                  </a:lnTo>
                  <a:lnTo>
                    <a:pt x="54" y="3"/>
                  </a:lnTo>
                  <a:lnTo>
                    <a:pt x="56" y="3"/>
                  </a:lnTo>
                  <a:lnTo>
                    <a:pt x="57" y="3"/>
                  </a:lnTo>
                  <a:lnTo>
                    <a:pt x="57" y="2"/>
                  </a:lnTo>
                  <a:lnTo>
                    <a:pt x="57" y="1"/>
                  </a:lnTo>
                  <a:lnTo>
                    <a:pt x="56" y="0"/>
                  </a:lnTo>
                  <a:lnTo>
                    <a:pt x="53" y="0"/>
                  </a:lnTo>
                  <a:lnTo>
                    <a:pt x="45" y="1"/>
                  </a:lnTo>
                  <a:lnTo>
                    <a:pt x="36" y="0"/>
                  </a:lnTo>
                  <a:lnTo>
                    <a:pt x="34" y="1"/>
                  </a:lnTo>
                  <a:lnTo>
                    <a:pt x="33" y="1"/>
                  </a:lnTo>
                  <a:lnTo>
                    <a:pt x="33" y="2"/>
                  </a:lnTo>
                  <a:lnTo>
                    <a:pt x="34" y="3"/>
                  </a:lnTo>
                  <a:lnTo>
                    <a:pt x="36" y="3"/>
                  </a:lnTo>
                  <a:lnTo>
                    <a:pt x="38" y="4"/>
                  </a:lnTo>
                  <a:lnTo>
                    <a:pt x="39" y="4"/>
                  </a:lnTo>
                  <a:lnTo>
                    <a:pt x="39" y="5"/>
                  </a:lnTo>
                  <a:lnTo>
                    <a:pt x="38" y="8"/>
                  </a:lnTo>
                  <a:lnTo>
                    <a:pt x="37" y="10"/>
                  </a:lnTo>
                  <a:lnTo>
                    <a:pt x="33" y="17"/>
                  </a:lnTo>
                  <a:lnTo>
                    <a:pt x="31" y="19"/>
                  </a:lnTo>
                  <a:lnTo>
                    <a:pt x="31" y="20"/>
                  </a:lnTo>
                  <a:lnTo>
                    <a:pt x="30" y="20"/>
                  </a:lnTo>
                  <a:lnTo>
                    <a:pt x="29" y="20"/>
                  </a:lnTo>
                  <a:lnTo>
                    <a:pt x="28" y="18"/>
                  </a:lnTo>
                  <a:lnTo>
                    <a:pt x="24" y="14"/>
                  </a:lnTo>
                  <a:lnTo>
                    <a:pt x="21" y="9"/>
                  </a:lnTo>
                  <a:lnTo>
                    <a:pt x="19" y="6"/>
                  </a:lnTo>
                  <a:lnTo>
                    <a:pt x="19" y="5"/>
                  </a:lnTo>
                  <a:lnTo>
                    <a:pt x="20" y="4"/>
                  </a:lnTo>
                  <a:lnTo>
                    <a:pt x="22" y="3"/>
                  </a:lnTo>
                  <a:lnTo>
                    <a:pt x="24" y="3"/>
                  </a:lnTo>
                  <a:lnTo>
                    <a:pt x="25" y="2"/>
                  </a:lnTo>
                  <a:lnTo>
                    <a:pt x="25" y="1"/>
                  </a:lnTo>
                  <a:lnTo>
                    <a:pt x="24" y="0"/>
                  </a:lnTo>
                  <a:lnTo>
                    <a:pt x="22" y="0"/>
                  </a:lnTo>
                  <a:lnTo>
                    <a:pt x="13" y="1"/>
                  </a:lnTo>
                  <a:lnTo>
                    <a:pt x="3" y="0"/>
                  </a:lnTo>
                  <a:lnTo>
                    <a:pt x="1" y="0"/>
                  </a:lnTo>
                  <a:lnTo>
                    <a:pt x="0" y="1"/>
                  </a:lnTo>
                  <a:lnTo>
                    <a:pt x="0" y="2"/>
                  </a:lnTo>
                  <a:lnTo>
                    <a:pt x="0" y="3"/>
                  </a:lnTo>
                  <a:lnTo>
                    <a:pt x="2" y="3"/>
                  </a:lnTo>
                  <a:lnTo>
                    <a:pt x="4" y="4"/>
                  </a:lnTo>
                  <a:lnTo>
                    <a:pt x="6" y="6"/>
                  </a:lnTo>
                  <a:lnTo>
                    <a:pt x="23" y="2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7" name="Freeform 213"/>
            <p:cNvSpPr>
              <a:spLocks noEditPoints="1"/>
            </p:cNvSpPr>
            <p:nvPr/>
          </p:nvSpPr>
          <p:spPr bwMode="auto">
            <a:xfrm>
              <a:off x="1379397" y="5989972"/>
              <a:ext cx="129247" cy="114813"/>
            </a:xfrm>
            <a:custGeom>
              <a:avLst/>
              <a:gdLst>
                <a:gd name="T0" fmla="*/ 2147483647 w 82"/>
                <a:gd name="T1" fmla="*/ 2147483647 h 73"/>
                <a:gd name="T2" fmla="*/ 2147483647 w 82"/>
                <a:gd name="T3" fmla="*/ 2147483647 h 73"/>
                <a:gd name="T4" fmla="*/ 2147483647 w 82"/>
                <a:gd name="T5" fmla="*/ 2147483647 h 73"/>
                <a:gd name="T6" fmla="*/ 2147483647 w 82"/>
                <a:gd name="T7" fmla="*/ 2147483647 h 73"/>
                <a:gd name="T8" fmla="*/ 2147483647 w 82"/>
                <a:gd name="T9" fmla="*/ 2147483647 h 73"/>
                <a:gd name="T10" fmla="*/ 2147483647 w 82"/>
                <a:gd name="T11" fmla="*/ 2147483647 h 73"/>
                <a:gd name="T12" fmla="*/ 2147483647 w 82"/>
                <a:gd name="T13" fmla="*/ 2147483647 h 73"/>
                <a:gd name="T14" fmla="*/ 2147483647 w 82"/>
                <a:gd name="T15" fmla="*/ 2147483647 h 73"/>
                <a:gd name="T16" fmla="*/ 2147483647 w 82"/>
                <a:gd name="T17" fmla="*/ 2147483647 h 73"/>
                <a:gd name="T18" fmla="*/ 2147483647 w 82"/>
                <a:gd name="T19" fmla="*/ 2147483647 h 73"/>
                <a:gd name="T20" fmla="*/ 2147483647 w 82"/>
                <a:gd name="T21" fmla="*/ 2147483647 h 73"/>
                <a:gd name="T22" fmla="*/ 2147483647 w 82"/>
                <a:gd name="T23" fmla="*/ 2147483647 h 73"/>
                <a:gd name="T24" fmla="*/ 2147483647 w 82"/>
                <a:gd name="T25" fmla="*/ 2147483647 h 73"/>
                <a:gd name="T26" fmla="*/ 2147483647 w 82"/>
                <a:gd name="T27" fmla="*/ 2147483647 h 73"/>
                <a:gd name="T28" fmla="*/ 2147483647 w 82"/>
                <a:gd name="T29" fmla="*/ 0 h 73"/>
                <a:gd name="T30" fmla="*/ 2147483647 w 82"/>
                <a:gd name="T31" fmla="*/ 2147483647 h 73"/>
                <a:gd name="T32" fmla="*/ 2147483647 w 82"/>
                <a:gd name="T33" fmla="*/ 2147483647 h 73"/>
                <a:gd name="T34" fmla="*/ 2147483647 w 82"/>
                <a:gd name="T35" fmla="*/ 2147483647 h 73"/>
                <a:gd name="T36" fmla="*/ 2147483647 w 82"/>
                <a:gd name="T37" fmla="*/ 2147483647 h 73"/>
                <a:gd name="T38" fmla="*/ 2147483647 w 82"/>
                <a:gd name="T39" fmla="*/ 2147483647 h 73"/>
                <a:gd name="T40" fmla="*/ 2147483647 w 82"/>
                <a:gd name="T41" fmla="*/ 2147483647 h 73"/>
                <a:gd name="T42" fmla="*/ 2147483647 w 82"/>
                <a:gd name="T43" fmla="*/ 2147483647 h 73"/>
                <a:gd name="T44" fmla="*/ 0 w 82"/>
                <a:gd name="T45" fmla="*/ 2147483647 h 73"/>
                <a:gd name="T46" fmla="*/ 2147483647 w 82"/>
                <a:gd name="T47" fmla="*/ 2147483647 h 73"/>
                <a:gd name="T48" fmla="*/ 2147483647 w 82"/>
                <a:gd name="T49" fmla="*/ 2147483647 h 73"/>
                <a:gd name="T50" fmla="*/ 2147483647 w 82"/>
                <a:gd name="T51" fmla="*/ 2147483647 h 73"/>
                <a:gd name="T52" fmla="*/ 2147483647 w 82"/>
                <a:gd name="T53" fmla="*/ 2147483647 h 73"/>
                <a:gd name="T54" fmla="*/ 2147483647 w 82"/>
                <a:gd name="T55" fmla="*/ 2147483647 h 73"/>
                <a:gd name="T56" fmla="*/ 2147483647 w 82"/>
                <a:gd name="T57" fmla="*/ 2147483647 h 73"/>
                <a:gd name="T58" fmla="*/ 2147483647 w 82"/>
                <a:gd name="T59" fmla="*/ 2147483647 h 73"/>
                <a:gd name="T60" fmla="*/ 2147483647 w 82"/>
                <a:gd name="T61" fmla="*/ 2147483647 h 73"/>
                <a:gd name="T62" fmla="*/ 2147483647 w 82"/>
                <a:gd name="T63" fmla="*/ 2147483647 h 73"/>
                <a:gd name="T64" fmla="*/ 2147483647 w 82"/>
                <a:gd name="T65" fmla="*/ 2147483647 h 73"/>
                <a:gd name="T66" fmla="*/ 2147483647 w 82"/>
                <a:gd name="T67" fmla="*/ 2147483647 h 73"/>
                <a:gd name="T68" fmla="*/ 2147483647 w 82"/>
                <a:gd name="T69" fmla="*/ 2147483647 h 73"/>
                <a:gd name="T70" fmla="*/ 2147483647 w 82"/>
                <a:gd name="T71" fmla="*/ 2147483647 h 73"/>
                <a:gd name="T72" fmla="*/ 2147483647 w 82"/>
                <a:gd name="T73" fmla="*/ 2147483647 h 73"/>
                <a:gd name="T74" fmla="*/ 2147483647 w 82"/>
                <a:gd name="T75" fmla="*/ 2147483647 h 73"/>
                <a:gd name="T76" fmla="*/ 2147483647 w 82"/>
                <a:gd name="T77" fmla="*/ 2147483647 h 73"/>
                <a:gd name="T78" fmla="*/ 2147483647 w 82"/>
                <a:gd name="T79" fmla="*/ 2147483647 h 73"/>
                <a:gd name="T80" fmla="*/ 2147483647 w 82"/>
                <a:gd name="T81" fmla="*/ 2147483647 h 73"/>
                <a:gd name="T82" fmla="*/ 2147483647 w 82"/>
                <a:gd name="T83" fmla="*/ 2147483647 h 73"/>
                <a:gd name="T84" fmla="*/ 2147483647 w 82"/>
                <a:gd name="T85" fmla="*/ 2147483647 h 73"/>
                <a:gd name="T86" fmla="*/ 2147483647 w 82"/>
                <a:gd name="T87" fmla="*/ 2147483647 h 73"/>
                <a:gd name="T88" fmla="*/ 2147483647 w 82"/>
                <a:gd name="T89" fmla="*/ 2147483647 h 73"/>
                <a:gd name="T90" fmla="*/ 2147483647 w 82"/>
                <a:gd name="T91" fmla="*/ 2147483647 h 73"/>
                <a:gd name="T92" fmla="*/ 2147483647 w 82"/>
                <a:gd name="T93" fmla="*/ 2147483647 h 73"/>
                <a:gd name="T94" fmla="*/ 2147483647 w 82"/>
                <a:gd name="T95" fmla="*/ 2147483647 h 73"/>
                <a:gd name="T96" fmla="*/ 2147483647 w 82"/>
                <a:gd name="T97" fmla="*/ 2147483647 h 73"/>
                <a:gd name="T98" fmla="*/ 2147483647 w 82"/>
                <a:gd name="T99" fmla="*/ 2147483647 h 7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2"/>
                <a:gd name="T151" fmla="*/ 0 h 73"/>
                <a:gd name="T152" fmla="*/ 82 w 82"/>
                <a:gd name="T153" fmla="*/ 73 h 7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2" h="73">
                  <a:moveTo>
                    <a:pt x="22" y="11"/>
                  </a:moveTo>
                  <a:lnTo>
                    <a:pt x="23" y="9"/>
                  </a:lnTo>
                  <a:lnTo>
                    <a:pt x="23" y="7"/>
                  </a:lnTo>
                  <a:lnTo>
                    <a:pt x="24" y="5"/>
                  </a:lnTo>
                  <a:lnTo>
                    <a:pt x="25" y="4"/>
                  </a:lnTo>
                  <a:lnTo>
                    <a:pt x="28" y="3"/>
                  </a:lnTo>
                  <a:lnTo>
                    <a:pt x="32" y="3"/>
                  </a:lnTo>
                  <a:lnTo>
                    <a:pt x="34" y="3"/>
                  </a:lnTo>
                  <a:lnTo>
                    <a:pt x="36" y="4"/>
                  </a:lnTo>
                  <a:lnTo>
                    <a:pt x="38" y="4"/>
                  </a:lnTo>
                  <a:lnTo>
                    <a:pt x="39" y="6"/>
                  </a:lnTo>
                  <a:lnTo>
                    <a:pt x="40" y="9"/>
                  </a:lnTo>
                  <a:lnTo>
                    <a:pt x="41" y="12"/>
                  </a:lnTo>
                  <a:lnTo>
                    <a:pt x="40" y="15"/>
                  </a:lnTo>
                  <a:lnTo>
                    <a:pt x="40" y="18"/>
                  </a:lnTo>
                  <a:lnTo>
                    <a:pt x="37" y="22"/>
                  </a:lnTo>
                  <a:lnTo>
                    <a:pt x="35" y="24"/>
                  </a:lnTo>
                  <a:lnTo>
                    <a:pt x="34" y="25"/>
                  </a:lnTo>
                  <a:lnTo>
                    <a:pt x="32" y="26"/>
                  </a:lnTo>
                  <a:lnTo>
                    <a:pt x="31" y="26"/>
                  </a:lnTo>
                  <a:lnTo>
                    <a:pt x="30" y="25"/>
                  </a:lnTo>
                  <a:lnTo>
                    <a:pt x="28" y="23"/>
                  </a:lnTo>
                  <a:lnTo>
                    <a:pt x="27" y="21"/>
                  </a:lnTo>
                  <a:lnTo>
                    <a:pt x="24" y="17"/>
                  </a:lnTo>
                  <a:lnTo>
                    <a:pt x="23" y="14"/>
                  </a:lnTo>
                  <a:lnTo>
                    <a:pt x="22" y="11"/>
                  </a:lnTo>
                  <a:close/>
                  <a:moveTo>
                    <a:pt x="54" y="46"/>
                  </a:moveTo>
                  <a:lnTo>
                    <a:pt x="53" y="47"/>
                  </a:lnTo>
                  <a:lnTo>
                    <a:pt x="52" y="47"/>
                  </a:lnTo>
                  <a:lnTo>
                    <a:pt x="51" y="46"/>
                  </a:lnTo>
                  <a:lnTo>
                    <a:pt x="35" y="29"/>
                  </a:lnTo>
                  <a:lnTo>
                    <a:pt x="34" y="28"/>
                  </a:lnTo>
                  <a:lnTo>
                    <a:pt x="36" y="26"/>
                  </a:lnTo>
                  <a:lnTo>
                    <a:pt x="41" y="24"/>
                  </a:lnTo>
                  <a:lnTo>
                    <a:pt x="43" y="22"/>
                  </a:lnTo>
                  <a:lnTo>
                    <a:pt x="46" y="19"/>
                  </a:lnTo>
                  <a:lnTo>
                    <a:pt x="47" y="16"/>
                  </a:lnTo>
                  <a:lnTo>
                    <a:pt x="47" y="13"/>
                  </a:lnTo>
                  <a:lnTo>
                    <a:pt x="47" y="10"/>
                  </a:lnTo>
                  <a:lnTo>
                    <a:pt x="46" y="7"/>
                  </a:lnTo>
                  <a:lnTo>
                    <a:pt x="45" y="5"/>
                  </a:lnTo>
                  <a:lnTo>
                    <a:pt x="43" y="3"/>
                  </a:lnTo>
                  <a:lnTo>
                    <a:pt x="41" y="2"/>
                  </a:lnTo>
                  <a:lnTo>
                    <a:pt x="38" y="1"/>
                  </a:lnTo>
                  <a:lnTo>
                    <a:pt x="35" y="0"/>
                  </a:lnTo>
                  <a:lnTo>
                    <a:pt x="32" y="0"/>
                  </a:lnTo>
                  <a:lnTo>
                    <a:pt x="28" y="0"/>
                  </a:lnTo>
                  <a:lnTo>
                    <a:pt x="24" y="1"/>
                  </a:lnTo>
                  <a:lnTo>
                    <a:pt x="21" y="3"/>
                  </a:lnTo>
                  <a:lnTo>
                    <a:pt x="20" y="4"/>
                  </a:lnTo>
                  <a:lnTo>
                    <a:pt x="19" y="5"/>
                  </a:lnTo>
                  <a:lnTo>
                    <a:pt x="17" y="7"/>
                  </a:lnTo>
                  <a:lnTo>
                    <a:pt x="16" y="10"/>
                  </a:lnTo>
                  <a:lnTo>
                    <a:pt x="15" y="13"/>
                  </a:lnTo>
                  <a:lnTo>
                    <a:pt x="15" y="16"/>
                  </a:lnTo>
                  <a:lnTo>
                    <a:pt x="15" y="19"/>
                  </a:lnTo>
                  <a:lnTo>
                    <a:pt x="16" y="22"/>
                  </a:lnTo>
                  <a:lnTo>
                    <a:pt x="17" y="24"/>
                  </a:lnTo>
                  <a:lnTo>
                    <a:pt x="18" y="26"/>
                  </a:lnTo>
                  <a:lnTo>
                    <a:pt x="21" y="30"/>
                  </a:lnTo>
                  <a:lnTo>
                    <a:pt x="20" y="31"/>
                  </a:lnTo>
                  <a:lnTo>
                    <a:pt x="18" y="32"/>
                  </a:lnTo>
                  <a:lnTo>
                    <a:pt x="10" y="36"/>
                  </a:lnTo>
                  <a:lnTo>
                    <a:pt x="6" y="39"/>
                  </a:lnTo>
                  <a:lnTo>
                    <a:pt x="3" y="43"/>
                  </a:lnTo>
                  <a:lnTo>
                    <a:pt x="1" y="45"/>
                  </a:lnTo>
                  <a:lnTo>
                    <a:pt x="0" y="48"/>
                  </a:lnTo>
                  <a:lnTo>
                    <a:pt x="0" y="51"/>
                  </a:lnTo>
                  <a:lnTo>
                    <a:pt x="0" y="54"/>
                  </a:lnTo>
                  <a:lnTo>
                    <a:pt x="0" y="59"/>
                  </a:lnTo>
                  <a:lnTo>
                    <a:pt x="2" y="64"/>
                  </a:lnTo>
                  <a:lnTo>
                    <a:pt x="4" y="67"/>
                  </a:lnTo>
                  <a:lnTo>
                    <a:pt x="8" y="70"/>
                  </a:lnTo>
                  <a:lnTo>
                    <a:pt x="11" y="71"/>
                  </a:lnTo>
                  <a:lnTo>
                    <a:pt x="15" y="72"/>
                  </a:lnTo>
                  <a:lnTo>
                    <a:pt x="21" y="73"/>
                  </a:lnTo>
                  <a:lnTo>
                    <a:pt x="28" y="73"/>
                  </a:lnTo>
                  <a:lnTo>
                    <a:pt x="31" y="72"/>
                  </a:lnTo>
                  <a:lnTo>
                    <a:pt x="33" y="71"/>
                  </a:lnTo>
                  <a:lnTo>
                    <a:pt x="38" y="69"/>
                  </a:lnTo>
                  <a:lnTo>
                    <a:pt x="41" y="67"/>
                  </a:lnTo>
                  <a:lnTo>
                    <a:pt x="47" y="60"/>
                  </a:lnTo>
                  <a:lnTo>
                    <a:pt x="50" y="63"/>
                  </a:lnTo>
                  <a:lnTo>
                    <a:pt x="56" y="69"/>
                  </a:lnTo>
                  <a:lnTo>
                    <a:pt x="61" y="72"/>
                  </a:lnTo>
                  <a:lnTo>
                    <a:pt x="64" y="73"/>
                  </a:lnTo>
                  <a:lnTo>
                    <a:pt x="67" y="73"/>
                  </a:lnTo>
                  <a:lnTo>
                    <a:pt x="72" y="72"/>
                  </a:lnTo>
                  <a:lnTo>
                    <a:pt x="77" y="71"/>
                  </a:lnTo>
                  <a:lnTo>
                    <a:pt x="80" y="68"/>
                  </a:lnTo>
                  <a:lnTo>
                    <a:pt x="81" y="67"/>
                  </a:lnTo>
                  <a:lnTo>
                    <a:pt x="81" y="65"/>
                  </a:lnTo>
                  <a:lnTo>
                    <a:pt x="81" y="64"/>
                  </a:lnTo>
                  <a:lnTo>
                    <a:pt x="79" y="64"/>
                  </a:lnTo>
                  <a:lnTo>
                    <a:pt x="76" y="65"/>
                  </a:lnTo>
                  <a:lnTo>
                    <a:pt x="71" y="65"/>
                  </a:lnTo>
                  <a:lnTo>
                    <a:pt x="69" y="65"/>
                  </a:lnTo>
                  <a:lnTo>
                    <a:pt x="67" y="63"/>
                  </a:lnTo>
                  <a:lnTo>
                    <a:pt x="61" y="59"/>
                  </a:lnTo>
                  <a:lnTo>
                    <a:pt x="57" y="54"/>
                  </a:lnTo>
                  <a:lnTo>
                    <a:pt x="55" y="52"/>
                  </a:lnTo>
                  <a:lnTo>
                    <a:pt x="55" y="50"/>
                  </a:lnTo>
                  <a:lnTo>
                    <a:pt x="74" y="27"/>
                  </a:lnTo>
                  <a:lnTo>
                    <a:pt x="75" y="25"/>
                  </a:lnTo>
                  <a:lnTo>
                    <a:pt x="77" y="24"/>
                  </a:lnTo>
                  <a:lnTo>
                    <a:pt x="78" y="24"/>
                  </a:lnTo>
                  <a:lnTo>
                    <a:pt x="79" y="24"/>
                  </a:lnTo>
                  <a:lnTo>
                    <a:pt x="82" y="23"/>
                  </a:lnTo>
                  <a:lnTo>
                    <a:pt x="82" y="22"/>
                  </a:lnTo>
                  <a:lnTo>
                    <a:pt x="82" y="21"/>
                  </a:lnTo>
                  <a:lnTo>
                    <a:pt x="80" y="21"/>
                  </a:lnTo>
                  <a:lnTo>
                    <a:pt x="70" y="21"/>
                  </a:lnTo>
                  <a:lnTo>
                    <a:pt x="60" y="21"/>
                  </a:lnTo>
                  <a:lnTo>
                    <a:pt x="58" y="21"/>
                  </a:lnTo>
                  <a:lnTo>
                    <a:pt x="58" y="22"/>
                  </a:lnTo>
                  <a:lnTo>
                    <a:pt x="58" y="23"/>
                  </a:lnTo>
                  <a:lnTo>
                    <a:pt x="59" y="23"/>
                  </a:lnTo>
                  <a:lnTo>
                    <a:pt x="62" y="24"/>
                  </a:lnTo>
                  <a:lnTo>
                    <a:pt x="66" y="24"/>
                  </a:lnTo>
                  <a:lnTo>
                    <a:pt x="67" y="25"/>
                  </a:lnTo>
                  <a:lnTo>
                    <a:pt x="67" y="26"/>
                  </a:lnTo>
                  <a:lnTo>
                    <a:pt x="66" y="29"/>
                  </a:lnTo>
                  <a:lnTo>
                    <a:pt x="65" y="32"/>
                  </a:lnTo>
                  <a:lnTo>
                    <a:pt x="63" y="34"/>
                  </a:lnTo>
                  <a:lnTo>
                    <a:pt x="54" y="46"/>
                  </a:lnTo>
                  <a:close/>
                  <a:moveTo>
                    <a:pt x="24" y="33"/>
                  </a:moveTo>
                  <a:lnTo>
                    <a:pt x="45" y="55"/>
                  </a:lnTo>
                  <a:lnTo>
                    <a:pt x="45" y="56"/>
                  </a:lnTo>
                  <a:lnTo>
                    <a:pt x="46" y="56"/>
                  </a:lnTo>
                  <a:lnTo>
                    <a:pt x="44" y="59"/>
                  </a:lnTo>
                  <a:lnTo>
                    <a:pt x="40" y="62"/>
                  </a:lnTo>
                  <a:lnTo>
                    <a:pt x="38" y="64"/>
                  </a:lnTo>
                  <a:lnTo>
                    <a:pt x="34" y="65"/>
                  </a:lnTo>
                  <a:lnTo>
                    <a:pt x="31" y="66"/>
                  </a:lnTo>
                  <a:lnTo>
                    <a:pt x="26" y="67"/>
                  </a:lnTo>
                  <a:lnTo>
                    <a:pt x="23" y="66"/>
                  </a:lnTo>
                  <a:lnTo>
                    <a:pt x="19" y="65"/>
                  </a:lnTo>
                  <a:lnTo>
                    <a:pt x="17" y="64"/>
                  </a:lnTo>
                  <a:lnTo>
                    <a:pt x="15" y="63"/>
                  </a:lnTo>
                  <a:lnTo>
                    <a:pt x="14" y="62"/>
                  </a:lnTo>
                  <a:lnTo>
                    <a:pt x="12" y="59"/>
                  </a:lnTo>
                  <a:lnTo>
                    <a:pt x="11" y="56"/>
                  </a:lnTo>
                  <a:lnTo>
                    <a:pt x="10" y="53"/>
                  </a:lnTo>
                  <a:lnTo>
                    <a:pt x="10" y="50"/>
                  </a:lnTo>
                  <a:lnTo>
                    <a:pt x="10" y="46"/>
                  </a:lnTo>
                  <a:lnTo>
                    <a:pt x="11" y="43"/>
                  </a:lnTo>
                  <a:lnTo>
                    <a:pt x="13" y="40"/>
                  </a:lnTo>
                  <a:lnTo>
                    <a:pt x="15" y="38"/>
                  </a:lnTo>
                  <a:lnTo>
                    <a:pt x="20" y="35"/>
                  </a:lnTo>
                  <a:lnTo>
                    <a:pt x="24" y="3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8" name="Freeform 214"/>
            <p:cNvSpPr>
              <a:spLocks/>
            </p:cNvSpPr>
            <p:nvPr/>
          </p:nvSpPr>
          <p:spPr bwMode="auto">
            <a:xfrm>
              <a:off x="1538336" y="5970239"/>
              <a:ext cx="99556" cy="132752"/>
            </a:xfrm>
            <a:custGeom>
              <a:avLst/>
              <a:gdLst>
                <a:gd name="T0" fmla="*/ 2147483647 w 62"/>
                <a:gd name="T1" fmla="*/ 2147483647 h 83"/>
                <a:gd name="T2" fmla="*/ 2147483647 w 62"/>
                <a:gd name="T3" fmla="*/ 2147483647 h 83"/>
                <a:gd name="T4" fmla="*/ 2147483647 w 62"/>
                <a:gd name="T5" fmla="*/ 2147483647 h 83"/>
                <a:gd name="T6" fmla="*/ 2147483647 w 62"/>
                <a:gd name="T7" fmla="*/ 2147483647 h 83"/>
                <a:gd name="T8" fmla="*/ 0 w 62"/>
                <a:gd name="T9" fmla="*/ 2147483647 h 83"/>
                <a:gd name="T10" fmla="*/ 2147483647 w 62"/>
                <a:gd name="T11" fmla="*/ 2147483647 h 83"/>
                <a:gd name="T12" fmla="*/ 2147483647 w 62"/>
                <a:gd name="T13" fmla="*/ 2147483647 h 83"/>
                <a:gd name="T14" fmla="*/ 2147483647 w 62"/>
                <a:gd name="T15" fmla="*/ 2147483647 h 83"/>
                <a:gd name="T16" fmla="*/ 2147483647 w 62"/>
                <a:gd name="T17" fmla="*/ 2147483647 h 83"/>
                <a:gd name="T18" fmla="*/ 2147483647 w 62"/>
                <a:gd name="T19" fmla="*/ 2147483647 h 83"/>
                <a:gd name="T20" fmla="*/ 2147483647 w 62"/>
                <a:gd name="T21" fmla="*/ 2147483647 h 83"/>
                <a:gd name="T22" fmla="*/ 2147483647 w 62"/>
                <a:gd name="T23" fmla="*/ 2147483647 h 83"/>
                <a:gd name="T24" fmla="*/ 2147483647 w 62"/>
                <a:gd name="T25" fmla="*/ 2147483647 h 83"/>
                <a:gd name="T26" fmla="*/ 2147483647 w 62"/>
                <a:gd name="T27" fmla="*/ 2147483647 h 83"/>
                <a:gd name="T28" fmla="*/ 2147483647 w 62"/>
                <a:gd name="T29" fmla="*/ 2147483647 h 83"/>
                <a:gd name="T30" fmla="*/ 2147483647 w 62"/>
                <a:gd name="T31" fmla="*/ 2147483647 h 83"/>
                <a:gd name="T32" fmla="*/ 2147483647 w 62"/>
                <a:gd name="T33" fmla="*/ 2147483647 h 83"/>
                <a:gd name="T34" fmla="*/ 2147483647 w 62"/>
                <a:gd name="T35" fmla="*/ 2147483647 h 83"/>
                <a:gd name="T36" fmla="*/ 2147483647 w 62"/>
                <a:gd name="T37" fmla="*/ 2147483647 h 83"/>
                <a:gd name="T38" fmla="*/ 2147483647 w 62"/>
                <a:gd name="T39" fmla="*/ 2147483647 h 83"/>
                <a:gd name="T40" fmla="*/ 2147483647 w 62"/>
                <a:gd name="T41" fmla="*/ 2147483647 h 83"/>
                <a:gd name="T42" fmla="*/ 2147483647 w 62"/>
                <a:gd name="T43" fmla="*/ 2147483647 h 83"/>
                <a:gd name="T44" fmla="*/ 2147483647 w 62"/>
                <a:gd name="T45" fmla="*/ 2147483647 h 83"/>
                <a:gd name="T46" fmla="*/ 2147483647 w 62"/>
                <a:gd name="T47" fmla="*/ 0 h 83"/>
                <a:gd name="T48" fmla="*/ 2147483647 w 62"/>
                <a:gd name="T49" fmla="*/ 0 h 83"/>
                <a:gd name="T50" fmla="*/ 2147483647 w 62"/>
                <a:gd name="T51" fmla="*/ 0 h 83"/>
                <a:gd name="T52" fmla="*/ 0 w 62"/>
                <a:gd name="T53" fmla="*/ 2147483647 h 83"/>
                <a:gd name="T54" fmla="*/ 2147483647 w 62"/>
                <a:gd name="T55" fmla="*/ 2147483647 h 83"/>
                <a:gd name="T56" fmla="*/ 2147483647 w 62"/>
                <a:gd name="T57" fmla="*/ 2147483647 h 83"/>
                <a:gd name="T58" fmla="*/ 2147483647 w 62"/>
                <a:gd name="T59" fmla="*/ 2147483647 h 83"/>
                <a:gd name="T60" fmla="*/ 2147483647 w 62"/>
                <a:gd name="T61" fmla="*/ 2147483647 h 83"/>
                <a:gd name="T62" fmla="*/ 2147483647 w 62"/>
                <a:gd name="T63" fmla="*/ 2147483647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2"/>
                <a:gd name="T97" fmla="*/ 0 h 83"/>
                <a:gd name="T98" fmla="*/ 62 w 62"/>
                <a:gd name="T99" fmla="*/ 83 h 8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2" h="83">
                  <a:moveTo>
                    <a:pt x="14" y="70"/>
                  </a:moveTo>
                  <a:lnTo>
                    <a:pt x="13" y="74"/>
                  </a:lnTo>
                  <a:lnTo>
                    <a:pt x="12" y="76"/>
                  </a:lnTo>
                  <a:lnTo>
                    <a:pt x="12" y="77"/>
                  </a:lnTo>
                  <a:lnTo>
                    <a:pt x="10" y="78"/>
                  </a:lnTo>
                  <a:lnTo>
                    <a:pt x="8" y="78"/>
                  </a:lnTo>
                  <a:lnTo>
                    <a:pt x="3" y="79"/>
                  </a:lnTo>
                  <a:lnTo>
                    <a:pt x="1" y="79"/>
                  </a:lnTo>
                  <a:lnTo>
                    <a:pt x="1" y="80"/>
                  </a:lnTo>
                  <a:lnTo>
                    <a:pt x="0" y="81"/>
                  </a:lnTo>
                  <a:lnTo>
                    <a:pt x="1" y="82"/>
                  </a:lnTo>
                  <a:lnTo>
                    <a:pt x="1" y="83"/>
                  </a:lnTo>
                  <a:lnTo>
                    <a:pt x="2" y="83"/>
                  </a:lnTo>
                  <a:lnTo>
                    <a:pt x="4" y="83"/>
                  </a:lnTo>
                  <a:lnTo>
                    <a:pt x="23" y="83"/>
                  </a:lnTo>
                  <a:lnTo>
                    <a:pt x="58" y="83"/>
                  </a:lnTo>
                  <a:lnTo>
                    <a:pt x="59" y="83"/>
                  </a:lnTo>
                  <a:lnTo>
                    <a:pt x="60" y="82"/>
                  </a:lnTo>
                  <a:lnTo>
                    <a:pt x="60" y="81"/>
                  </a:lnTo>
                  <a:lnTo>
                    <a:pt x="62" y="72"/>
                  </a:lnTo>
                  <a:lnTo>
                    <a:pt x="62" y="67"/>
                  </a:lnTo>
                  <a:lnTo>
                    <a:pt x="62" y="65"/>
                  </a:lnTo>
                  <a:lnTo>
                    <a:pt x="61" y="65"/>
                  </a:lnTo>
                  <a:lnTo>
                    <a:pt x="60" y="65"/>
                  </a:lnTo>
                  <a:lnTo>
                    <a:pt x="59" y="66"/>
                  </a:lnTo>
                  <a:lnTo>
                    <a:pt x="56" y="70"/>
                  </a:lnTo>
                  <a:lnTo>
                    <a:pt x="54" y="72"/>
                  </a:lnTo>
                  <a:lnTo>
                    <a:pt x="51" y="74"/>
                  </a:lnTo>
                  <a:lnTo>
                    <a:pt x="48" y="76"/>
                  </a:lnTo>
                  <a:lnTo>
                    <a:pt x="45" y="77"/>
                  </a:lnTo>
                  <a:lnTo>
                    <a:pt x="37" y="78"/>
                  </a:lnTo>
                  <a:lnTo>
                    <a:pt x="30" y="78"/>
                  </a:lnTo>
                  <a:lnTo>
                    <a:pt x="28" y="78"/>
                  </a:lnTo>
                  <a:lnTo>
                    <a:pt x="27" y="77"/>
                  </a:lnTo>
                  <a:lnTo>
                    <a:pt x="26" y="76"/>
                  </a:lnTo>
                  <a:lnTo>
                    <a:pt x="25" y="73"/>
                  </a:lnTo>
                  <a:lnTo>
                    <a:pt x="25" y="12"/>
                  </a:lnTo>
                  <a:lnTo>
                    <a:pt x="26" y="8"/>
                  </a:lnTo>
                  <a:lnTo>
                    <a:pt x="26" y="7"/>
                  </a:lnTo>
                  <a:lnTo>
                    <a:pt x="27" y="6"/>
                  </a:lnTo>
                  <a:lnTo>
                    <a:pt x="29" y="5"/>
                  </a:lnTo>
                  <a:lnTo>
                    <a:pt x="32" y="4"/>
                  </a:lnTo>
                  <a:lnTo>
                    <a:pt x="36" y="4"/>
                  </a:lnTo>
                  <a:lnTo>
                    <a:pt x="38" y="3"/>
                  </a:lnTo>
                  <a:lnTo>
                    <a:pt x="38" y="2"/>
                  </a:lnTo>
                  <a:lnTo>
                    <a:pt x="38" y="1"/>
                  </a:lnTo>
                  <a:lnTo>
                    <a:pt x="37" y="0"/>
                  </a:lnTo>
                  <a:lnTo>
                    <a:pt x="36" y="0"/>
                  </a:lnTo>
                  <a:lnTo>
                    <a:pt x="34" y="0"/>
                  </a:lnTo>
                  <a:lnTo>
                    <a:pt x="19" y="0"/>
                  </a:lnTo>
                  <a:lnTo>
                    <a:pt x="3" y="0"/>
                  </a:lnTo>
                  <a:lnTo>
                    <a:pt x="1" y="0"/>
                  </a:lnTo>
                  <a:lnTo>
                    <a:pt x="0" y="1"/>
                  </a:lnTo>
                  <a:lnTo>
                    <a:pt x="0" y="2"/>
                  </a:lnTo>
                  <a:lnTo>
                    <a:pt x="0" y="3"/>
                  </a:lnTo>
                  <a:lnTo>
                    <a:pt x="1" y="4"/>
                  </a:lnTo>
                  <a:lnTo>
                    <a:pt x="5" y="4"/>
                  </a:lnTo>
                  <a:lnTo>
                    <a:pt x="8" y="5"/>
                  </a:lnTo>
                  <a:lnTo>
                    <a:pt x="11" y="5"/>
                  </a:lnTo>
                  <a:lnTo>
                    <a:pt x="12" y="6"/>
                  </a:lnTo>
                  <a:lnTo>
                    <a:pt x="13" y="7"/>
                  </a:lnTo>
                  <a:lnTo>
                    <a:pt x="14" y="8"/>
                  </a:lnTo>
                  <a:lnTo>
                    <a:pt x="14" y="10"/>
                  </a:lnTo>
                  <a:lnTo>
                    <a:pt x="14" y="7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9" name="Freeform 215"/>
            <p:cNvSpPr>
              <a:spLocks noEditPoints="1"/>
            </p:cNvSpPr>
            <p:nvPr/>
          </p:nvSpPr>
          <p:spPr bwMode="auto">
            <a:xfrm>
              <a:off x="1639637" y="6016881"/>
              <a:ext cx="69863" cy="87903"/>
            </a:xfrm>
            <a:custGeom>
              <a:avLst/>
              <a:gdLst>
                <a:gd name="T0" fmla="*/ 2147483647 w 44"/>
                <a:gd name="T1" fmla="*/ 2147483647 h 56"/>
                <a:gd name="T2" fmla="*/ 2147483647 w 44"/>
                <a:gd name="T3" fmla="*/ 2147483647 h 56"/>
                <a:gd name="T4" fmla="*/ 2147483647 w 44"/>
                <a:gd name="T5" fmla="*/ 2147483647 h 56"/>
                <a:gd name="T6" fmla="*/ 2147483647 w 44"/>
                <a:gd name="T7" fmla="*/ 2147483647 h 56"/>
                <a:gd name="T8" fmla="*/ 2147483647 w 44"/>
                <a:gd name="T9" fmla="*/ 2147483647 h 56"/>
                <a:gd name="T10" fmla="*/ 2147483647 w 44"/>
                <a:gd name="T11" fmla="*/ 2147483647 h 56"/>
                <a:gd name="T12" fmla="*/ 2147483647 w 44"/>
                <a:gd name="T13" fmla="*/ 2147483647 h 56"/>
                <a:gd name="T14" fmla="*/ 2147483647 w 44"/>
                <a:gd name="T15" fmla="*/ 2147483647 h 56"/>
                <a:gd name="T16" fmla="*/ 2147483647 w 44"/>
                <a:gd name="T17" fmla="*/ 2147483647 h 56"/>
                <a:gd name="T18" fmla="*/ 2147483647 w 44"/>
                <a:gd name="T19" fmla="*/ 2147483647 h 56"/>
                <a:gd name="T20" fmla="*/ 0 w 44"/>
                <a:gd name="T21" fmla="*/ 2147483647 h 56"/>
                <a:gd name="T22" fmla="*/ 2147483647 w 44"/>
                <a:gd name="T23" fmla="*/ 2147483647 h 56"/>
                <a:gd name="T24" fmla="*/ 2147483647 w 44"/>
                <a:gd name="T25" fmla="*/ 2147483647 h 56"/>
                <a:gd name="T26" fmla="*/ 2147483647 w 44"/>
                <a:gd name="T27" fmla="*/ 2147483647 h 56"/>
                <a:gd name="T28" fmla="*/ 2147483647 w 44"/>
                <a:gd name="T29" fmla="*/ 2147483647 h 56"/>
                <a:gd name="T30" fmla="*/ 2147483647 w 44"/>
                <a:gd name="T31" fmla="*/ 2147483647 h 56"/>
                <a:gd name="T32" fmla="*/ 2147483647 w 44"/>
                <a:gd name="T33" fmla="*/ 2147483647 h 56"/>
                <a:gd name="T34" fmla="*/ 2147483647 w 44"/>
                <a:gd name="T35" fmla="*/ 2147483647 h 56"/>
                <a:gd name="T36" fmla="*/ 2147483647 w 44"/>
                <a:gd name="T37" fmla="*/ 2147483647 h 56"/>
                <a:gd name="T38" fmla="*/ 2147483647 w 44"/>
                <a:gd name="T39" fmla="*/ 2147483647 h 56"/>
                <a:gd name="T40" fmla="*/ 2147483647 w 44"/>
                <a:gd name="T41" fmla="*/ 2147483647 h 56"/>
                <a:gd name="T42" fmla="*/ 2147483647 w 44"/>
                <a:gd name="T43" fmla="*/ 2147483647 h 56"/>
                <a:gd name="T44" fmla="*/ 2147483647 w 44"/>
                <a:gd name="T45" fmla="*/ 2147483647 h 56"/>
                <a:gd name="T46" fmla="*/ 2147483647 w 44"/>
                <a:gd name="T47" fmla="*/ 2147483647 h 56"/>
                <a:gd name="T48" fmla="*/ 2147483647 w 44"/>
                <a:gd name="T49" fmla="*/ 2147483647 h 56"/>
                <a:gd name="T50" fmla="*/ 2147483647 w 44"/>
                <a:gd name="T51" fmla="*/ 2147483647 h 56"/>
                <a:gd name="T52" fmla="*/ 2147483647 w 44"/>
                <a:gd name="T53" fmla="*/ 2147483647 h 56"/>
                <a:gd name="T54" fmla="*/ 2147483647 w 44"/>
                <a:gd name="T55" fmla="*/ 2147483647 h 56"/>
                <a:gd name="T56" fmla="*/ 2147483647 w 44"/>
                <a:gd name="T57" fmla="*/ 2147483647 h 56"/>
                <a:gd name="T58" fmla="*/ 2147483647 w 44"/>
                <a:gd name="T59" fmla="*/ 2147483647 h 56"/>
                <a:gd name="T60" fmla="*/ 2147483647 w 44"/>
                <a:gd name="T61" fmla="*/ 2147483647 h 56"/>
                <a:gd name="T62" fmla="*/ 2147483647 w 44"/>
                <a:gd name="T63" fmla="*/ 2147483647 h 56"/>
                <a:gd name="T64" fmla="*/ 2147483647 w 44"/>
                <a:gd name="T65" fmla="*/ 2147483647 h 56"/>
                <a:gd name="T66" fmla="*/ 2147483647 w 44"/>
                <a:gd name="T67" fmla="*/ 2147483647 h 56"/>
                <a:gd name="T68" fmla="*/ 2147483647 w 44"/>
                <a:gd name="T69" fmla="*/ 2147483647 h 56"/>
                <a:gd name="T70" fmla="*/ 2147483647 w 44"/>
                <a:gd name="T71" fmla="*/ 2147483647 h 56"/>
                <a:gd name="T72" fmla="*/ 2147483647 w 44"/>
                <a:gd name="T73" fmla="*/ 2147483647 h 56"/>
                <a:gd name="T74" fmla="*/ 2147483647 w 44"/>
                <a:gd name="T75" fmla="*/ 2147483647 h 56"/>
                <a:gd name="T76" fmla="*/ 2147483647 w 44"/>
                <a:gd name="T77" fmla="*/ 2147483647 h 56"/>
                <a:gd name="T78" fmla="*/ 2147483647 w 44"/>
                <a:gd name="T79" fmla="*/ 2147483647 h 56"/>
                <a:gd name="T80" fmla="*/ 2147483647 w 44"/>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4"/>
                <a:gd name="T124" fmla="*/ 0 h 56"/>
                <a:gd name="T125" fmla="*/ 44 w 44"/>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4" h="56">
                  <a:moveTo>
                    <a:pt x="42" y="22"/>
                  </a:moveTo>
                  <a:lnTo>
                    <a:pt x="43" y="22"/>
                  </a:lnTo>
                  <a:lnTo>
                    <a:pt x="44" y="21"/>
                  </a:lnTo>
                  <a:lnTo>
                    <a:pt x="44" y="19"/>
                  </a:lnTo>
                  <a:lnTo>
                    <a:pt x="44" y="16"/>
                  </a:lnTo>
                  <a:lnTo>
                    <a:pt x="43" y="14"/>
                  </a:lnTo>
                  <a:lnTo>
                    <a:pt x="42" y="11"/>
                  </a:lnTo>
                  <a:lnTo>
                    <a:pt x="40" y="7"/>
                  </a:lnTo>
                  <a:lnTo>
                    <a:pt x="37" y="5"/>
                  </a:lnTo>
                  <a:lnTo>
                    <a:pt x="34" y="2"/>
                  </a:lnTo>
                  <a:lnTo>
                    <a:pt x="32" y="1"/>
                  </a:lnTo>
                  <a:lnTo>
                    <a:pt x="29" y="1"/>
                  </a:lnTo>
                  <a:lnTo>
                    <a:pt x="24" y="0"/>
                  </a:lnTo>
                  <a:lnTo>
                    <a:pt x="19" y="1"/>
                  </a:lnTo>
                  <a:lnTo>
                    <a:pt x="14" y="3"/>
                  </a:lnTo>
                  <a:lnTo>
                    <a:pt x="12" y="4"/>
                  </a:lnTo>
                  <a:lnTo>
                    <a:pt x="10" y="6"/>
                  </a:lnTo>
                  <a:lnTo>
                    <a:pt x="6" y="10"/>
                  </a:lnTo>
                  <a:lnTo>
                    <a:pt x="4" y="14"/>
                  </a:lnTo>
                  <a:lnTo>
                    <a:pt x="2" y="19"/>
                  </a:lnTo>
                  <a:lnTo>
                    <a:pt x="1" y="24"/>
                  </a:lnTo>
                  <a:lnTo>
                    <a:pt x="0" y="29"/>
                  </a:lnTo>
                  <a:lnTo>
                    <a:pt x="1" y="35"/>
                  </a:lnTo>
                  <a:lnTo>
                    <a:pt x="2" y="40"/>
                  </a:lnTo>
                  <a:lnTo>
                    <a:pt x="4" y="45"/>
                  </a:lnTo>
                  <a:lnTo>
                    <a:pt x="6" y="49"/>
                  </a:lnTo>
                  <a:lnTo>
                    <a:pt x="8" y="51"/>
                  </a:lnTo>
                  <a:lnTo>
                    <a:pt x="9" y="52"/>
                  </a:lnTo>
                  <a:lnTo>
                    <a:pt x="13" y="54"/>
                  </a:lnTo>
                  <a:lnTo>
                    <a:pt x="18" y="56"/>
                  </a:lnTo>
                  <a:lnTo>
                    <a:pt x="23" y="56"/>
                  </a:lnTo>
                  <a:lnTo>
                    <a:pt x="28" y="56"/>
                  </a:lnTo>
                  <a:lnTo>
                    <a:pt x="32" y="54"/>
                  </a:lnTo>
                  <a:lnTo>
                    <a:pt x="35" y="53"/>
                  </a:lnTo>
                  <a:lnTo>
                    <a:pt x="38" y="51"/>
                  </a:lnTo>
                  <a:lnTo>
                    <a:pt x="41" y="47"/>
                  </a:lnTo>
                  <a:lnTo>
                    <a:pt x="42" y="45"/>
                  </a:lnTo>
                  <a:lnTo>
                    <a:pt x="42" y="44"/>
                  </a:lnTo>
                  <a:lnTo>
                    <a:pt x="41" y="44"/>
                  </a:lnTo>
                  <a:lnTo>
                    <a:pt x="39" y="45"/>
                  </a:lnTo>
                  <a:lnTo>
                    <a:pt x="38" y="47"/>
                  </a:lnTo>
                  <a:lnTo>
                    <a:pt x="36" y="48"/>
                  </a:lnTo>
                  <a:lnTo>
                    <a:pt x="34" y="49"/>
                  </a:lnTo>
                  <a:lnTo>
                    <a:pt x="32" y="49"/>
                  </a:lnTo>
                  <a:lnTo>
                    <a:pt x="28" y="50"/>
                  </a:lnTo>
                  <a:lnTo>
                    <a:pt x="23" y="49"/>
                  </a:lnTo>
                  <a:lnTo>
                    <a:pt x="21" y="48"/>
                  </a:lnTo>
                  <a:lnTo>
                    <a:pt x="19" y="48"/>
                  </a:lnTo>
                  <a:lnTo>
                    <a:pt x="15" y="45"/>
                  </a:lnTo>
                  <a:lnTo>
                    <a:pt x="14" y="44"/>
                  </a:lnTo>
                  <a:lnTo>
                    <a:pt x="13" y="42"/>
                  </a:lnTo>
                  <a:lnTo>
                    <a:pt x="11" y="39"/>
                  </a:lnTo>
                  <a:lnTo>
                    <a:pt x="10" y="35"/>
                  </a:lnTo>
                  <a:lnTo>
                    <a:pt x="10" y="31"/>
                  </a:lnTo>
                  <a:lnTo>
                    <a:pt x="9" y="27"/>
                  </a:lnTo>
                  <a:lnTo>
                    <a:pt x="10" y="24"/>
                  </a:lnTo>
                  <a:lnTo>
                    <a:pt x="10" y="22"/>
                  </a:lnTo>
                  <a:lnTo>
                    <a:pt x="42" y="22"/>
                  </a:lnTo>
                  <a:close/>
                  <a:moveTo>
                    <a:pt x="22" y="18"/>
                  </a:moveTo>
                  <a:lnTo>
                    <a:pt x="16" y="18"/>
                  </a:lnTo>
                  <a:lnTo>
                    <a:pt x="12" y="18"/>
                  </a:lnTo>
                  <a:lnTo>
                    <a:pt x="10" y="17"/>
                  </a:lnTo>
                  <a:lnTo>
                    <a:pt x="11" y="15"/>
                  </a:lnTo>
                  <a:lnTo>
                    <a:pt x="12" y="13"/>
                  </a:lnTo>
                  <a:lnTo>
                    <a:pt x="15" y="8"/>
                  </a:lnTo>
                  <a:lnTo>
                    <a:pt x="17" y="6"/>
                  </a:lnTo>
                  <a:lnTo>
                    <a:pt x="20" y="5"/>
                  </a:lnTo>
                  <a:lnTo>
                    <a:pt x="23" y="4"/>
                  </a:lnTo>
                  <a:lnTo>
                    <a:pt x="26" y="3"/>
                  </a:lnTo>
                  <a:lnTo>
                    <a:pt x="30" y="4"/>
                  </a:lnTo>
                  <a:lnTo>
                    <a:pt x="33" y="6"/>
                  </a:lnTo>
                  <a:lnTo>
                    <a:pt x="34" y="7"/>
                  </a:lnTo>
                  <a:lnTo>
                    <a:pt x="35" y="8"/>
                  </a:lnTo>
                  <a:lnTo>
                    <a:pt x="35" y="10"/>
                  </a:lnTo>
                  <a:lnTo>
                    <a:pt x="36" y="12"/>
                  </a:lnTo>
                  <a:lnTo>
                    <a:pt x="36" y="13"/>
                  </a:lnTo>
                  <a:lnTo>
                    <a:pt x="35" y="15"/>
                  </a:lnTo>
                  <a:lnTo>
                    <a:pt x="34" y="16"/>
                  </a:lnTo>
                  <a:lnTo>
                    <a:pt x="33" y="17"/>
                  </a:lnTo>
                  <a:lnTo>
                    <a:pt x="32" y="17"/>
                  </a:lnTo>
                  <a:lnTo>
                    <a:pt x="29" y="18"/>
                  </a:lnTo>
                  <a:lnTo>
                    <a:pt x="22" y="18"/>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0" name="Freeform 216"/>
            <p:cNvSpPr>
              <a:spLocks noEditPoints="1"/>
            </p:cNvSpPr>
            <p:nvPr/>
          </p:nvSpPr>
          <p:spPr bwMode="auto">
            <a:xfrm>
              <a:off x="1709501" y="6016881"/>
              <a:ext cx="94316" cy="130958"/>
            </a:xfrm>
            <a:custGeom>
              <a:avLst/>
              <a:gdLst>
                <a:gd name="T0" fmla="*/ 2147483647 w 60"/>
                <a:gd name="T1" fmla="*/ 2147483647 h 83"/>
                <a:gd name="T2" fmla="*/ 2147483647 w 60"/>
                <a:gd name="T3" fmla="*/ 2147483647 h 83"/>
                <a:gd name="T4" fmla="*/ 2147483647 w 60"/>
                <a:gd name="T5" fmla="*/ 2147483647 h 83"/>
                <a:gd name="T6" fmla="*/ 2147483647 w 60"/>
                <a:gd name="T7" fmla="*/ 0 h 83"/>
                <a:gd name="T8" fmla="*/ 2147483647 w 60"/>
                <a:gd name="T9" fmla="*/ 2147483647 h 83"/>
                <a:gd name="T10" fmla="*/ 2147483647 w 60"/>
                <a:gd name="T11" fmla="*/ 2147483647 h 83"/>
                <a:gd name="T12" fmla="*/ 2147483647 w 60"/>
                <a:gd name="T13" fmla="*/ 2147483647 h 83"/>
                <a:gd name="T14" fmla="*/ 2147483647 w 60"/>
                <a:gd name="T15" fmla="*/ 2147483647 h 83"/>
                <a:gd name="T16" fmla="*/ 2147483647 w 60"/>
                <a:gd name="T17" fmla="*/ 2147483647 h 83"/>
                <a:gd name="T18" fmla="*/ 2147483647 w 60"/>
                <a:gd name="T19" fmla="*/ 2147483647 h 83"/>
                <a:gd name="T20" fmla="*/ 2147483647 w 60"/>
                <a:gd name="T21" fmla="*/ 2147483647 h 83"/>
                <a:gd name="T22" fmla="*/ 2147483647 w 60"/>
                <a:gd name="T23" fmla="*/ 2147483647 h 83"/>
                <a:gd name="T24" fmla="*/ 2147483647 w 60"/>
                <a:gd name="T25" fmla="*/ 2147483647 h 83"/>
                <a:gd name="T26" fmla="*/ 0 w 60"/>
                <a:gd name="T27" fmla="*/ 2147483647 h 83"/>
                <a:gd name="T28" fmla="*/ 2147483647 w 60"/>
                <a:gd name="T29" fmla="*/ 2147483647 h 83"/>
                <a:gd name="T30" fmla="*/ 2147483647 w 60"/>
                <a:gd name="T31" fmla="*/ 2147483647 h 83"/>
                <a:gd name="T32" fmla="*/ 2147483647 w 60"/>
                <a:gd name="T33" fmla="*/ 2147483647 h 83"/>
                <a:gd name="T34" fmla="*/ 2147483647 w 60"/>
                <a:gd name="T35" fmla="*/ 2147483647 h 83"/>
                <a:gd name="T36" fmla="*/ 2147483647 w 60"/>
                <a:gd name="T37" fmla="*/ 2147483647 h 83"/>
                <a:gd name="T38" fmla="*/ 2147483647 w 60"/>
                <a:gd name="T39" fmla="*/ 2147483647 h 83"/>
                <a:gd name="T40" fmla="*/ 2147483647 w 60"/>
                <a:gd name="T41" fmla="*/ 2147483647 h 83"/>
                <a:gd name="T42" fmla="*/ 2147483647 w 60"/>
                <a:gd name="T43" fmla="*/ 2147483647 h 83"/>
                <a:gd name="T44" fmla="*/ 2147483647 w 60"/>
                <a:gd name="T45" fmla="*/ 2147483647 h 83"/>
                <a:gd name="T46" fmla="*/ 2147483647 w 60"/>
                <a:gd name="T47" fmla="*/ 2147483647 h 83"/>
                <a:gd name="T48" fmla="*/ 2147483647 w 60"/>
                <a:gd name="T49" fmla="*/ 2147483647 h 83"/>
                <a:gd name="T50" fmla="*/ 2147483647 w 60"/>
                <a:gd name="T51" fmla="*/ 2147483647 h 83"/>
                <a:gd name="T52" fmla="*/ 2147483647 w 60"/>
                <a:gd name="T53" fmla="*/ 2147483647 h 83"/>
                <a:gd name="T54" fmla="*/ 2147483647 w 60"/>
                <a:gd name="T55" fmla="*/ 2147483647 h 83"/>
                <a:gd name="T56" fmla="*/ 2147483647 w 60"/>
                <a:gd name="T57" fmla="*/ 2147483647 h 83"/>
                <a:gd name="T58" fmla="*/ 2147483647 w 60"/>
                <a:gd name="T59" fmla="*/ 2147483647 h 83"/>
                <a:gd name="T60" fmla="*/ 2147483647 w 60"/>
                <a:gd name="T61" fmla="*/ 2147483647 h 83"/>
                <a:gd name="T62" fmla="*/ 2147483647 w 60"/>
                <a:gd name="T63" fmla="*/ 2147483647 h 83"/>
                <a:gd name="T64" fmla="*/ 2147483647 w 60"/>
                <a:gd name="T65" fmla="*/ 2147483647 h 83"/>
                <a:gd name="T66" fmla="*/ 2147483647 w 60"/>
                <a:gd name="T67" fmla="*/ 2147483647 h 83"/>
                <a:gd name="T68" fmla="*/ 2147483647 w 60"/>
                <a:gd name="T69" fmla="*/ 2147483647 h 83"/>
                <a:gd name="T70" fmla="*/ 2147483647 w 60"/>
                <a:gd name="T71" fmla="*/ 2147483647 h 83"/>
                <a:gd name="T72" fmla="*/ 2147483647 w 60"/>
                <a:gd name="T73" fmla="*/ 2147483647 h 83"/>
                <a:gd name="T74" fmla="*/ 2147483647 w 60"/>
                <a:gd name="T75" fmla="*/ 2147483647 h 83"/>
                <a:gd name="T76" fmla="*/ 2147483647 w 60"/>
                <a:gd name="T77" fmla="*/ 2147483647 h 83"/>
                <a:gd name="T78" fmla="*/ 2147483647 w 60"/>
                <a:gd name="T79" fmla="*/ 2147483647 h 83"/>
                <a:gd name="T80" fmla="*/ 2147483647 w 60"/>
                <a:gd name="T81" fmla="*/ 2147483647 h 83"/>
                <a:gd name="T82" fmla="*/ 2147483647 w 60"/>
                <a:gd name="T83" fmla="*/ 2147483647 h 83"/>
                <a:gd name="T84" fmla="*/ 2147483647 w 60"/>
                <a:gd name="T85" fmla="*/ 2147483647 h 83"/>
                <a:gd name="T86" fmla="*/ 2147483647 w 60"/>
                <a:gd name="T87" fmla="*/ 2147483647 h 83"/>
                <a:gd name="T88" fmla="*/ 2147483647 w 60"/>
                <a:gd name="T89" fmla="*/ 2147483647 h 83"/>
                <a:gd name="T90" fmla="*/ 2147483647 w 60"/>
                <a:gd name="T91" fmla="*/ 2147483647 h 83"/>
                <a:gd name="T92" fmla="*/ 2147483647 w 60"/>
                <a:gd name="T93" fmla="*/ 2147483647 h 83"/>
                <a:gd name="T94" fmla="*/ 2147483647 w 60"/>
                <a:gd name="T95" fmla="*/ 2147483647 h 83"/>
                <a:gd name="T96" fmla="*/ 2147483647 w 60"/>
                <a:gd name="T97" fmla="*/ 2147483647 h 83"/>
                <a:gd name="T98" fmla="*/ 2147483647 w 60"/>
                <a:gd name="T99" fmla="*/ 2147483647 h 8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0"/>
                <a:gd name="T151" fmla="*/ 0 h 83"/>
                <a:gd name="T152" fmla="*/ 60 w 60"/>
                <a:gd name="T153" fmla="*/ 83 h 8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0" h="83">
                  <a:moveTo>
                    <a:pt x="57" y="12"/>
                  </a:moveTo>
                  <a:lnTo>
                    <a:pt x="59" y="12"/>
                  </a:lnTo>
                  <a:lnTo>
                    <a:pt x="60" y="10"/>
                  </a:lnTo>
                  <a:lnTo>
                    <a:pt x="60" y="7"/>
                  </a:lnTo>
                  <a:lnTo>
                    <a:pt x="59" y="6"/>
                  </a:lnTo>
                  <a:lnTo>
                    <a:pt x="53" y="6"/>
                  </a:lnTo>
                  <a:lnTo>
                    <a:pt x="50" y="6"/>
                  </a:lnTo>
                  <a:lnTo>
                    <a:pt x="47" y="5"/>
                  </a:lnTo>
                  <a:lnTo>
                    <a:pt x="41" y="3"/>
                  </a:lnTo>
                  <a:lnTo>
                    <a:pt x="36" y="1"/>
                  </a:lnTo>
                  <a:lnTo>
                    <a:pt x="33" y="0"/>
                  </a:lnTo>
                  <a:lnTo>
                    <a:pt x="30" y="0"/>
                  </a:lnTo>
                  <a:lnTo>
                    <a:pt x="26" y="1"/>
                  </a:lnTo>
                  <a:lnTo>
                    <a:pt x="22" y="1"/>
                  </a:lnTo>
                  <a:lnTo>
                    <a:pt x="19" y="3"/>
                  </a:lnTo>
                  <a:lnTo>
                    <a:pt x="17" y="4"/>
                  </a:lnTo>
                  <a:lnTo>
                    <a:pt x="16" y="5"/>
                  </a:lnTo>
                  <a:lnTo>
                    <a:pt x="15" y="7"/>
                  </a:lnTo>
                  <a:lnTo>
                    <a:pt x="14" y="8"/>
                  </a:lnTo>
                  <a:lnTo>
                    <a:pt x="12" y="11"/>
                  </a:lnTo>
                  <a:lnTo>
                    <a:pt x="11" y="15"/>
                  </a:lnTo>
                  <a:lnTo>
                    <a:pt x="11" y="19"/>
                  </a:lnTo>
                  <a:lnTo>
                    <a:pt x="11" y="22"/>
                  </a:lnTo>
                  <a:lnTo>
                    <a:pt x="11" y="24"/>
                  </a:lnTo>
                  <a:lnTo>
                    <a:pt x="13" y="29"/>
                  </a:lnTo>
                  <a:lnTo>
                    <a:pt x="16" y="33"/>
                  </a:lnTo>
                  <a:lnTo>
                    <a:pt x="21" y="37"/>
                  </a:lnTo>
                  <a:lnTo>
                    <a:pt x="18" y="37"/>
                  </a:lnTo>
                  <a:lnTo>
                    <a:pt x="13" y="39"/>
                  </a:lnTo>
                  <a:lnTo>
                    <a:pt x="11" y="39"/>
                  </a:lnTo>
                  <a:lnTo>
                    <a:pt x="9" y="41"/>
                  </a:lnTo>
                  <a:lnTo>
                    <a:pt x="7" y="42"/>
                  </a:lnTo>
                  <a:lnTo>
                    <a:pt x="7" y="44"/>
                  </a:lnTo>
                  <a:lnTo>
                    <a:pt x="7" y="45"/>
                  </a:lnTo>
                  <a:lnTo>
                    <a:pt x="8" y="46"/>
                  </a:lnTo>
                  <a:lnTo>
                    <a:pt x="11" y="49"/>
                  </a:lnTo>
                  <a:lnTo>
                    <a:pt x="17" y="54"/>
                  </a:lnTo>
                  <a:lnTo>
                    <a:pt x="11" y="57"/>
                  </a:lnTo>
                  <a:lnTo>
                    <a:pt x="6" y="60"/>
                  </a:lnTo>
                  <a:lnTo>
                    <a:pt x="3" y="62"/>
                  </a:lnTo>
                  <a:lnTo>
                    <a:pt x="1" y="64"/>
                  </a:lnTo>
                  <a:lnTo>
                    <a:pt x="0" y="67"/>
                  </a:lnTo>
                  <a:lnTo>
                    <a:pt x="0" y="70"/>
                  </a:lnTo>
                  <a:lnTo>
                    <a:pt x="0" y="73"/>
                  </a:lnTo>
                  <a:lnTo>
                    <a:pt x="1" y="75"/>
                  </a:lnTo>
                  <a:lnTo>
                    <a:pt x="1" y="76"/>
                  </a:lnTo>
                  <a:lnTo>
                    <a:pt x="2" y="77"/>
                  </a:lnTo>
                  <a:lnTo>
                    <a:pt x="4" y="79"/>
                  </a:lnTo>
                  <a:lnTo>
                    <a:pt x="7" y="81"/>
                  </a:lnTo>
                  <a:lnTo>
                    <a:pt x="11" y="82"/>
                  </a:lnTo>
                  <a:lnTo>
                    <a:pt x="15" y="83"/>
                  </a:lnTo>
                  <a:lnTo>
                    <a:pt x="21" y="83"/>
                  </a:lnTo>
                  <a:lnTo>
                    <a:pt x="25" y="83"/>
                  </a:lnTo>
                  <a:lnTo>
                    <a:pt x="30" y="82"/>
                  </a:lnTo>
                  <a:lnTo>
                    <a:pt x="36" y="81"/>
                  </a:lnTo>
                  <a:lnTo>
                    <a:pt x="42" y="79"/>
                  </a:lnTo>
                  <a:lnTo>
                    <a:pt x="47" y="76"/>
                  </a:lnTo>
                  <a:lnTo>
                    <a:pt x="50" y="74"/>
                  </a:lnTo>
                  <a:lnTo>
                    <a:pt x="52" y="73"/>
                  </a:lnTo>
                  <a:lnTo>
                    <a:pt x="54" y="70"/>
                  </a:lnTo>
                  <a:lnTo>
                    <a:pt x="55" y="68"/>
                  </a:lnTo>
                  <a:lnTo>
                    <a:pt x="56" y="65"/>
                  </a:lnTo>
                  <a:lnTo>
                    <a:pt x="56" y="62"/>
                  </a:lnTo>
                  <a:lnTo>
                    <a:pt x="56" y="58"/>
                  </a:lnTo>
                  <a:lnTo>
                    <a:pt x="54" y="54"/>
                  </a:lnTo>
                  <a:lnTo>
                    <a:pt x="53" y="53"/>
                  </a:lnTo>
                  <a:lnTo>
                    <a:pt x="52" y="52"/>
                  </a:lnTo>
                  <a:lnTo>
                    <a:pt x="49" y="50"/>
                  </a:lnTo>
                  <a:lnTo>
                    <a:pt x="45" y="48"/>
                  </a:lnTo>
                  <a:lnTo>
                    <a:pt x="41" y="47"/>
                  </a:lnTo>
                  <a:lnTo>
                    <a:pt x="31" y="47"/>
                  </a:lnTo>
                  <a:lnTo>
                    <a:pt x="24" y="47"/>
                  </a:lnTo>
                  <a:lnTo>
                    <a:pt x="19" y="46"/>
                  </a:lnTo>
                  <a:lnTo>
                    <a:pt x="18" y="46"/>
                  </a:lnTo>
                  <a:lnTo>
                    <a:pt x="17" y="45"/>
                  </a:lnTo>
                  <a:lnTo>
                    <a:pt x="17" y="43"/>
                  </a:lnTo>
                  <a:lnTo>
                    <a:pt x="17" y="41"/>
                  </a:lnTo>
                  <a:lnTo>
                    <a:pt x="18" y="40"/>
                  </a:lnTo>
                  <a:lnTo>
                    <a:pt x="20" y="39"/>
                  </a:lnTo>
                  <a:lnTo>
                    <a:pt x="22" y="38"/>
                  </a:lnTo>
                  <a:lnTo>
                    <a:pt x="30" y="38"/>
                  </a:lnTo>
                  <a:lnTo>
                    <a:pt x="36" y="36"/>
                  </a:lnTo>
                  <a:lnTo>
                    <a:pt x="39" y="35"/>
                  </a:lnTo>
                  <a:lnTo>
                    <a:pt x="41" y="34"/>
                  </a:lnTo>
                  <a:lnTo>
                    <a:pt x="45" y="31"/>
                  </a:lnTo>
                  <a:lnTo>
                    <a:pt x="46" y="30"/>
                  </a:lnTo>
                  <a:lnTo>
                    <a:pt x="47" y="28"/>
                  </a:lnTo>
                  <a:lnTo>
                    <a:pt x="49" y="25"/>
                  </a:lnTo>
                  <a:lnTo>
                    <a:pt x="49" y="22"/>
                  </a:lnTo>
                  <a:lnTo>
                    <a:pt x="50" y="18"/>
                  </a:lnTo>
                  <a:lnTo>
                    <a:pt x="50" y="13"/>
                  </a:lnTo>
                  <a:lnTo>
                    <a:pt x="51" y="12"/>
                  </a:lnTo>
                  <a:lnTo>
                    <a:pt x="57" y="12"/>
                  </a:lnTo>
                  <a:close/>
                  <a:moveTo>
                    <a:pt x="8" y="68"/>
                  </a:moveTo>
                  <a:lnTo>
                    <a:pt x="9" y="66"/>
                  </a:lnTo>
                  <a:lnTo>
                    <a:pt x="12" y="62"/>
                  </a:lnTo>
                  <a:lnTo>
                    <a:pt x="15" y="58"/>
                  </a:lnTo>
                  <a:lnTo>
                    <a:pt x="18" y="56"/>
                  </a:lnTo>
                  <a:lnTo>
                    <a:pt x="21" y="55"/>
                  </a:lnTo>
                  <a:lnTo>
                    <a:pt x="27" y="55"/>
                  </a:lnTo>
                  <a:lnTo>
                    <a:pt x="36" y="56"/>
                  </a:lnTo>
                  <a:lnTo>
                    <a:pt x="44" y="57"/>
                  </a:lnTo>
                  <a:lnTo>
                    <a:pt x="47" y="58"/>
                  </a:lnTo>
                  <a:lnTo>
                    <a:pt x="49" y="60"/>
                  </a:lnTo>
                  <a:lnTo>
                    <a:pt x="50" y="62"/>
                  </a:lnTo>
                  <a:lnTo>
                    <a:pt x="50" y="65"/>
                  </a:lnTo>
                  <a:lnTo>
                    <a:pt x="50" y="66"/>
                  </a:lnTo>
                  <a:lnTo>
                    <a:pt x="49" y="68"/>
                  </a:lnTo>
                  <a:lnTo>
                    <a:pt x="48" y="71"/>
                  </a:lnTo>
                  <a:lnTo>
                    <a:pt x="45" y="73"/>
                  </a:lnTo>
                  <a:lnTo>
                    <a:pt x="42" y="75"/>
                  </a:lnTo>
                  <a:lnTo>
                    <a:pt x="37" y="77"/>
                  </a:lnTo>
                  <a:lnTo>
                    <a:pt x="31" y="79"/>
                  </a:lnTo>
                  <a:lnTo>
                    <a:pt x="23" y="79"/>
                  </a:lnTo>
                  <a:lnTo>
                    <a:pt x="17" y="78"/>
                  </a:lnTo>
                  <a:lnTo>
                    <a:pt x="15" y="78"/>
                  </a:lnTo>
                  <a:lnTo>
                    <a:pt x="12" y="76"/>
                  </a:lnTo>
                  <a:lnTo>
                    <a:pt x="11" y="75"/>
                  </a:lnTo>
                  <a:lnTo>
                    <a:pt x="9" y="73"/>
                  </a:lnTo>
                  <a:lnTo>
                    <a:pt x="8" y="71"/>
                  </a:lnTo>
                  <a:lnTo>
                    <a:pt x="8" y="68"/>
                  </a:lnTo>
                  <a:close/>
                  <a:moveTo>
                    <a:pt x="41" y="20"/>
                  </a:moveTo>
                  <a:lnTo>
                    <a:pt x="41" y="26"/>
                  </a:lnTo>
                  <a:lnTo>
                    <a:pt x="40" y="28"/>
                  </a:lnTo>
                  <a:lnTo>
                    <a:pt x="39" y="31"/>
                  </a:lnTo>
                  <a:lnTo>
                    <a:pt x="38" y="32"/>
                  </a:lnTo>
                  <a:lnTo>
                    <a:pt x="36" y="34"/>
                  </a:lnTo>
                  <a:lnTo>
                    <a:pt x="33" y="35"/>
                  </a:lnTo>
                  <a:lnTo>
                    <a:pt x="30" y="35"/>
                  </a:lnTo>
                  <a:lnTo>
                    <a:pt x="27" y="35"/>
                  </a:lnTo>
                  <a:lnTo>
                    <a:pt x="26" y="34"/>
                  </a:lnTo>
                  <a:lnTo>
                    <a:pt x="24" y="33"/>
                  </a:lnTo>
                  <a:lnTo>
                    <a:pt x="23" y="31"/>
                  </a:lnTo>
                  <a:lnTo>
                    <a:pt x="21" y="29"/>
                  </a:lnTo>
                  <a:lnTo>
                    <a:pt x="20" y="23"/>
                  </a:lnTo>
                  <a:lnTo>
                    <a:pt x="20" y="18"/>
                  </a:lnTo>
                  <a:lnTo>
                    <a:pt x="20" y="15"/>
                  </a:lnTo>
                  <a:lnTo>
                    <a:pt x="20" y="12"/>
                  </a:lnTo>
                  <a:lnTo>
                    <a:pt x="22" y="8"/>
                  </a:lnTo>
                  <a:lnTo>
                    <a:pt x="22" y="6"/>
                  </a:lnTo>
                  <a:lnTo>
                    <a:pt x="23" y="5"/>
                  </a:lnTo>
                  <a:lnTo>
                    <a:pt x="25" y="4"/>
                  </a:lnTo>
                  <a:lnTo>
                    <a:pt x="27" y="3"/>
                  </a:lnTo>
                  <a:lnTo>
                    <a:pt x="30" y="3"/>
                  </a:lnTo>
                  <a:lnTo>
                    <a:pt x="34" y="3"/>
                  </a:lnTo>
                  <a:lnTo>
                    <a:pt x="36" y="4"/>
                  </a:lnTo>
                  <a:lnTo>
                    <a:pt x="38" y="6"/>
                  </a:lnTo>
                  <a:lnTo>
                    <a:pt x="39" y="8"/>
                  </a:lnTo>
                  <a:lnTo>
                    <a:pt x="40" y="11"/>
                  </a:lnTo>
                  <a:lnTo>
                    <a:pt x="41" y="14"/>
                  </a:lnTo>
                  <a:lnTo>
                    <a:pt x="41" y="2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1" name="Freeform 217"/>
            <p:cNvSpPr>
              <a:spLocks noEditPoints="1"/>
            </p:cNvSpPr>
            <p:nvPr/>
          </p:nvSpPr>
          <p:spPr bwMode="auto">
            <a:xfrm>
              <a:off x="1809057" y="6018675"/>
              <a:ext cx="76850" cy="86110"/>
            </a:xfrm>
            <a:custGeom>
              <a:avLst/>
              <a:gdLst>
                <a:gd name="T0" fmla="*/ 2147483647 w 48"/>
                <a:gd name="T1" fmla="*/ 2147483647 h 54"/>
                <a:gd name="T2" fmla="*/ 2147483647 w 48"/>
                <a:gd name="T3" fmla="*/ 2147483647 h 54"/>
                <a:gd name="T4" fmla="*/ 2147483647 w 48"/>
                <a:gd name="T5" fmla="*/ 2147483647 h 54"/>
                <a:gd name="T6" fmla="*/ 2147483647 w 48"/>
                <a:gd name="T7" fmla="*/ 0 h 54"/>
                <a:gd name="T8" fmla="*/ 2147483647 w 48"/>
                <a:gd name="T9" fmla="*/ 2147483647 h 54"/>
                <a:gd name="T10" fmla="*/ 2147483647 w 48"/>
                <a:gd name="T11" fmla="*/ 2147483647 h 54"/>
                <a:gd name="T12" fmla="*/ 2147483647 w 48"/>
                <a:gd name="T13" fmla="*/ 2147483647 h 54"/>
                <a:gd name="T14" fmla="*/ 0 w 48"/>
                <a:gd name="T15" fmla="*/ 2147483647 h 54"/>
                <a:gd name="T16" fmla="*/ 0 w 48"/>
                <a:gd name="T17" fmla="*/ 2147483647 h 54"/>
                <a:gd name="T18" fmla="*/ 2147483647 w 48"/>
                <a:gd name="T19" fmla="*/ 2147483647 h 54"/>
                <a:gd name="T20" fmla="*/ 2147483647 w 48"/>
                <a:gd name="T21" fmla="*/ 2147483647 h 54"/>
                <a:gd name="T22" fmla="*/ 2147483647 w 48"/>
                <a:gd name="T23" fmla="*/ 2147483647 h 54"/>
                <a:gd name="T24" fmla="*/ 2147483647 w 48"/>
                <a:gd name="T25" fmla="*/ 2147483647 h 54"/>
                <a:gd name="T26" fmla="*/ 2147483647 w 48"/>
                <a:gd name="T27" fmla="*/ 2147483647 h 54"/>
                <a:gd name="T28" fmla="*/ 2147483647 w 48"/>
                <a:gd name="T29" fmla="*/ 2147483647 h 54"/>
                <a:gd name="T30" fmla="*/ 2147483647 w 48"/>
                <a:gd name="T31" fmla="*/ 2147483647 h 54"/>
                <a:gd name="T32" fmla="*/ 2147483647 w 48"/>
                <a:gd name="T33" fmla="*/ 2147483647 h 54"/>
                <a:gd name="T34" fmla="*/ 2147483647 w 48"/>
                <a:gd name="T35" fmla="*/ 2147483647 h 54"/>
                <a:gd name="T36" fmla="*/ 2147483647 w 48"/>
                <a:gd name="T37" fmla="*/ 2147483647 h 54"/>
                <a:gd name="T38" fmla="*/ 2147483647 w 48"/>
                <a:gd name="T39" fmla="*/ 2147483647 h 54"/>
                <a:gd name="T40" fmla="*/ 2147483647 w 48"/>
                <a:gd name="T41" fmla="*/ 2147483647 h 54"/>
                <a:gd name="T42" fmla="*/ 2147483647 w 48"/>
                <a:gd name="T43" fmla="*/ 2147483647 h 54"/>
                <a:gd name="T44" fmla="*/ 0 w 48"/>
                <a:gd name="T45" fmla="*/ 2147483647 h 54"/>
                <a:gd name="T46" fmla="*/ 0 w 48"/>
                <a:gd name="T47" fmla="*/ 2147483647 h 54"/>
                <a:gd name="T48" fmla="*/ 2147483647 w 48"/>
                <a:gd name="T49" fmla="*/ 2147483647 h 54"/>
                <a:gd name="T50" fmla="*/ 2147483647 w 48"/>
                <a:gd name="T51" fmla="*/ 2147483647 h 54"/>
                <a:gd name="T52" fmla="*/ 2147483647 w 48"/>
                <a:gd name="T53" fmla="*/ 2147483647 h 54"/>
                <a:gd name="T54" fmla="*/ 2147483647 w 48"/>
                <a:gd name="T55" fmla="*/ 2147483647 h 54"/>
                <a:gd name="T56" fmla="*/ 2147483647 w 48"/>
                <a:gd name="T57" fmla="*/ 2147483647 h 54"/>
                <a:gd name="T58" fmla="*/ 2147483647 w 48"/>
                <a:gd name="T59" fmla="*/ 2147483647 h 54"/>
                <a:gd name="T60" fmla="*/ 2147483647 w 48"/>
                <a:gd name="T61" fmla="*/ 2147483647 h 54"/>
                <a:gd name="T62" fmla="*/ 2147483647 w 48"/>
                <a:gd name="T63" fmla="*/ 2147483647 h 54"/>
                <a:gd name="T64" fmla="*/ 2147483647 w 48"/>
                <a:gd name="T65" fmla="*/ 2147483647 h 54"/>
                <a:gd name="T66" fmla="*/ 2147483647 w 48"/>
                <a:gd name="T67" fmla="*/ 2147483647 h 54"/>
                <a:gd name="T68" fmla="*/ 2147483647 w 48"/>
                <a:gd name="T69" fmla="*/ 2147483647 h 54"/>
                <a:gd name="T70" fmla="*/ 2147483647 w 48"/>
                <a:gd name="T71" fmla="*/ 2147483647 h 54"/>
                <a:gd name="T72" fmla="*/ 2147483647 w 48"/>
                <a:gd name="T73" fmla="*/ 2147483647 h 54"/>
                <a:gd name="T74" fmla="*/ 2147483647 w 48"/>
                <a:gd name="T75" fmla="*/ 2147483647 h 54"/>
                <a:gd name="T76" fmla="*/ 2147483647 w 48"/>
                <a:gd name="T77" fmla="*/ 2147483647 h 54"/>
                <a:gd name="T78" fmla="*/ 2147483647 w 48"/>
                <a:gd name="T79" fmla="*/ 2147483647 h 54"/>
                <a:gd name="T80" fmla="*/ 2147483647 w 48"/>
                <a:gd name="T81" fmla="*/ 2147483647 h 54"/>
                <a:gd name="T82" fmla="*/ 2147483647 w 48"/>
                <a:gd name="T83" fmla="*/ 2147483647 h 54"/>
                <a:gd name="T84" fmla="*/ 2147483647 w 48"/>
                <a:gd name="T85" fmla="*/ 2147483647 h 54"/>
                <a:gd name="T86" fmla="*/ 2147483647 w 48"/>
                <a:gd name="T87" fmla="*/ 2147483647 h 54"/>
                <a:gd name="T88" fmla="*/ 2147483647 w 48"/>
                <a:gd name="T89" fmla="*/ 2147483647 h 54"/>
                <a:gd name="T90" fmla="*/ 2147483647 w 48"/>
                <a:gd name="T91" fmla="*/ 2147483647 h 54"/>
                <a:gd name="T92" fmla="*/ 2147483647 w 48"/>
                <a:gd name="T93" fmla="*/ 2147483647 h 54"/>
                <a:gd name="T94" fmla="*/ 2147483647 w 48"/>
                <a:gd name="T95" fmla="*/ 2147483647 h 54"/>
                <a:gd name="T96" fmla="*/ 2147483647 w 48"/>
                <a:gd name="T97" fmla="*/ 2147483647 h 54"/>
                <a:gd name="T98" fmla="*/ 2147483647 w 48"/>
                <a:gd name="T99" fmla="*/ 2147483647 h 54"/>
                <a:gd name="T100" fmla="*/ 2147483647 w 48"/>
                <a:gd name="T101" fmla="*/ 2147483647 h 5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8"/>
                <a:gd name="T154" fmla="*/ 0 h 54"/>
                <a:gd name="T155" fmla="*/ 48 w 48"/>
                <a:gd name="T156" fmla="*/ 54 h 5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8" h="54">
                  <a:moveTo>
                    <a:pt x="36" y="12"/>
                  </a:moveTo>
                  <a:lnTo>
                    <a:pt x="36" y="8"/>
                  </a:lnTo>
                  <a:lnTo>
                    <a:pt x="36" y="6"/>
                  </a:lnTo>
                  <a:lnTo>
                    <a:pt x="35" y="5"/>
                  </a:lnTo>
                  <a:lnTo>
                    <a:pt x="33" y="3"/>
                  </a:lnTo>
                  <a:lnTo>
                    <a:pt x="31" y="1"/>
                  </a:lnTo>
                  <a:lnTo>
                    <a:pt x="28" y="0"/>
                  </a:lnTo>
                  <a:lnTo>
                    <a:pt x="24" y="0"/>
                  </a:lnTo>
                  <a:lnTo>
                    <a:pt x="18" y="1"/>
                  </a:lnTo>
                  <a:lnTo>
                    <a:pt x="16" y="1"/>
                  </a:lnTo>
                  <a:lnTo>
                    <a:pt x="14" y="2"/>
                  </a:lnTo>
                  <a:lnTo>
                    <a:pt x="10" y="4"/>
                  </a:lnTo>
                  <a:lnTo>
                    <a:pt x="6" y="7"/>
                  </a:lnTo>
                  <a:lnTo>
                    <a:pt x="3" y="10"/>
                  </a:lnTo>
                  <a:lnTo>
                    <a:pt x="1" y="13"/>
                  </a:lnTo>
                  <a:lnTo>
                    <a:pt x="0" y="15"/>
                  </a:lnTo>
                  <a:lnTo>
                    <a:pt x="0" y="17"/>
                  </a:lnTo>
                  <a:lnTo>
                    <a:pt x="0" y="18"/>
                  </a:lnTo>
                  <a:lnTo>
                    <a:pt x="0" y="19"/>
                  </a:lnTo>
                  <a:lnTo>
                    <a:pt x="3" y="20"/>
                  </a:lnTo>
                  <a:lnTo>
                    <a:pt x="5" y="19"/>
                  </a:lnTo>
                  <a:lnTo>
                    <a:pt x="6" y="18"/>
                  </a:lnTo>
                  <a:lnTo>
                    <a:pt x="7" y="17"/>
                  </a:lnTo>
                  <a:lnTo>
                    <a:pt x="10" y="12"/>
                  </a:lnTo>
                  <a:lnTo>
                    <a:pt x="11" y="9"/>
                  </a:lnTo>
                  <a:lnTo>
                    <a:pt x="13" y="6"/>
                  </a:lnTo>
                  <a:lnTo>
                    <a:pt x="16" y="5"/>
                  </a:lnTo>
                  <a:lnTo>
                    <a:pt x="20" y="4"/>
                  </a:lnTo>
                  <a:lnTo>
                    <a:pt x="23" y="4"/>
                  </a:lnTo>
                  <a:lnTo>
                    <a:pt x="25" y="5"/>
                  </a:lnTo>
                  <a:lnTo>
                    <a:pt x="26" y="6"/>
                  </a:lnTo>
                  <a:lnTo>
                    <a:pt x="27" y="7"/>
                  </a:lnTo>
                  <a:lnTo>
                    <a:pt x="28" y="9"/>
                  </a:lnTo>
                  <a:lnTo>
                    <a:pt x="28" y="12"/>
                  </a:lnTo>
                  <a:lnTo>
                    <a:pt x="28" y="18"/>
                  </a:lnTo>
                  <a:lnTo>
                    <a:pt x="28" y="20"/>
                  </a:lnTo>
                  <a:lnTo>
                    <a:pt x="28" y="22"/>
                  </a:lnTo>
                  <a:lnTo>
                    <a:pt x="23" y="23"/>
                  </a:lnTo>
                  <a:lnTo>
                    <a:pt x="18" y="25"/>
                  </a:lnTo>
                  <a:lnTo>
                    <a:pt x="15" y="26"/>
                  </a:lnTo>
                  <a:lnTo>
                    <a:pt x="9" y="29"/>
                  </a:lnTo>
                  <a:lnTo>
                    <a:pt x="6" y="32"/>
                  </a:lnTo>
                  <a:lnTo>
                    <a:pt x="3" y="35"/>
                  </a:lnTo>
                  <a:lnTo>
                    <a:pt x="2" y="37"/>
                  </a:lnTo>
                  <a:lnTo>
                    <a:pt x="1" y="39"/>
                  </a:lnTo>
                  <a:lnTo>
                    <a:pt x="0" y="42"/>
                  </a:lnTo>
                  <a:lnTo>
                    <a:pt x="0" y="44"/>
                  </a:lnTo>
                  <a:lnTo>
                    <a:pt x="0" y="46"/>
                  </a:lnTo>
                  <a:lnTo>
                    <a:pt x="1" y="48"/>
                  </a:lnTo>
                  <a:lnTo>
                    <a:pt x="2" y="50"/>
                  </a:lnTo>
                  <a:lnTo>
                    <a:pt x="3" y="52"/>
                  </a:lnTo>
                  <a:lnTo>
                    <a:pt x="6" y="53"/>
                  </a:lnTo>
                  <a:lnTo>
                    <a:pt x="10" y="54"/>
                  </a:lnTo>
                  <a:lnTo>
                    <a:pt x="13" y="54"/>
                  </a:lnTo>
                  <a:lnTo>
                    <a:pt x="16" y="53"/>
                  </a:lnTo>
                  <a:lnTo>
                    <a:pt x="20" y="52"/>
                  </a:lnTo>
                  <a:lnTo>
                    <a:pt x="23" y="49"/>
                  </a:lnTo>
                  <a:lnTo>
                    <a:pt x="27" y="46"/>
                  </a:lnTo>
                  <a:lnTo>
                    <a:pt x="30" y="50"/>
                  </a:lnTo>
                  <a:lnTo>
                    <a:pt x="33" y="52"/>
                  </a:lnTo>
                  <a:lnTo>
                    <a:pt x="35" y="52"/>
                  </a:lnTo>
                  <a:lnTo>
                    <a:pt x="37" y="53"/>
                  </a:lnTo>
                  <a:lnTo>
                    <a:pt x="39" y="52"/>
                  </a:lnTo>
                  <a:lnTo>
                    <a:pt x="42" y="52"/>
                  </a:lnTo>
                  <a:lnTo>
                    <a:pt x="43" y="51"/>
                  </a:lnTo>
                  <a:lnTo>
                    <a:pt x="45" y="49"/>
                  </a:lnTo>
                  <a:lnTo>
                    <a:pt x="47" y="46"/>
                  </a:lnTo>
                  <a:lnTo>
                    <a:pt x="48" y="45"/>
                  </a:lnTo>
                  <a:lnTo>
                    <a:pt x="47" y="44"/>
                  </a:lnTo>
                  <a:lnTo>
                    <a:pt x="46" y="43"/>
                  </a:lnTo>
                  <a:lnTo>
                    <a:pt x="45" y="44"/>
                  </a:lnTo>
                  <a:lnTo>
                    <a:pt x="44" y="45"/>
                  </a:lnTo>
                  <a:lnTo>
                    <a:pt x="43" y="45"/>
                  </a:lnTo>
                  <a:lnTo>
                    <a:pt x="42" y="46"/>
                  </a:lnTo>
                  <a:lnTo>
                    <a:pt x="41" y="46"/>
                  </a:lnTo>
                  <a:lnTo>
                    <a:pt x="39" y="46"/>
                  </a:lnTo>
                  <a:lnTo>
                    <a:pt x="37" y="44"/>
                  </a:lnTo>
                  <a:lnTo>
                    <a:pt x="37" y="43"/>
                  </a:lnTo>
                  <a:lnTo>
                    <a:pt x="36" y="42"/>
                  </a:lnTo>
                  <a:lnTo>
                    <a:pt x="36" y="12"/>
                  </a:lnTo>
                  <a:close/>
                  <a:moveTo>
                    <a:pt x="28" y="36"/>
                  </a:moveTo>
                  <a:lnTo>
                    <a:pt x="27" y="40"/>
                  </a:lnTo>
                  <a:lnTo>
                    <a:pt x="26" y="44"/>
                  </a:lnTo>
                  <a:lnTo>
                    <a:pt x="24" y="45"/>
                  </a:lnTo>
                  <a:lnTo>
                    <a:pt x="22" y="47"/>
                  </a:lnTo>
                  <a:lnTo>
                    <a:pt x="20" y="48"/>
                  </a:lnTo>
                  <a:lnTo>
                    <a:pt x="17" y="48"/>
                  </a:lnTo>
                  <a:lnTo>
                    <a:pt x="15" y="48"/>
                  </a:lnTo>
                  <a:lnTo>
                    <a:pt x="14" y="47"/>
                  </a:lnTo>
                  <a:lnTo>
                    <a:pt x="11" y="45"/>
                  </a:lnTo>
                  <a:lnTo>
                    <a:pt x="10" y="43"/>
                  </a:lnTo>
                  <a:lnTo>
                    <a:pt x="10" y="41"/>
                  </a:lnTo>
                  <a:lnTo>
                    <a:pt x="10" y="38"/>
                  </a:lnTo>
                  <a:lnTo>
                    <a:pt x="10" y="36"/>
                  </a:lnTo>
                  <a:lnTo>
                    <a:pt x="11" y="35"/>
                  </a:lnTo>
                  <a:lnTo>
                    <a:pt x="12" y="33"/>
                  </a:lnTo>
                  <a:lnTo>
                    <a:pt x="15" y="30"/>
                  </a:lnTo>
                  <a:lnTo>
                    <a:pt x="18" y="28"/>
                  </a:lnTo>
                  <a:lnTo>
                    <a:pt x="24" y="26"/>
                  </a:lnTo>
                  <a:lnTo>
                    <a:pt x="26" y="25"/>
                  </a:lnTo>
                  <a:lnTo>
                    <a:pt x="27" y="26"/>
                  </a:lnTo>
                  <a:lnTo>
                    <a:pt x="28" y="30"/>
                  </a:lnTo>
                  <a:lnTo>
                    <a:pt x="28" y="3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2" name="Freeform 218"/>
            <p:cNvSpPr>
              <a:spLocks/>
            </p:cNvSpPr>
            <p:nvPr/>
          </p:nvSpPr>
          <p:spPr bwMode="auto">
            <a:xfrm>
              <a:off x="1882413" y="5964856"/>
              <a:ext cx="45411" cy="138135"/>
            </a:xfrm>
            <a:custGeom>
              <a:avLst/>
              <a:gdLst>
                <a:gd name="T0" fmla="*/ 2147483647 w 29"/>
                <a:gd name="T1" fmla="*/ 2147483647 h 87"/>
                <a:gd name="T2" fmla="*/ 2147483647 w 29"/>
                <a:gd name="T3" fmla="*/ 2147483647 h 87"/>
                <a:gd name="T4" fmla="*/ 2147483647 w 29"/>
                <a:gd name="T5" fmla="*/ 2147483647 h 87"/>
                <a:gd name="T6" fmla="*/ 2147483647 w 29"/>
                <a:gd name="T7" fmla="*/ 0 h 87"/>
                <a:gd name="T8" fmla="*/ 2147483647 w 29"/>
                <a:gd name="T9" fmla="*/ 0 h 87"/>
                <a:gd name="T10" fmla="*/ 2147483647 w 29"/>
                <a:gd name="T11" fmla="*/ 0 h 87"/>
                <a:gd name="T12" fmla="*/ 2147483647 w 29"/>
                <a:gd name="T13" fmla="*/ 2147483647 h 87"/>
                <a:gd name="T14" fmla="*/ 2147483647 w 29"/>
                <a:gd name="T15" fmla="*/ 2147483647 h 87"/>
                <a:gd name="T16" fmla="*/ 2147483647 w 29"/>
                <a:gd name="T17" fmla="*/ 2147483647 h 87"/>
                <a:gd name="T18" fmla="*/ 2147483647 w 29"/>
                <a:gd name="T19" fmla="*/ 2147483647 h 87"/>
                <a:gd name="T20" fmla="*/ 2147483647 w 29"/>
                <a:gd name="T21" fmla="*/ 2147483647 h 87"/>
                <a:gd name="T22" fmla="*/ 2147483647 w 29"/>
                <a:gd name="T23" fmla="*/ 2147483647 h 87"/>
                <a:gd name="T24" fmla="*/ 2147483647 w 29"/>
                <a:gd name="T25" fmla="*/ 2147483647 h 87"/>
                <a:gd name="T26" fmla="*/ 2147483647 w 29"/>
                <a:gd name="T27" fmla="*/ 2147483647 h 87"/>
                <a:gd name="T28" fmla="*/ 2147483647 w 29"/>
                <a:gd name="T29" fmla="*/ 2147483647 h 87"/>
                <a:gd name="T30" fmla="*/ 2147483647 w 29"/>
                <a:gd name="T31" fmla="*/ 2147483647 h 87"/>
                <a:gd name="T32" fmla="*/ 2147483647 w 29"/>
                <a:gd name="T33" fmla="*/ 2147483647 h 87"/>
                <a:gd name="T34" fmla="*/ 2147483647 w 29"/>
                <a:gd name="T35" fmla="*/ 2147483647 h 87"/>
                <a:gd name="T36" fmla="*/ 2147483647 w 29"/>
                <a:gd name="T37" fmla="*/ 2147483647 h 87"/>
                <a:gd name="T38" fmla="*/ 2147483647 w 29"/>
                <a:gd name="T39" fmla="*/ 2147483647 h 87"/>
                <a:gd name="T40" fmla="*/ 2147483647 w 29"/>
                <a:gd name="T41" fmla="*/ 2147483647 h 87"/>
                <a:gd name="T42" fmla="*/ 2147483647 w 29"/>
                <a:gd name="T43" fmla="*/ 2147483647 h 87"/>
                <a:gd name="T44" fmla="*/ 2147483647 w 29"/>
                <a:gd name="T45" fmla="*/ 2147483647 h 87"/>
                <a:gd name="T46" fmla="*/ 0 w 29"/>
                <a:gd name="T47" fmla="*/ 2147483647 h 87"/>
                <a:gd name="T48" fmla="*/ 2147483647 w 29"/>
                <a:gd name="T49" fmla="*/ 2147483647 h 87"/>
                <a:gd name="T50" fmla="*/ 2147483647 w 29"/>
                <a:gd name="T51" fmla="*/ 2147483647 h 87"/>
                <a:gd name="T52" fmla="*/ 2147483647 w 29"/>
                <a:gd name="T53" fmla="*/ 2147483647 h 87"/>
                <a:gd name="T54" fmla="*/ 2147483647 w 29"/>
                <a:gd name="T55" fmla="*/ 2147483647 h 87"/>
                <a:gd name="T56" fmla="*/ 2147483647 w 29"/>
                <a:gd name="T57" fmla="*/ 2147483647 h 87"/>
                <a:gd name="T58" fmla="*/ 2147483647 w 29"/>
                <a:gd name="T59" fmla="*/ 2147483647 h 87"/>
                <a:gd name="T60" fmla="*/ 2147483647 w 29"/>
                <a:gd name="T61" fmla="*/ 2147483647 h 87"/>
                <a:gd name="T62" fmla="*/ 2147483647 w 29"/>
                <a:gd name="T63" fmla="*/ 2147483647 h 87"/>
                <a:gd name="T64" fmla="*/ 2147483647 w 29"/>
                <a:gd name="T65" fmla="*/ 2147483647 h 87"/>
                <a:gd name="T66" fmla="*/ 2147483647 w 29"/>
                <a:gd name="T67" fmla="*/ 2147483647 h 87"/>
                <a:gd name="T68" fmla="*/ 2147483647 w 29"/>
                <a:gd name="T69" fmla="*/ 2147483647 h 87"/>
                <a:gd name="T70" fmla="*/ 2147483647 w 29"/>
                <a:gd name="T71" fmla="*/ 2147483647 h 87"/>
                <a:gd name="T72" fmla="*/ 2147483647 w 29"/>
                <a:gd name="T73" fmla="*/ 2147483647 h 8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
                <a:gd name="T112" fmla="*/ 0 h 87"/>
                <a:gd name="T113" fmla="*/ 29 w 29"/>
                <a:gd name="T114" fmla="*/ 87 h 8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 h="87">
                  <a:moveTo>
                    <a:pt x="19" y="12"/>
                  </a:moveTo>
                  <a:lnTo>
                    <a:pt x="19" y="3"/>
                  </a:lnTo>
                  <a:lnTo>
                    <a:pt x="19" y="1"/>
                  </a:lnTo>
                  <a:lnTo>
                    <a:pt x="19" y="0"/>
                  </a:lnTo>
                  <a:lnTo>
                    <a:pt x="18" y="0"/>
                  </a:lnTo>
                  <a:lnTo>
                    <a:pt x="15" y="0"/>
                  </a:lnTo>
                  <a:lnTo>
                    <a:pt x="5" y="4"/>
                  </a:lnTo>
                  <a:lnTo>
                    <a:pt x="4" y="5"/>
                  </a:lnTo>
                  <a:lnTo>
                    <a:pt x="4" y="6"/>
                  </a:lnTo>
                  <a:lnTo>
                    <a:pt x="5" y="6"/>
                  </a:lnTo>
                  <a:lnTo>
                    <a:pt x="7" y="7"/>
                  </a:lnTo>
                  <a:lnTo>
                    <a:pt x="9" y="9"/>
                  </a:lnTo>
                  <a:lnTo>
                    <a:pt x="10" y="10"/>
                  </a:lnTo>
                  <a:lnTo>
                    <a:pt x="10" y="11"/>
                  </a:lnTo>
                  <a:lnTo>
                    <a:pt x="10" y="74"/>
                  </a:lnTo>
                  <a:lnTo>
                    <a:pt x="10" y="79"/>
                  </a:lnTo>
                  <a:lnTo>
                    <a:pt x="8" y="82"/>
                  </a:lnTo>
                  <a:lnTo>
                    <a:pt x="7" y="83"/>
                  </a:lnTo>
                  <a:lnTo>
                    <a:pt x="6" y="84"/>
                  </a:lnTo>
                  <a:lnTo>
                    <a:pt x="5" y="84"/>
                  </a:lnTo>
                  <a:lnTo>
                    <a:pt x="3" y="84"/>
                  </a:lnTo>
                  <a:lnTo>
                    <a:pt x="2" y="84"/>
                  </a:lnTo>
                  <a:lnTo>
                    <a:pt x="1" y="85"/>
                  </a:lnTo>
                  <a:lnTo>
                    <a:pt x="0" y="86"/>
                  </a:lnTo>
                  <a:lnTo>
                    <a:pt x="1" y="87"/>
                  </a:lnTo>
                  <a:lnTo>
                    <a:pt x="2" y="87"/>
                  </a:lnTo>
                  <a:lnTo>
                    <a:pt x="16" y="87"/>
                  </a:lnTo>
                  <a:lnTo>
                    <a:pt x="28" y="87"/>
                  </a:lnTo>
                  <a:lnTo>
                    <a:pt x="29" y="87"/>
                  </a:lnTo>
                  <a:lnTo>
                    <a:pt x="29" y="86"/>
                  </a:lnTo>
                  <a:lnTo>
                    <a:pt x="29" y="85"/>
                  </a:lnTo>
                  <a:lnTo>
                    <a:pt x="27" y="84"/>
                  </a:lnTo>
                  <a:lnTo>
                    <a:pt x="24" y="83"/>
                  </a:lnTo>
                  <a:lnTo>
                    <a:pt x="21" y="82"/>
                  </a:lnTo>
                  <a:lnTo>
                    <a:pt x="19" y="81"/>
                  </a:lnTo>
                  <a:lnTo>
                    <a:pt x="19" y="79"/>
                  </a:lnTo>
                  <a:lnTo>
                    <a:pt x="19" y="12"/>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3" name="Freeform 219"/>
            <p:cNvSpPr>
              <a:spLocks noEditPoints="1"/>
            </p:cNvSpPr>
            <p:nvPr/>
          </p:nvSpPr>
          <p:spPr bwMode="auto">
            <a:xfrm>
              <a:off x="3089303" y="5970239"/>
              <a:ext cx="127501" cy="132752"/>
            </a:xfrm>
            <a:custGeom>
              <a:avLst/>
              <a:gdLst>
                <a:gd name="T0" fmla="*/ 2147483647 w 81"/>
                <a:gd name="T1" fmla="*/ 2147483647 h 83"/>
                <a:gd name="T2" fmla="*/ 2147483647 w 81"/>
                <a:gd name="T3" fmla="*/ 2147483647 h 83"/>
                <a:gd name="T4" fmla="*/ 2147483647 w 81"/>
                <a:gd name="T5" fmla="*/ 2147483647 h 83"/>
                <a:gd name="T6" fmla="*/ 2147483647 w 81"/>
                <a:gd name="T7" fmla="*/ 2147483647 h 83"/>
                <a:gd name="T8" fmla="*/ 2147483647 w 81"/>
                <a:gd name="T9" fmla="*/ 2147483647 h 83"/>
                <a:gd name="T10" fmla="*/ 2147483647 w 81"/>
                <a:gd name="T11" fmla="*/ 2147483647 h 83"/>
                <a:gd name="T12" fmla="*/ 2147483647 w 81"/>
                <a:gd name="T13" fmla="*/ 2147483647 h 83"/>
                <a:gd name="T14" fmla="*/ 2147483647 w 81"/>
                <a:gd name="T15" fmla="*/ 2147483647 h 83"/>
                <a:gd name="T16" fmla="*/ 2147483647 w 81"/>
                <a:gd name="T17" fmla="*/ 2147483647 h 83"/>
                <a:gd name="T18" fmla="*/ 2147483647 w 81"/>
                <a:gd name="T19" fmla="*/ 2147483647 h 83"/>
                <a:gd name="T20" fmla="*/ 2147483647 w 81"/>
                <a:gd name="T21" fmla="*/ 2147483647 h 83"/>
                <a:gd name="T22" fmla="*/ 2147483647 w 81"/>
                <a:gd name="T23" fmla="*/ 2147483647 h 83"/>
                <a:gd name="T24" fmla="*/ 2147483647 w 81"/>
                <a:gd name="T25" fmla="*/ 2147483647 h 83"/>
                <a:gd name="T26" fmla="*/ 2147483647 w 81"/>
                <a:gd name="T27" fmla="*/ 2147483647 h 83"/>
                <a:gd name="T28" fmla="*/ 2147483647 w 81"/>
                <a:gd name="T29" fmla="*/ 2147483647 h 83"/>
                <a:gd name="T30" fmla="*/ 2147483647 w 81"/>
                <a:gd name="T31" fmla="*/ 2147483647 h 83"/>
                <a:gd name="T32" fmla="*/ 2147483647 w 81"/>
                <a:gd name="T33" fmla="*/ 2147483647 h 83"/>
                <a:gd name="T34" fmla="*/ 2147483647 w 81"/>
                <a:gd name="T35" fmla="*/ 2147483647 h 83"/>
                <a:gd name="T36" fmla="*/ 2147483647 w 81"/>
                <a:gd name="T37" fmla="*/ 2147483647 h 83"/>
                <a:gd name="T38" fmla="*/ 2147483647 w 81"/>
                <a:gd name="T39" fmla="*/ 2147483647 h 83"/>
                <a:gd name="T40" fmla="*/ 2147483647 w 81"/>
                <a:gd name="T41" fmla="*/ 2147483647 h 83"/>
                <a:gd name="T42" fmla="*/ 2147483647 w 81"/>
                <a:gd name="T43" fmla="*/ 2147483647 h 83"/>
                <a:gd name="T44" fmla="*/ 2147483647 w 81"/>
                <a:gd name="T45" fmla="*/ 2147483647 h 83"/>
                <a:gd name="T46" fmla="*/ 2147483647 w 81"/>
                <a:gd name="T47" fmla="*/ 2147483647 h 83"/>
                <a:gd name="T48" fmla="*/ 2147483647 w 81"/>
                <a:gd name="T49" fmla="*/ 2147483647 h 83"/>
                <a:gd name="T50" fmla="*/ 2147483647 w 81"/>
                <a:gd name="T51" fmla="*/ 2147483647 h 83"/>
                <a:gd name="T52" fmla="*/ 2147483647 w 81"/>
                <a:gd name="T53" fmla="*/ 2147483647 h 83"/>
                <a:gd name="T54" fmla="*/ 2147483647 w 81"/>
                <a:gd name="T55" fmla="*/ 2147483647 h 83"/>
                <a:gd name="T56" fmla="*/ 2147483647 w 81"/>
                <a:gd name="T57" fmla="*/ 2147483647 h 83"/>
                <a:gd name="T58" fmla="*/ 2147483647 w 81"/>
                <a:gd name="T59" fmla="*/ 2147483647 h 83"/>
                <a:gd name="T60" fmla="*/ 2147483647 w 81"/>
                <a:gd name="T61" fmla="*/ 2147483647 h 83"/>
                <a:gd name="T62" fmla="*/ 2147483647 w 81"/>
                <a:gd name="T63" fmla="*/ 2147483647 h 83"/>
                <a:gd name="T64" fmla="*/ 2147483647 w 81"/>
                <a:gd name="T65" fmla="*/ 0 h 83"/>
                <a:gd name="T66" fmla="*/ 2147483647 w 81"/>
                <a:gd name="T67" fmla="*/ 0 h 83"/>
                <a:gd name="T68" fmla="*/ 0 w 81"/>
                <a:gd name="T69" fmla="*/ 2147483647 h 83"/>
                <a:gd name="T70" fmla="*/ 2147483647 w 81"/>
                <a:gd name="T71" fmla="*/ 2147483647 h 83"/>
                <a:gd name="T72" fmla="*/ 2147483647 w 81"/>
                <a:gd name="T73" fmla="*/ 2147483647 h 83"/>
                <a:gd name="T74" fmla="*/ 2147483647 w 81"/>
                <a:gd name="T75" fmla="*/ 2147483647 h 83"/>
                <a:gd name="T76" fmla="*/ 2147483647 w 81"/>
                <a:gd name="T77" fmla="*/ 2147483647 h 83"/>
                <a:gd name="T78" fmla="*/ 2147483647 w 81"/>
                <a:gd name="T79" fmla="*/ 2147483647 h 83"/>
                <a:gd name="T80" fmla="*/ 2147483647 w 81"/>
                <a:gd name="T81" fmla="*/ 2147483647 h 83"/>
                <a:gd name="T82" fmla="*/ 2147483647 w 81"/>
                <a:gd name="T83" fmla="*/ 2147483647 h 83"/>
                <a:gd name="T84" fmla="*/ 2147483647 w 81"/>
                <a:gd name="T85" fmla="*/ 2147483647 h 83"/>
                <a:gd name="T86" fmla="*/ 2147483647 w 81"/>
                <a:gd name="T87" fmla="*/ 2147483647 h 83"/>
                <a:gd name="T88" fmla="*/ 2147483647 w 81"/>
                <a:gd name="T89" fmla="*/ 2147483647 h 83"/>
                <a:gd name="T90" fmla="*/ 2147483647 w 81"/>
                <a:gd name="T91" fmla="*/ 2147483647 h 83"/>
                <a:gd name="T92" fmla="*/ 2147483647 w 81"/>
                <a:gd name="T93" fmla="*/ 2147483647 h 83"/>
                <a:gd name="T94" fmla="*/ 2147483647 w 81"/>
                <a:gd name="T95" fmla="*/ 2147483647 h 83"/>
                <a:gd name="T96" fmla="*/ 2147483647 w 81"/>
                <a:gd name="T97" fmla="*/ 2147483647 h 83"/>
                <a:gd name="T98" fmla="*/ 2147483647 w 81"/>
                <a:gd name="T99" fmla="*/ 2147483647 h 83"/>
                <a:gd name="T100" fmla="*/ 2147483647 w 81"/>
                <a:gd name="T101" fmla="*/ 2147483647 h 8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81"/>
                <a:gd name="T154" fmla="*/ 0 h 83"/>
                <a:gd name="T155" fmla="*/ 81 w 81"/>
                <a:gd name="T156" fmla="*/ 83 h 8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81" h="83">
                  <a:moveTo>
                    <a:pt x="13" y="73"/>
                  </a:moveTo>
                  <a:lnTo>
                    <a:pt x="12" y="76"/>
                  </a:lnTo>
                  <a:lnTo>
                    <a:pt x="12" y="77"/>
                  </a:lnTo>
                  <a:lnTo>
                    <a:pt x="11" y="77"/>
                  </a:lnTo>
                  <a:lnTo>
                    <a:pt x="9" y="78"/>
                  </a:lnTo>
                  <a:lnTo>
                    <a:pt x="6" y="79"/>
                  </a:lnTo>
                  <a:lnTo>
                    <a:pt x="2" y="79"/>
                  </a:lnTo>
                  <a:lnTo>
                    <a:pt x="1" y="80"/>
                  </a:lnTo>
                  <a:lnTo>
                    <a:pt x="0" y="82"/>
                  </a:lnTo>
                  <a:lnTo>
                    <a:pt x="1" y="83"/>
                  </a:lnTo>
                  <a:lnTo>
                    <a:pt x="2" y="83"/>
                  </a:lnTo>
                  <a:lnTo>
                    <a:pt x="20" y="83"/>
                  </a:lnTo>
                  <a:lnTo>
                    <a:pt x="35" y="83"/>
                  </a:lnTo>
                  <a:lnTo>
                    <a:pt x="37" y="83"/>
                  </a:lnTo>
                  <a:lnTo>
                    <a:pt x="38" y="82"/>
                  </a:lnTo>
                  <a:lnTo>
                    <a:pt x="39" y="82"/>
                  </a:lnTo>
                  <a:lnTo>
                    <a:pt x="38" y="80"/>
                  </a:lnTo>
                  <a:lnTo>
                    <a:pt x="37" y="80"/>
                  </a:lnTo>
                  <a:lnTo>
                    <a:pt x="33" y="79"/>
                  </a:lnTo>
                  <a:lnTo>
                    <a:pt x="28" y="77"/>
                  </a:lnTo>
                  <a:lnTo>
                    <a:pt x="26" y="76"/>
                  </a:lnTo>
                  <a:lnTo>
                    <a:pt x="25" y="73"/>
                  </a:lnTo>
                  <a:lnTo>
                    <a:pt x="24" y="69"/>
                  </a:lnTo>
                  <a:lnTo>
                    <a:pt x="24" y="46"/>
                  </a:lnTo>
                  <a:lnTo>
                    <a:pt x="24" y="44"/>
                  </a:lnTo>
                  <a:lnTo>
                    <a:pt x="25" y="43"/>
                  </a:lnTo>
                  <a:lnTo>
                    <a:pt x="26" y="42"/>
                  </a:lnTo>
                  <a:lnTo>
                    <a:pt x="28" y="42"/>
                  </a:lnTo>
                  <a:lnTo>
                    <a:pt x="31" y="42"/>
                  </a:lnTo>
                  <a:lnTo>
                    <a:pt x="33" y="43"/>
                  </a:lnTo>
                  <a:lnTo>
                    <a:pt x="35" y="44"/>
                  </a:lnTo>
                  <a:lnTo>
                    <a:pt x="37" y="46"/>
                  </a:lnTo>
                  <a:lnTo>
                    <a:pt x="56" y="81"/>
                  </a:lnTo>
                  <a:lnTo>
                    <a:pt x="57" y="82"/>
                  </a:lnTo>
                  <a:lnTo>
                    <a:pt x="58" y="82"/>
                  </a:lnTo>
                  <a:lnTo>
                    <a:pt x="62" y="82"/>
                  </a:lnTo>
                  <a:lnTo>
                    <a:pt x="68" y="82"/>
                  </a:lnTo>
                  <a:lnTo>
                    <a:pt x="80" y="83"/>
                  </a:lnTo>
                  <a:lnTo>
                    <a:pt x="81" y="82"/>
                  </a:lnTo>
                  <a:lnTo>
                    <a:pt x="81" y="81"/>
                  </a:lnTo>
                  <a:lnTo>
                    <a:pt x="81" y="80"/>
                  </a:lnTo>
                  <a:lnTo>
                    <a:pt x="79" y="80"/>
                  </a:lnTo>
                  <a:lnTo>
                    <a:pt x="75" y="79"/>
                  </a:lnTo>
                  <a:lnTo>
                    <a:pt x="71" y="77"/>
                  </a:lnTo>
                  <a:lnTo>
                    <a:pt x="67" y="75"/>
                  </a:lnTo>
                  <a:lnTo>
                    <a:pt x="65" y="73"/>
                  </a:lnTo>
                  <a:lnTo>
                    <a:pt x="63" y="70"/>
                  </a:lnTo>
                  <a:lnTo>
                    <a:pt x="47" y="44"/>
                  </a:lnTo>
                  <a:lnTo>
                    <a:pt x="46" y="42"/>
                  </a:lnTo>
                  <a:lnTo>
                    <a:pt x="47" y="41"/>
                  </a:lnTo>
                  <a:lnTo>
                    <a:pt x="49" y="39"/>
                  </a:lnTo>
                  <a:lnTo>
                    <a:pt x="54" y="35"/>
                  </a:lnTo>
                  <a:lnTo>
                    <a:pt x="56" y="33"/>
                  </a:lnTo>
                  <a:lnTo>
                    <a:pt x="59" y="29"/>
                  </a:lnTo>
                  <a:lnTo>
                    <a:pt x="60" y="27"/>
                  </a:lnTo>
                  <a:lnTo>
                    <a:pt x="60" y="25"/>
                  </a:lnTo>
                  <a:lnTo>
                    <a:pt x="61" y="21"/>
                  </a:lnTo>
                  <a:lnTo>
                    <a:pt x="60" y="15"/>
                  </a:lnTo>
                  <a:lnTo>
                    <a:pt x="60" y="12"/>
                  </a:lnTo>
                  <a:lnTo>
                    <a:pt x="59" y="10"/>
                  </a:lnTo>
                  <a:lnTo>
                    <a:pt x="56" y="7"/>
                  </a:lnTo>
                  <a:lnTo>
                    <a:pt x="53" y="4"/>
                  </a:lnTo>
                  <a:lnTo>
                    <a:pt x="49" y="2"/>
                  </a:lnTo>
                  <a:lnTo>
                    <a:pt x="45" y="1"/>
                  </a:lnTo>
                  <a:lnTo>
                    <a:pt x="36" y="0"/>
                  </a:lnTo>
                  <a:lnTo>
                    <a:pt x="19" y="0"/>
                  </a:lnTo>
                  <a:lnTo>
                    <a:pt x="3" y="0"/>
                  </a:lnTo>
                  <a:lnTo>
                    <a:pt x="1" y="0"/>
                  </a:lnTo>
                  <a:lnTo>
                    <a:pt x="1" y="1"/>
                  </a:lnTo>
                  <a:lnTo>
                    <a:pt x="0" y="2"/>
                  </a:lnTo>
                  <a:lnTo>
                    <a:pt x="1" y="3"/>
                  </a:lnTo>
                  <a:lnTo>
                    <a:pt x="2" y="4"/>
                  </a:lnTo>
                  <a:lnTo>
                    <a:pt x="5" y="4"/>
                  </a:lnTo>
                  <a:lnTo>
                    <a:pt x="8" y="4"/>
                  </a:lnTo>
                  <a:lnTo>
                    <a:pt x="11" y="5"/>
                  </a:lnTo>
                  <a:lnTo>
                    <a:pt x="12" y="6"/>
                  </a:lnTo>
                  <a:lnTo>
                    <a:pt x="13" y="8"/>
                  </a:lnTo>
                  <a:lnTo>
                    <a:pt x="13" y="73"/>
                  </a:lnTo>
                  <a:close/>
                  <a:moveTo>
                    <a:pt x="24" y="8"/>
                  </a:moveTo>
                  <a:lnTo>
                    <a:pt x="25" y="7"/>
                  </a:lnTo>
                  <a:lnTo>
                    <a:pt x="25" y="5"/>
                  </a:lnTo>
                  <a:lnTo>
                    <a:pt x="26" y="4"/>
                  </a:lnTo>
                  <a:lnTo>
                    <a:pt x="29" y="4"/>
                  </a:lnTo>
                  <a:lnTo>
                    <a:pt x="36" y="5"/>
                  </a:lnTo>
                  <a:lnTo>
                    <a:pt x="40" y="6"/>
                  </a:lnTo>
                  <a:lnTo>
                    <a:pt x="43" y="7"/>
                  </a:lnTo>
                  <a:lnTo>
                    <a:pt x="44" y="8"/>
                  </a:lnTo>
                  <a:lnTo>
                    <a:pt x="46" y="9"/>
                  </a:lnTo>
                  <a:lnTo>
                    <a:pt x="48" y="12"/>
                  </a:lnTo>
                  <a:lnTo>
                    <a:pt x="49" y="16"/>
                  </a:lnTo>
                  <a:lnTo>
                    <a:pt x="49" y="21"/>
                  </a:lnTo>
                  <a:lnTo>
                    <a:pt x="49" y="26"/>
                  </a:lnTo>
                  <a:lnTo>
                    <a:pt x="48" y="30"/>
                  </a:lnTo>
                  <a:lnTo>
                    <a:pt x="46" y="34"/>
                  </a:lnTo>
                  <a:lnTo>
                    <a:pt x="43" y="36"/>
                  </a:lnTo>
                  <a:lnTo>
                    <a:pt x="41" y="37"/>
                  </a:lnTo>
                  <a:lnTo>
                    <a:pt x="38" y="38"/>
                  </a:lnTo>
                  <a:lnTo>
                    <a:pt x="32" y="39"/>
                  </a:lnTo>
                  <a:lnTo>
                    <a:pt x="26" y="38"/>
                  </a:lnTo>
                  <a:lnTo>
                    <a:pt x="25" y="38"/>
                  </a:lnTo>
                  <a:lnTo>
                    <a:pt x="24" y="37"/>
                  </a:lnTo>
                  <a:lnTo>
                    <a:pt x="24" y="8"/>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4" name="Freeform 220"/>
            <p:cNvSpPr>
              <a:spLocks noEditPoints="1"/>
            </p:cNvSpPr>
            <p:nvPr/>
          </p:nvSpPr>
          <p:spPr bwMode="auto">
            <a:xfrm>
              <a:off x="3227284" y="5968444"/>
              <a:ext cx="41918" cy="134547"/>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2147483647 w 27"/>
                <a:gd name="T45" fmla="*/ 2147483647 h 84"/>
                <a:gd name="T46" fmla="*/ 0 w 27"/>
                <a:gd name="T47" fmla="*/ 2147483647 h 84"/>
                <a:gd name="T48" fmla="*/ 0 w 27"/>
                <a:gd name="T49" fmla="*/ 2147483647 h 84"/>
                <a:gd name="T50" fmla="*/ 0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2147483647 h 84"/>
                <a:gd name="T78" fmla="*/ 2147483647 w 27"/>
                <a:gd name="T79" fmla="*/ 0 h 84"/>
                <a:gd name="T80" fmla="*/ 2147483647 w 27"/>
                <a:gd name="T81" fmla="*/ 2147483647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2147483647 h 84"/>
                <a:gd name="T112" fmla="*/ 2147483647 w 27"/>
                <a:gd name="T113" fmla="*/ 2147483647 h 84"/>
                <a:gd name="T114" fmla="*/ 2147483647 w 27"/>
                <a:gd name="T115" fmla="*/ 0 h 8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7"/>
                <a:gd name="T175" fmla="*/ 0 h 84"/>
                <a:gd name="T176" fmla="*/ 27 w 27"/>
                <a:gd name="T177" fmla="*/ 84 h 8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7" h="84">
                  <a:moveTo>
                    <a:pt x="19" y="38"/>
                  </a:moveTo>
                  <a:lnTo>
                    <a:pt x="19" y="31"/>
                  </a:lnTo>
                  <a:lnTo>
                    <a:pt x="19" y="30"/>
                  </a:lnTo>
                  <a:lnTo>
                    <a:pt x="18" y="30"/>
                  </a:lnTo>
                  <a:lnTo>
                    <a:pt x="10" y="36"/>
                  </a:lnTo>
                  <a:lnTo>
                    <a:pt x="8" y="37"/>
                  </a:lnTo>
                  <a:lnTo>
                    <a:pt x="6" y="37"/>
                  </a:lnTo>
                  <a:lnTo>
                    <a:pt x="4" y="38"/>
                  </a:lnTo>
                  <a:lnTo>
                    <a:pt x="4" y="39"/>
                  </a:lnTo>
                  <a:lnTo>
                    <a:pt x="4" y="40"/>
                  </a:lnTo>
                  <a:lnTo>
                    <a:pt x="5" y="40"/>
                  </a:lnTo>
                  <a:lnTo>
                    <a:pt x="7" y="41"/>
                  </a:lnTo>
                  <a:lnTo>
                    <a:pt x="8" y="41"/>
                  </a:lnTo>
                  <a:lnTo>
                    <a:pt x="9" y="42"/>
                  </a:lnTo>
                  <a:lnTo>
                    <a:pt x="10" y="43"/>
                  </a:lnTo>
                  <a:lnTo>
                    <a:pt x="10" y="45"/>
                  </a:lnTo>
                  <a:lnTo>
                    <a:pt x="10" y="74"/>
                  </a:lnTo>
                  <a:lnTo>
                    <a:pt x="9" y="77"/>
                  </a:lnTo>
                  <a:lnTo>
                    <a:pt x="9" y="78"/>
                  </a:lnTo>
                  <a:lnTo>
                    <a:pt x="8" y="79"/>
                  </a:lnTo>
                  <a:lnTo>
                    <a:pt x="6" y="80"/>
                  </a:lnTo>
                  <a:lnTo>
                    <a:pt x="3" y="81"/>
                  </a:lnTo>
                  <a:lnTo>
                    <a:pt x="1" y="82"/>
                  </a:lnTo>
                  <a:lnTo>
                    <a:pt x="0" y="82"/>
                  </a:lnTo>
                  <a:lnTo>
                    <a:pt x="0" y="83"/>
                  </a:lnTo>
                  <a:lnTo>
                    <a:pt x="0" y="84"/>
                  </a:lnTo>
                  <a:lnTo>
                    <a:pt x="1" y="84"/>
                  </a:lnTo>
                  <a:lnTo>
                    <a:pt x="3" y="84"/>
                  </a:lnTo>
                  <a:lnTo>
                    <a:pt x="13" y="84"/>
                  </a:lnTo>
                  <a:lnTo>
                    <a:pt x="24" y="84"/>
                  </a:lnTo>
                  <a:lnTo>
                    <a:pt x="26" y="84"/>
                  </a:lnTo>
                  <a:lnTo>
                    <a:pt x="27" y="83"/>
                  </a:lnTo>
                  <a:lnTo>
                    <a:pt x="27" y="82"/>
                  </a:lnTo>
                  <a:lnTo>
                    <a:pt x="26" y="82"/>
                  </a:lnTo>
                  <a:lnTo>
                    <a:pt x="24" y="81"/>
                  </a:lnTo>
                  <a:lnTo>
                    <a:pt x="20" y="80"/>
                  </a:lnTo>
                  <a:lnTo>
                    <a:pt x="19" y="78"/>
                  </a:lnTo>
                  <a:lnTo>
                    <a:pt x="19" y="76"/>
                  </a:lnTo>
                  <a:lnTo>
                    <a:pt x="19" y="38"/>
                  </a:lnTo>
                  <a:close/>
                  <a:moveTo>
                    <a:pt x="14" y="0"/>
                  </a:moveTo>
                  <a:lnTo>
                    <a:pt x="12" y="1"/>
                  </a:lnTo>
                  <a:lnTo>
                    <a:pt x="10" y="2"/>
                  </a:lnTo>
                  <a:lnTo>
                    <a:pt x="9" y="4"/>
                  </a:lnTo>
                  <a:lnTo>
                    <a:pt x="8" y="6"/>
                  </a:lnTo>
                  <a:lnTo>
                    <a:pt x="9" y="8"/>
                  </a:lnTo>
                  <a:lnTo>
                    <a:pt x="9" y="9"/>
                  </a:lnTo>
                  <a:lnTo>
                    <a:pt x="10" y="10"/>
                  </a:lnTo>
                  <a:lnTo>
                    <a:pt x="12" y="12"/>
                  </a:lnTo>
                  <a:lnTo>
                    <a:pt x="14" y="12"/>
                  </a:lnTo>
                  <a:lnTo>
                    <a:pt x="16" y="12"/>
                  </a:lnTo>
                  <a:lnTo>
                    <a:pt x="17" y="11"/>
                  </a:lnTo>
                  <a:lnTo>
                    <a:pt x="18" y="10"/>
                  </a:lnTo>
                  <a:lnTo>
                    <a:pt x="19" y="8"/>
                  </a:lnTo>
                  <a:lnTo>
                    <a:pt x="20" y="6"/>
                  </a:lnTo>
                  <a:lnTo>
                    <a:pt x="19" y="4"/>
                  </a:lnTo>
                  <a:lnTo>
                    <a:pt x="18" y="2"/>
                  </a:lnTo>
                  <a:lnTo>
                    <a:pt x="16" y="1"/>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5" name="Freeform 221"/>
            <p:cNvSpPr>
              <a:spLocks/>
            </p:cNvSpPr>
            <p:nvPr/>
          </p:nvSpPr>
          <p:spPr bwMode="auto">
            <a:xfrm>
              <a:off x="3281427" y="6016881"/>
              <a:ext cx="55891" cy="87903"/>
            </a:xfrm>
            <a:custGeom>
              <a:avLst/>
              <a:gdLst>
                <a:gd name="T0" fmla="*/ 2147483647 w 35"/>
                <a:gd name="T1" fmla="*/ 2147483647 h 56"/>
                <a:gd name="T2" fmla="*/ 2147483647 w 35"/>
                <a:gd name="T3" fmla="*/ 2147483647 h 56"/>
                <a:gd name="T4" fmla="*/ 2147483647 w 35"/>
                <a:gd name="T5" fmla="*/ 2147483647 h 56"/>
                <a:gd name="T6" fmla="*/ 2147483647 w 35"/>
                <a:gd name="T7" fmla="*/ 2147483647 h 56"/>
                <a:gd name="T8" fmla="*/ 2147483647 w 35"/>
                <a:gd name="T9" fmla="*/ 2147483647 h 56"/>
                <a:gd name="T10" fmla="*/ 2147483647 w 35"/>
                <a:gd name="T11" fmla="*/ 2147483647 h 56"/>
                <a:gd name="T12" fmla="*/ 2147483647 w 35"/>
                <a:gd name="T13" fmla="*/ 2147483647 h 56"/>
                <a:gd name="T14" fmla="*/ 2147483647 w 35"/>
                <a:gd name="T15" fmla="*/ 2147483647 h 56"/>
                <a:gd name="T16" fmla="*/ 2147483647 w 35"/>
                <a:gd name="T17" fmla="*/ 2147483647 h 56"/>
                <a:gd name="T18" fmla="*/ 2147483647 w 35"/>
                <a:gd name="T19" fmla="*/ 2147483647 h 56"/>
                <a:gd name="T20" fmla="*/ 2147483647 w 35"/>
                <a:gd name="T21" fmla="*/ 2147483647 h 56"/>
                <a:gd name="T22" fmla="*/ 2147483647 w 35"/>
                <a:gd name="T23" fmla="*/ 2147483647 h 56"/>
                <a:gd name="T24" fmla="*/ 2147483647 w 35"/>
                <a:gd name="T25" fmla="*/ 2147483647 h 56"/>
                <a:gd name="T26" fmla="*/ 2147483647 w 35"/>
                <a:gd name="T27" fmla="*/ 2147483647 h 56"/>
                <a:gd name="T28" fmla="*/ 2147483647 w 35"/>
                <a:gd name="T29" fmla="*/ 2147483647 h 56"/>
                <a:gd name="T30" fmla="*/ 2147483647 w 35"/>
                <a:gd name="T31" fmla="*/ 2147483647 h 56"/>
                <a:gd name="T32" fmla="*/ 2147483647 w 35"/>
                <a:gd name="T33" fmla="*/ 2147483647 h 56"/>
                <a:gd name="T34" fmla="*/ 2147483647 w 35"/>
                <a:gd name="T35" fmla="*/ 2147483647 h 56"/>
                <a:gd name="T36" fmla="*/ 2147483647 w 35"/>
                <a:gd name="T37" fmla="*/ 2147483647 h 56"/>
                <a:gd name="T38" fmla="*/ 2147483647 w 35"/>
                <a:gd name="T39" fmla="*/ 2147483647 h 56"/>
                <a:gd name="T40" fmla="*/ 2147483647 w 35"/>
                <a:gd name="T41" fmla="*/ 2147483647 h 56"/>
                <a:gd name="T42" fmla="*/ 2147483647 w 35"/>
                <a:gd name="T43" fmla="*/ 2147483647 h 56"/>
                <a:gd name="T44" fmla="*/ 2147483647 w 35"/>
                <a:gd name="T45" fmla="*/ 0 h 56"/>
                <a:gd name="T46" fmla="*/ 2147483647 w 35"/>
                <a:gd name="T47" fmla="*/ 2147483647 h 56"/>
                <a:gd name="T48" fmla="*/ 2147483647 w 35"/>
                <a:gd name="T49" fmla="*/ 2147483647 h 56"/>
                <a:gd name="T50" fmla="*/ 2147483647 w 35"/>
                <a:gd name="T51" fmla="*/ 2147483647 h 56"/>
                <a:gd name="T52" fmla="*/ 2147483647 w 35"/>
                <a:gd name="T53" fmla="*/ 2147483647 h 56"/>
                <a:gd name="T54" fmla="*/ 2147483647 w 35"/>
                <a:gd name="T55" fmla="*/ 2147483647 h 56"/>
                <a:gd name="T56" fmla="*/ 2147483647 w 35"/>
                <a:gd name="T57" fmla="*/ 2147483647 h 56"/>
                <a:gd name="T58" fmla="*/ 2147483647 w 35"/>
                <a:gd name="T59" fmla="*/ 2147483647 h 56"/>
                <a:gd name="T60" fmla="*/ 2147483647 w 35"/>
                <a:gd name="T61" fmla="*/ 2147483647 h 56"/>
                <a:gd name="T62" fmla="*/ 2147483647 w 35"/>
                <a:gd name="T63" fmla="*/ 2147483647 h 56"/>
                <a:gd name="T64" fmla="*/ 2147483647 w 35"/>
                <a:gd name="T65" fmla="*/ 2147483647 h 56"/>
                <a:gd name="T66" fmla="*/ 2147483647 w 35"/>
                <a:gd name="T67" fmla="*/ 2147483647 h 56"/>
                <a:gd name="T68" fmla="*/ 2147483647 w 35"/>
                <a:gd name="T69" fmla="*/ 2147483647 h 56"/>
                <a:gd name="T70" fmla="*/ 2147483647 w 35"/>
                <a:gd name="T71" fmla="*/ 2147483647 h 56"/>
                <a:gd name="T72" fmla="*/ 2147483647 w 35"/>
                <a:gd name="T73" fmla="*/ 2147483647 h 56"/>
                <a:gd name="T74" fmla="*/ 2147483647 w 35"/>
                <a:gd name="T75" fmla="*/ 2147483647 h 56"/>
                <a:gd name="T76" fmla="*/ 2147483647 w 35"/>
                <a:gd name="T77" fmla="*/ 2147483647 h 56"/>
                <a:gd name="T78" fmla="*/ 0 w 35"/>
                <a:gd name="T79" fmla="*/ 2147483647 h 56"/>
                <a:gd name="T80" fmla="*/ 0 w 35"/>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5"/>
                <a:gd name="T124" fmla="*/ 0 h 56"/>
                <a:gd name="T125" fmla="*/ 35 w 35"/>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5" h="56">
                  <a:moveTo>
                    <a:pt x="0" y="51"/>
                  </a:moveTo>
                  <a:lnTo>
                    <a:pt x="1" y="52"/>
                  </a:lnTo>
                  <a:lnTo>
                    <a:pt x="2" y="54"/>
                  </a:lnTo>
                  <a:lnTo>
                    <a:pt x="4" y="54"/>
                  </a:lnTo>
                  <a:lnTo>
                    <a:pt x="7" y="55"/>
                  </a:lnTo>
                  <a:lnTo>
                    <a:pt x="16" y="56"/>
                  </a:lnTo>
                  <a:lnTo>
                    <a:pt x="21" y="56"/>
                  </a:lnTo>
                  <a:lnTo>
                    <a:pt x="25" y="54"/>
                  </a:lnTo>
                  <a:lnTo>
                    <a:pt x="28" y="53"/>
                  </a:lnTo>
                  <a:lnTo>
                    <a:pt x="31" y="51"/>
                  </a:lnTo>
                  <a:lnTo>
                    <a:pt x="33" y="48"/>
                  </a:lnTo>
                  <a:lnTo>
                    <a:pt x="34" y="45"/>
                  </a:lnTo>
                  <a:lnTo>
                    <a:pt x="35" y="40"/>
                  </a:lnTo>
                  <a:lnTo>
                    <a:pt x="34" y="38"/>
                  </a:lnTo>
                  <a:lnTo>
                    <a:pt x="34" y="35"/>
                  </a:lnTo>
                  <a:lnTo>
                    <a:pt x="32" y="33"/>
                  </a:lnTo>
                  <a:lnTo>
                    <a:pt x="31" y="31"/>
                  </a:lnTo>
                  <a:lnTo>
                    <a:pt x="27" y="28"/>
                  </a:lnTo>
                  <a:lnTo>
                    <a:pt x="22" y="25"/>
                  </a:lnTo>
                  <a:lnTo>
                    <a:pt x="13" y="19"/>
                  </a:lnTo>
                  <a:lnTo>
                    <a:pt x="10" y="15"/>
                  </a:lnTo>
                  <a:lnTo>
                    <a:pt x="9" y="14"/>
                  </a:lnTo>
                  <a:lnTo>
                    <a:pt x="9" y="12"/>
                  </a:lnTo>
                  <a:lnTo>
                    <a:pt x="9" y="10"/>
                  </a:lnTo>
                  <a:lnTo>
                    <a:pt x="9" y="9"/>
                  </a:lnTo>
                  <a:lnTo>
                    <a:pt x="10" y="7"/>
                  </a:lnTo>
                  <a:lnTo>
                    <a:pt x="11" y="6"/>
                  </a:lnTo>
                  <a:lnTo>
                    <a:pt x="12" y="5"/>
                  </a:lnTo>
                  <a:lnTo>
                    <a:pt x="14" y="4"/>
                  </a:lnTo>
                  <a:lnTo>
                    <a:pt x="17" y="4"/>
                  </a:lnTo>
                  <a:lnTo>
                    <a:pt x="21" y="4"/>
                  </a:lnTo>
                  <a:lnTo>
                    <a:pt x="23" y="5"/>
                  </a:lnTo>
                  <a:lnTo>
                    <a:pt x="25" y="7"/>
                  </a:lnTo>
                  <a:lnTo>
                    <a:pt x="26" y="9"/>
                  </a:lnTo>
                  <a:lnTo>
                    <a:pt x="28" y="13"/>
                  </a:lnTo>
                  <a:lnTo>
                    <a:pt x="29" y="14"/>
                  </a:lnTo>
                  <a:lnTo>
                    <a:pt x="30" y="15"/>
                  </a:lnTo>
                  <a:lnTo>
                    <a:pt x="31" y="14"/>
                  </a:lnTo>
                  <a:lnTo>
                    <a:pt x="31" y="13"/>
                  </a:lnTo>
                  <a:lnTo>
                    <a:pt x="31" y="8"/>
                  </a:lnTo>
                  <a:lnTo>
                    <a:pt x="31" y="4"/>
                  </a:lnTo>
                  <a:lnTo>
                    <a:pt x="30" y="2"/>
                  </a:lnTo>
                  <a:lnTo>
                    <a:pt x="28" y="1"/>
                  </a:lnTo>
                  <a:lnTo>
                    <a:pt x="25" y="1"/>
                  </a:lnTo>
                  <a:lnTo>
                    <a:pt x="17" y="0"/>
                  </a:lnTo>
                  <a:lnTo>
                    <a:pt x="13" y="0"/>
                  </a:lnTo>
                  <a:lnTo>
                    <a:pt x="10" y="1"/>
                  </a:lnTo>
                  <a:lnTo>
                    <a:pt x="7" y="3"/>
                  </a:lnTo>
                  <a:lnTo>
                    <a:pt x="5" y="5"/>
                  </a:lnTo>
                  <a:lnTo>
                    <a:pt x="3" y="7"/>
                  </a:lnTo>
                  <a:lnTo>
                    <a:pt x="2" y="10"/>
                  </a:lnTo>
                  <a:lnTo>
                    <a:pt x="1" y="13"/>
                  </a:lnTo>
                  <a:lnTo>
                    <a:pt x="1" y="16"/>
                  </a:lnTo>
                  <a:lnTo>
                    <a:pt x="1" y="18"/>
                  </a:lnTo>
                  <a:lnTo>
                    <a:pt x="2" y="21"/>
                  </a:lnTo>
                  <a:lnTo>
                    <a:pt x="3" y="23"/>
                  </a:lnTo>
                  <a:lnTo>
                    <a:pt x="5" y="25"/>
                  </a:lnTo>
                  <a:lnTo>
                    <a:pt x="9" y="28"/>
                  </a:lnTo>
                  <a:lnTo>
                    <a:pt x="14" y="31"/>
                  </a:lnTo>
                  <a:lnTo>
                    <a:pt x="18" y="33"/>
                  </a:lnTo>
                  <a:lnTo>
                    <a:pt x="22" y="36"/>
                  </a:lnTo>
                  <a:lnTo>
                    <a:pt x="24" y="38"/>
                  </a:lnTo>
                  <a:lnTo>
                    <a:pt x="25" y="39"/>
                  </a:lnTo>
                  <a:lnTo>
                    <a:pt x="26" y="41"/>
                  </a:lnTo>
                  <a:lnTo>
                    <a:pt x="26" y="43"/>
                  </a:lnTo>
                  <a:lnTo>
                    <a:pt x="26" y="46"/>
                  </a:lnTo>
                  <a:lnTo>
                    <a:pt x="25" y="47"/>
                  </a:lnTo>
                  <a:lnTo>
                    <a:pt x="24" y="49"/>
                  </a:lnTo>
                  <a:lnTo>
                    <a:pt x="23" y="50"/>
                  </a:lnTo>
                  <a:lnTo>
                    <a:pt x="19" y="52"/>
                  </a:lnTo>
                  <a:lnTo>
                    <a:pt x="15" y="52"/>
                  </a:lnTo>
                  <a:lnTo>
                    <a:pt x="13" y="52"/>
                  </a:lnTo>
                  <a:lnTo>
                    <a:pt x="10" y="51"/>
                  </a:lnTo>
                  <a:lnTo>
                    <a:pt x="8" y="50"/>
                  </a:lnTo>
                  <a:lnTo>
                    <a:pt x="7" y="48"/>
                  </a:lnTo>
                  <a:lnTo>
                    <a:pt x="4" y="43"/>
                  </a:lnTo>
                  <a:lnTo>
                    <a:pt x="3" y="41"/>
                  </a:lnTo>
                  <a:lnTo>
                    <a:pt x="2" y="40"/>
                  </a:lnTo>
                  <a:lnTo>
                    <a:pt x="1" y="40"/>
                  </a:lnTo>
                  <a:lnTo>
                    <a:pt x="0" y="41"/>
                  </a:lnTo>
                  <a:lnTo>
                    <a:pt x="0" y="44"/>
                  </a:lnTo>
                  <a:lnTo>
                    <a:pt x="0" y="5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6" name="Freeform 222"/>
            <p:cNvSpPr>
              <a:spLocks/>
            </p:cNvSpPr>
            <p:nvPr/>
          </p:nvSpPr>
          <p:spPr bwMode="auto">
            <a:xfrm>
              <a:off x="3346051" y="5959475"/>
              <a:ext cx="96062" cy="143516"/>
            </a:xfrm>
            <a:custGeom>
              <a:avLst/>
              <a:gdLst>
                <a:gd name="T0" fmla="*/ 2147483647 w 61"/>
                <a:gd name="T1" fmla="*/ 2147483647 h 90"/>
                <a:gd name="T2" fmla="*/ 2147483647 w 61"/>
                <a:gd name="T3" fmla="*/ 2147483647 h 90"/>
                <a:gd name="T4" fmla="*/ 0 w 61"/>
                <a:gd name="T5" fmla="*/ 2147483647 h 90"/>
                <a:gd name="T6" fmla="*/ 2147483647 w 61"/>
                <a:gd name="T7" fmla="*/ 2147483647 h 90"/>
                <a:gd name="T8" fmla="*/ 2147483647 w 61"/>
                <a:gd name="T9" fmla="*/ 2147483647 h 90"/>
                <a:gd name="T10" fmla="*/ 2147483647 w 61"/>
                <a:gd name="T11" fmla="*/ 2147483647 h 90"/>
                <a:gd name="T12" fmla="*/ 2147483647 w 61"/>
                <a:gd name="T13" fmla="*/ 2147483647 h 90"/>
                <a:gd name="T14" fmla="*/ 2147483647 w 61"/>
                <a:gd name="T15" fmla="*/ 2147483647 h 90"/>
                <a:gd name="T16" fmla="*/ 2147483647 w 61"/>
                <a:gd name="T17" fmla="*/ 2147483647 h 90"/>
                <a:gd name="T18" fmla="*/ 2147483647 w 61"/>
                <a:gd name="T19" fmla="*/ 2147483647 h 90"/>
                <a:gd name="T20" fmla="*/ 2147483647 w 61"/>
                <a:gd name="T21" fmla="*/ 2147483647 h 90"/>
                <a:gd name="T22" fmla="*/ 2147483647 w 61"/>
                <a:gd name="T23" fmla="*/ 2147483647 h 90"/>
                <a:gd name="T24" fmla="*/ 2147483647 w 61"/>
                <a:gd name="T25" fmla="*/ 2147483647 h 90"/>
                <a:gd name="T26" fmla="*/ 2147483647 w 61"/>
                <a:gd name="T27" fmla="*/ 2147483647 h 90"/>
                <a:gd name="T28" fmla="*/ 2147483647 w 61"/>
                <a:gd name="T29" fmla="*/ 2147483647 h 90"/>
                <a:gd name="T30" fmla="*/ 2147483647 w 61"/>
                <a:gd name="T31" fmla="*/ 2147483647 h 90"/>
                <a:gd name="T32" fmla="*/ 2147483647 w 61"/>
                <a:gd name="T33" fmla="*/ 2147483647 h 90"/>
                <a:gd name="T34" fmla="*/ 2147483647 w 61"/>
                <a:gd name="T35" fmla="*/ 2147483647 h 90"/>
                <a:gd name="T36" fmla="*/ 2147483647 w 61"/>
                <a:gd name="T37" fmla="*/ 2147483647 h 90"/>
                <a:gd name="T38" fmla="*/ 2147483647 w 61"/>
                <a:gd name="T39" fmla="*/ 2147483647 h 90"/>
                <a:gd name="T40" fmla="*/ 2147483647 w 61"/>
                <a:gd name="T41" fmla="*/ 2147483647 h 90"/>
                <a:gd name="T42" fmla="*/ 2147483647 w 61"/>
                <a:gd name="T43" fmla="*/ 2147483647 h 90"/>
                <a:gd name="T44" fmla="*/ 2147483647 w 61"/>
                <a:gd name="T45" fmla="*/ 2147483647 h 90"/>
                <a:gd name="T46" fmla="*/ 2147483647 w 61"/>
                <a:gd name="T47" fmla="*/ 2147483647 h 90"/>
                <a:gd name="T48" fmla="*/ 2147483647 w 61"/>
                <a:gd name="T49" fmla="*/ 2147483647 h 90"/>
                <a:gd name="T50" fmla="*/ 2147483647 w 61"/>
                <a:gd name="T51" fmla="*/ 2147483647 h 90"/>
                <a:gd name="T52" fmla="*/ 2147483647 w 61"/>
                <a:gd name="T53" fmla="*/ 2147483647 h 90"/>
                <a:gd name="T54" fmla="*/ 2147483647 w 61"/>
                <a:gd name="T55" fmla="*/ 2147483647 h 90"/>
                <a:gd name="T56" fmla="*/ 2147483647 w 61"/>
                <a:gd name="T57" fmla="*/ 2147483647 h 90"/>
                <a:gd name="T58" fmla="*/ 2147483647 w 61"/>
                <a:gd name="T59" fmla="*/ 2147483647 h 90"/>
                <a:gd name="T60" fmla="*/ 2147483647 w 61"/>
                <a:gd name="T61" fmla="*/ 2147483647 h 90"/>
                <a:gd name="T62" fmla="*/ 2147483647 w 61"/>
                <a:gd name="T63" fmla="*/ 2147483647 h 90"/>
                <a:gd name="T64" fmla="*/ 2147483647 w 61"/>
                <a:gd name="T65" fmla="*/ 2147483647 h 90"/>
                <a:gd name="T66" fmla="*/ 2147483647 w 61"/>
                <a:gd name="T67" fmla="*/ 2147483647 h 90"/>
                <a:gd name="T68" fmla="*/ 2147483647 w 61"/>
                <a:gd name="T69" fmla="*/ 2147483647 h 90"/>
                <a:gd name="T70" fmla="*/ 2147483647 w 61"/>
                <a:gd name="T71" fmla="*/ 2147483647 h 90"/>
                <a:gd name="T72" fmla="*/ 2147483647 w 61"/>
                <a:gd name="T73" fmla="*/ 0 h 90"/>
                <a:gd name="T74" fmla="*/ 2147483647 w 61"/>
                <a:gd name="T75" fmla="*/ 0 h 90"/>
                <a:gd name="T76" fmla="*/ 2147483647 w 61"/>
                <a:gd name="T77" fmla="*/ 2147483647 h 90"/>
                <a:gd name="T78" fmla="*/ 2147483647 w 61"/>
                <a:gd name="T79" fmla="*/ 2147483647 h 90"/>
                <a:gd name="T80" fmla="*/ 2147483647 w 61"/>
                <a:gd name="T81" fmla="*/ 2147483647 h 90"/>
                <a:gd name="T82" fmla="*/ 2147483647 w 61"/>
                <a:gd name="T83" fmla="*/ 2147483647 h 90"/>
                <a:gd name="T84" fmla="*/ 2147483647 w 61"/>
                <a:gd name="T85" fmla="*/ 2147483647 h 9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1"/>
                <a:gd name="T130" fmla="*/ 0 h 90"/>
                <a:gd name="T131" fmla="*/ 61 w 61"/>
                <a:gd name="T132" fmla="*/ 90 h 9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1" h="90">
                  <a:moveTo>
                    <a:pt x="8" y="81"/>
                  </a:moveTo>
                  <a:lnTo>
                    <a:pt x="8" y="84"/>
                  </a:lnTo>
                  <a:lnTo>
                    <a:pt x="7" y="85"/>
                  </a:lnTo>
                  <a:lnTo>
                    <a:pt x="2" y="87"/>
                  </a:lnTo>
                  <a:lnTo>
                    <a:pt x="0" y="88"/>
                  </a:lnTo>
                  <a:lnTo>
                    <a:pt x="0" y="89"/>
                  </a:lnTo>
                  <a:lnTo>
                    <a:pt x="0" y="90"/>
                  </a:lnTo>
                  <a:lnTo>
                    <a:pt x="1" y="90"/>
                  </a:lnTo>
                  <a:lnTo>
                    <a:pt x="3" y="90"/>
                  </a:lnTo>
                  <a:lnTo>
                    <a:pt x="12" y="90"/>
                  </a:lnTo>
                  <a:lnTo>
                    <a:pt x="21" y="90"/>
                  </a:lnTo>
                  <a:lnTo>
                    <a:pt x="23" y="90"/>
                  </a:lnTo>
                  <a:lnTo>
                    <a:pt x="24" y="90"/>
                  </a:lnTo>
                  <a:lnTo>
                    <a:pt x="24" y="89"/>
                  </a:lnTo>
                  <a:lnTo>
                    <a:pt x="24" y="88"/>
                  </a:lnTo>
                  <a:lnTo>
                    <a:pt x="23" y="88"/>
                  </a:lnTo>
                  <a:lnTo>
                    <a:pt x="20" y="87"/>
                  </a:lnTo>
                  <a:lnTo>
                    <a:pt x="18" y="86"/>
                  </a:lnTo>
                  <a:lnTo>
                    <a:pt x="17" y="85"/>
                  </a:lnTo>
                  <a:lnTo>
                    <a:pt x="17" y="83"/>
                  </a:lnTo>
                  <a:lnTo>
                    <a:pt x="17" y="64"/>
                  </a:lnTo>
                  <a:lnTo>
                    <a:pt x="17" y="63"/>
                  </a:lnTo>
                  <a:lnTo>
                    <a:pt x="18" y="63"/>
                  </a:lnTo>
                  <a:lnTo>
                    <a:pt x="19" y="64"/>
                  </a:lnTo>
                  <a:lnTo>
                    <a:pt x="39" y="83"/>
                  </a:lnTo>
                  <a:lnTo>
                    <a:pt x="40" y="84"/>
                  </a:lnTo>
                  <a:lnTo>
                    <a:pt x="40" y="85"/>
                  </a:lnTo>
                  <a:lnTo>
                    <a:pt x="40" y="86"/>
                  </a:lnTo>
                  <a:lnTo>
                    <a:pt x="38" y="87"/>
                  </a:lnTo>
                  <a:lnTo>
                    <a:pt x="35" y="88"/>
                  </a:lnTo>
                  <a:lnTo>
                    <a:pt x="34" y="88"/>
                  </a:lnTo>
                  <a:lnTo>
                    <a:pt x="34" y="89"/>
                  </a:lnTo>
                  <a:lnTo>
                    <a:pt x="34" y="90"/>
                  </a:lnTo>
                  <a:lnTo>
                    <a:pt x="35" y="90"/>
                  </a:lnTo>
                  <a:lnTo>
                    <a:pt x="38" y="90"/>
                  </a:lnTo>
                  <a:lnTo>
                    <a:pt x="48" y="90"/>
                  </a:lnTo>
                  <a:lnTo>
                    <a:pt x="58" y="90"/>
                  </a:lnTo>
                  <a:lnTo>
                    <a:pt x="60" y="90"/>
                  </a:lnTo>
                  <a:lnTo>
                    <a:pt x="61" y="89"/>
                  </a:lnTo>
                  <a:lnTo>
                    <a:pt x="60" y="88"/>
                  </a:lnTo>
                  <a:lnTo>
                    <a:pt x="58" y="87"/>
                  </a:lnTo>
                  <a:lnTo>
                    <a:pt x="55" y="85"/>
                  </a:lnTo>
                  <a:lnTo>
                    <a:pt x="51" y="82"/>
                  </a:lnTo>
                  <a:lnTo>
                    <a:pt x="28" y="61"/>
                  </a:lnTo>
                  <a:lnTo>
                    <a:pt x="28" y="60"/>
                  </a:lnTo>
                  <a:lnTo>
                    <a:pt x="27" y="59"/>
                  </a:lnTo>
                  <a:lnTo>
                    <a:pt x="28" y="58"/>
                  </a:lnTo>
                  <a:lnTo>
                    <a:pt x="31" y="56"/>
                  </a:lnTo>
                  <a:lnTo>
                    <a:pt x="38" y="51"/>
                  </a:lnTo>
                  <a:lnTo>
                    <a:pt x="52" y="43"/>
                  </a:lnTo>
                  <a:lnTo>
                    <a:pt x="57" y="42"/>
                  </a:lnTo>
                  <a:lnTo>
                    <a:pt x="58" y="41"/>
                  </a:lnTo>
                  <a:lnTo>
                    <a:pt x="59" y="40"/>
                  </a:lnTo>
                  <a:lnTo>
                    <a:pt x="59" y="39"/>
                  </a:lnTo>
                  <a:lnTo>
                    <a:pt x="58" y="39"/>
                  </a:lnTo>
                  <a:lnTo>
                    <a:pt x="56" y="38"/>
                  </a:lnTo>
                  <a:lnTo>
                    <a:pt x="47" y="39"/>
                  </a:lnTo>
                  <a:lnTo>
                    <a:pt x="36" y="38"/>
                  </a:lnTo>
                  <a:lnTo>
                    <a:pt x="35" y="39"/>
                  </a:lnTo>
                  <a:lnTo>
                    <a:pt x="35" y="40"/>
                  </a:lnTo>
                  <a:lnTo>
                    <a:pt x="36" y="41"/>
                  </a:lnTo>
                  <a:lnTo>
                    <a:pt x="37" y="42"/>
                  </a:lnTo>
                  <a:lnTo>
                    <a:pt x="39" y="43"/>
                  </a:lnTo>
                  <a:lnTo>
                    <a:pt x="40" y="44"/>
                  </a:lnTo>
                  <a:lnTo>
                    <a:pt x="40" y="45"/>
                  </a:lnTo>
                  <a:lnTo>
                    <a:pt x="39" y="46"/>
                  </a:lnTo>
                  <a:lnTo>
                    <a:pt x="37" y="48"/>
                  </a:lnTo>
                  <a:lnTo>
                    <a:pt x="30" y="53"/>
                  </a:lnTo>
                  <a:lnTo>
                    <a:pt x="22" y="58"/>
                  </a:lnTo>
                  <a:lnTo>
                    <a:pt x="18" y="60"/>
                  </a:lnTo>
                  <a:lnTo>
                    <a:pt x="17" y="59"/>
                  </a:lnTo>
                  <a:lnTo>
                    <a:pt x="17" y="58"/>
                  </a:lnTo>
                  <a:lnTo>
                    <a:pt x="17" y="2"/>
                  </a:lnTo>
                  <a:lnTo>
                    <a:pt x="17" y="0"/>
                  </a:lnTo>
                  <a:lnTo>
                    <a:pt x="16" y="0"/>
                  </a:lnTo>
                  <a:lnTo>
                    <a:pt x="14" y="0"/>
                  </a:lnTo>
                  <a:lnTo>
                    <a:pt x="5" y="3"/>
                  </a:lnTo>
                  <a:lnTo>
                    <a:pt x="3" y="4"/>
                  </a:lnTo>
                  <a:lnTo>
                    <a:pt x="2" y="5"/>
                  </a:lnTo>
                  <a:lnTo>
                    <a:pt x="2" y="6"/>
                  </a:lnTo>
                  <a:lnTo>
                    <a:pt x="3" y="6"/>
                  </a:lnTo>
                  <a:lnTo>
                    <a:pt x="5" y="7"/>
                  </a:lnTo>
                  <a:lnTo>
                    <a:pt x="7" y="9"/>
                  </a:lnTo>
                  <a:lnTo>
                    <a:pt x="8" y="10"/>
                  </a:lnTo>
                  <a:lnTo>
                    <a:pt x="8" y="13"/>
                  </a:lnTo>
                  <a:lnTo>
                    <a:pt x="8" y="8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7" name="Freeform 233"/>
            <p:cNvSpPr>
              <a:spLocks noEditPoints="1"/>
            </p:cNvSpPr>
            <p:nvPr/>
          </p:nvSpPr>
          <p:spPr bwMode="auto">
            <a:xfrm>
              <a:off x="2705054" y="6178337"/>
              <a:ext cx="137981" cy="138133"/>
            </a:xfrm>
            <a:custGeom>
              <a:avLst/>
              <a:gdLst>
                <a:gd name="T0" fmla="*/ 0 w 87"/>
                <a:gd name="T1" fmla="*/ 2147483647 h 87"/>
                <a:gd name="T2" fmla="*/ 2147483647 w 87"/>
                <a:gd name="T3" fmla="*/ 2147483647 h 87"/>
                <a:gd name="T4" fmla="*/ 2147483647 w 87"/>
                <a:gd name="T5" fmla="*/ 2147483647 h 87"/>
                <a:gd name="T6" fmla="*/ 2147483647 w 87"/>
                <a:gd name="T7" fmla="*/ 2147483647 h 87"/>
                <a:gd name="T8" fmla="*/ 2147483647 w 87"/>
                <a:gd name="T9" fmla="*/ 2147483647 h 87"/>
                <a:gd name="T10" fmla="*/ 2147483647 w 87"/>
                <a:gd name="T11" fmla="*/ 2147483647 h 87"/>
                <a:gd name="T12" fmla="*/ 2147483647 w 87"/>
                <a:gd name="T13" fmla="*/ 2147483647 h 87"/>
                <a:gd name="T14" fmla="*/ 2147483647 w 87"/>
                <a:gd name="T15" fmla="*/ 2147483647 h 87"/>
                <a:gd name="T16" fmla="*/ 2147483647 w 87"/>
                <a:gd name="T17" fmla="*/ 2147483647 h 87"/>
                <a:gd name="T18" fmla="*/ 2147483647 w 87"/>
                <a:gd name="T19" fmla="*/ 2147483647 h 87"/>
                <a:gd name="T20" fmla="*/ 2147483647 w 87"/>
                <a:gd name="T21" fmla="*/ 2147483647 h 87"/>
                <a:gd name="T22" fmla="*/ 2147483647 w 87"/>
                <a:gd name="T23" fmla="*/ 2147483647 h 87"/>
                <a:gd name="T24" fmla="*/ 2147483647 w 87"/>
                <a:gd name="T25" fmla="*/ 2147483647 h 87"/>
                <a:gd name="T26" fmla="*/ 2147483647 w 87"/>
                <a:gd name="T27" fmla="*/ 2147483647 h 87"/>
                <a:gd name="T28" fmla="*/ 2147483647 w 87"/>
                <a:gd name="T29" fmla="*/ 2147483647 h 87"/>
                <a:gd name="T30" fmla="*/ 2147483647 w 87"/>
                <a:gd name="T31" fmla="*/ 2147483647 h 87"/>
                <a:gd name="T32" fmla="*/ 2147483647 w 87"/>
                <a:gd name="T33" fmla="*/ 2147483647 h 87"/>
                <a:gd name="T34" fmla="*/ 2147483647 w 87"/>
                <a:gd name="T35" fmla="*/ 2147483647 h 87"/>
                <a:gd name="T36" fmla="*/ 2147483647 w 87"/>
                <a:gd name="T37" fmla="*/ 2147483647 h 87"/>
                <a:gd name="T38" fmla="*/ 2147483647 w 87"/>
                <a:gd name="T39" fmla="*/ 2147483647 h 87"/>
                <a:gd name="T40" fmla="*/ 2147483647 w 87"/>
                <a:gd name="T41" fmla="*/ 2147483647 h 87"/>
                <a:gd name="T42" fmla="*/ 2147483647 w 87"/>
                <a:gd name="T43" fmla="*/ 2147483647 h 87"/>
                <a:gd name="T44" fmla="*/ 2147483647 w 87"/>
                <a:gd name="T45" fmla="*/ 0 h 87"/>
                <a:gd name="T46" fmla="*/ 2147483647 w 87"/>
                <a:gd name="T47" fmla="*/ 0 h 87"/>
                <a:gd name="T48" fmla="*/ 2147483647 w 87"/>
                <a:gd name="T49" fmla="*/ 2147483647 h 87"/>
                <a:gd name="T50" fmla="*/ 2147483647 w 87"/>
                <a:gd name="T51" fmla="*/ 2147483647 h 87"/>
                <a:gd name="T52" fmla="*/ 2147483647 w 87"/>
                <a:gd name="T53" fmla="*/ 2147483647 h 87"/>
                <a:gd name="T54" fmla="*/ 2147483647 w 87"/>
                <a:gd name="T55" fmla="*/ 2147483647 h 87"/>
                <a:gd name="T56" fmla="*/ 2147483647 w 87"/>
                <a:gd name="T57" fmla="*/ 2147483647 h 87"/>
                <a:gd name="T58" fmla="*/ 2147483647 w 87"/>
                <a:gd name="T59" fmla="*/ 2147483647 h 87"/>
                <a:gd name="T60" fmla="*/ 0 w 87"/>
                <a:gd name="T61" fmla="*/ 2147483647 h 87"/>
                <a:gd name="T62" fmla="*/ 2147483647 w 87"/>
                <a:gd name="T63" fmla="*/ 2147483647 h 87"/>
                <a:gd name="T64" fmla="*/ 2147483647 w 87"/>
                <a:gd name="T65" fmla="*/ 2147483647 h 87"/>
                <a:gd name="T66" fmla="*/ 2147483647 w 87"/>
                <a:gd name="T67" fmla="*/ 2147483647 h 87"/>
                <a:gd name="T68" fmla="*/ 2147483647 w 87"/>
                <a:gd name="T69" fmla="*/ 2147483647 h 87"/>
                <a:gd name="T70" fmla="*/ 2147483647 w 87"/>
                <a:gd name="T71" fmla="*/ 2147483647 h 87"/>
                <a:gd name="T72" fmla="*/ 2147483647 w 87"/>
                <a:gd name="T73" fmla="*/ 2147483647 h 87"/>
                <a:gd name="T74" fmla="*/ 2147483647 w 87"/>
                <a:gd name="T75" fmla="*/ 2147483647 h 87"/>
                <a:gd name="T76" fmla="*/ 2147483647 w 87"/>
                <a:gd name="T77" fmla="*/ 2147483647 h 87"/>
                <a:gd name="T78" fmla="*/ 2147483647 w 87"/>
                <a:gd name="T79" fmla="*/ 2147483647 h 87"/>
                <a:gd name="T80" fmla="*/ 2147483647 w 87"/>
                <a:gd name="T81" fmla="*/ 2147483647 h 87"/>
                <a:gd name="T82" fmla="*/ 2147483647 w 87"/>
                <a:gd name="T83" fmla="*/ 2147483647 h 87"/>
                <a:gd name="T84" fmla="*/ 2147483647 w 87"/>
                <a:gd name="T85" fmla="*/ 2147483647 h 87"/>
                <a:gd name="T86" fmla="*/ 2147483647 w 87"/>
                <a:gd name="T87" fmla="*/ 2147483647 h 87"/>
                <a:gd name="T88" fmla="*/ 2147483647 w 87"/>
                <a:gd name="T89" fmla="*/ 2147483647 h 87"/>
                <a:gd name="T90" fmla="*/ 2147483647 w 87"/>
                <a:gd name="T91" fmla="*/ 2147483647 h 87"/>
                <a:gd name="T92" fmla="*/ 2147483647 w 87"/>
                <a:gd name="T93" fmla="*/ 2147483647 h 87"/>
                <a:gd name="T94" fmla="*/ 2147483647 w 87"/>
                <a:gd name="T95" fmla="*/ 2147483647 h 87"/>
                <a:gd name="T96" fmla="*/ 2147483647 w 87"/>
                <a:gd name="T97" fmla="*/ 2147483647 h 87"/>
                <a:gd name="T98" fmla="*/ 2147483647 w 87"/>
                <a:gd name="T99" fmla="*/ 2147483647 h 87"/>
                <a:gd name="T100" fmla="*/ 2147483647 w 87"/>
                <a:gd name="T101" fmla="*/ 2147483647 h 87"/>
                <a:gd name="T102" fmla="*/ 2147483647 w 87"/>
                <a:gd name="T103" fmla="*/ 2147483647 h 87"/>
                <a:gd name="T104" fmla="*/ 2147483647 w 87"/>
                <a:gd name="T105" fmla="*/ 2147483647 h 87"/>
                <a:gd name="T106" fmla="*/ 2147483647 w 87"/>
                <a:gd name="T107" fmla="*/ 2147483647 h 8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7"/>
                <a:gd name="T163" fmla="*/ 0 h 87"/>
                <a:gd name="T164" fmla="*/ 87 w 87"/>
                <a:gd name="T165" fmla="*/ 87 h 8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7" h="87">
                  <a:moveTo>
                    <a:pt x="0" y="43"/>
                  </a:moveTo>
                  <a:lnTo>
                    <a:pt x="0" y="48"/>
                  </a:lnTo>
                  <a:lnTo>
                    <a:pt x="1" y="53"/>
                  </a:lnTo>
                  <a:lnTo>
                    <a:pt x="2" y="57"/>
                  </a:lnTo>
                  <a:lnTo>
                    <a:pt x="3" y="61"/>
                  </a:lnTo>
                  <a:lnTo>
                    <a:pt x="5" y="65"/>
                  </a:lnTo>
                  <a:lnTo>
                    <a:pt x="6" y="66"/>
                  </a:lnTo>
                  <a:lnTo>
                    <a:pt x="7" y="68"/>
                  </a:lnTo>
                  <a:lnTo>
                    <a:pt x="9" y="72"/>
                  </a:lnTo>
                  <a:lnTo>
                    <a:pt x="12" y="75"/>
                  </a:lnTo>
                  <a:lnTo>
                    <a:pt x="15" y="77"/>
                  </a:lnTo>
                  <a:lnTo>
                    <a:pt x="19" y="80"/>
                  </a:lnTo>
                  <a:lnTo>
                    <a:pt x="22" y="82"/>
                  </a:lnTo>
                  <a:lnTo>
                    <a:pt x="26" y="84"/>
                  </a:lnTo>
                  <a:lnTo>
                    <a:pt x="30" y="85"/>
                  </a:lnTo>
                  <a:lnTo>
                    <a:pt x="34" y="86"/>
                  </a:lnTo>
                  <a:lnTo>
                    <a:pt x="38" y="87"/>
                  </a:lnTo>
                  <a:lnTo>
                    <a:pt x="43" y="87"/>
                  </a:lnTo>
                  <a:lnTo>
                    <a:pt x="48" y="86"/>
                  </a:lnTo>
                  <a:lnTo>
                    <a:pt x="54" y="86"/>
                  </a:lnTo>
                  <a:lnTo>
                    <a:pt x="59" y="84"/>
                  </a:lnTo>
                  <a:lnTo>
                    <a:pt x="63" y="82"/>
                  </a:lnTo>
                  <a:lnTo>
                    <a:pt x="67" y="80"/>
                  </a:lnTo>
                  <a:lnTo>
                    <a:pt x="71" y="78"/>
                  </a:lnTo>
                  <a:lnTo>
                    <a:pt x="74" y="75"/>
                  </a:lnTo>
                  <a:lnTo>
                    <a:pt x="77" y="72"/>
                  </a:lnTo>
                  <a:lnTo>
                    <a:pt x="82" y="65"/>
                  </a:lnTo>
                  <a:lnTo>
                    <a:pt x="84" y="61"/>
                  </a:lnTo>
                  <a:lnTo>
                    <a:pt x="85" y="58"/>
                  </a:lnTo>
                  <a:lnTo>
                    <a:pt x="87" y="50"/>
                  </a:lnTo>
                  <a:lnTo>
                    <a:pt x="87" y="43"/>
                  </a:lnTo>
                  <a:lnTo>
                    <a:pt x="87" y="39"/>
                  </a:lnTo>
                  <a:lnTo>
                    <a:pt x="87" y="35"/>
                  </a:lnTo>
                  <a:lnTo>
                    <a:pt x="86" y="32"/>
                  </a:lnTo>
                  <a:lnTo>
                    <a:pt x="85" y="28"/>
                  </a:lnTo>
                  <a:lnTo>
                    <a:pt x="83" y="25"/>
                  </a:lnTo>
                  <a:lnTo>
                    <a:pt x="81" y="21"/>
                  </a:lnTo>
                  <a:lnTo>
                    <a:pt x="77" y="14"/>
                  </a:lnTo>
                  <a:lnTo>
                    <a:pt x="74" y="11"/>
                  </a:lnTo>
                  <a:lnTo>
                    <a:pt x="71" y="8"/>
                  </a:lnTo>
                  <a:lnTo>
                    <a:pt x="67" y="6"/>
                  </a:lnTo>
                  <a:lnTo>
                    <a:pt x="63" y="4"/>
                  </a:lnTo>
                  <a:lnTo>
                    <a:pt x="61" y="3"/>
                  </a:lnTo>
                  <a:lnTo>
                    <a:pt x="59" y="2"/>
                  </a:lnTo>
                  <a:lnTo>
                    <a:pt x="54" y="1"/>
                  </a:lnTo>
                  <a:lnTo>
                    <a:pt x="49" y="0"/>
                  </a:lnTo>
                  <a:lnTo>
                    <a:pt x="43" y="0"/>
                  </a:lnTo>
                  <a:lnTo>
                    <a:pt x="39" y="0"/>
                  </a:lnTo>
                  <a:lnTo>
                    <a:pt x="34" y="1"/>
                  </a:lnTo>
                  <a:lnTo>
                    <a:pt x="30" y="2"/>
                  </a:lnTo>
                  <a:lnTo>
                    <a:pt x="26" y="3"/>
                  </a:lnTo>
                  <a:lnTo>
                    <a:pt x="22" y="5"/>
                  </a:lnTo>
                  <a:lnTo>
                    <a:pt x="20" y="6"/>
                  </a:lnTo>
                  <a:lnTo>
                    <a:pt x="19" y="7"/>
                  </a:lnTo>
                  <a:lnTo>
                    <a:pt x="15" y="9"/>
                  </a:lnTo>
                  <a:lnTo>
                    <a:pt x="12" y="12"/>
                  </a:lnTo>
                  <a:lnTo>
                    <a:pt x="7" y="19"/>
                  </a:lnTo>
                  <a:lnTo>
                    <a:pt x="3" y="26"/>
                  </a:lnTo>
                  <a:lnTo>
                    <a:pt x="2" y="30"/>
                  </a:lnTo>
                  <a:lnTo>
                    <a:pt x="1" y="34"/>
                  </a:lnTo>
                  <a:lnTo>
                    <a:pt x="0" y="39"/>
                  </a:lnTo>
                  <a:lnTo>
                    <a:pt x="0" y="43"/>
                  </a:lnTo>
                  <a:close/>
                  <a:moveTo>
                    <a:pt x="14" y="44"/>
                  </a:moveTo>
                  <a:lnTo>
                    <a:pt x="14" y="38"/>
                  </a:lnTo>
                  <a:lnTo>
                    <a:pt x="14" y="34"/>
                  </a:lnTo>
                  <a:lnTo>
                    <a:pt x="16" y="25"/>
                  </a:lnTo>
                  <a:lnTo>
                    <a:pt x="17" y="21"/>
                  </a:lnTo>
                  <a:lnTo>
                    <a:pt x="19" y="18"/>
                  </a:lnTo>
                  <a:lnTo>
                    <a:pt x="23" y="13"/>
                  </a:lnTo>
                  <a:lnTo>
                    <a:pt x="27" y="9"/>
                  </a:lnTo>
                  <a:lnTo>
                    <a:pt x="32" y="6"/>
                  </a:lnTo>
                  <a:lnTo>
                    <a:pt x="37" y="4"/>
                  </a:lnTo>
                  <a:lnTo>
                    <a:pt x="43" y="4"/>
                  </a:lnTo>
                  <a:lnTo>
                    <a:pt x="47" y="4"/>
                  </a:lnTo>
                  <a:lnTo>
                    <a:pt x="50" y="5"/>
                  </a:lnTo>
                  <a:lnTo>
                    <a:pt x="53" y="6"/>
                  </a:lnTo>
                  <a:lnTo>
                    <a:pt x="56" y="7"/>
                  </a:lnTo>
                  <a:lnTo>
                    <a:pt x="59" y="9"/>
                  </a:lnTo>
                  <a:lnTo>
                    <a:pt x="62" y="11"/>
                  </a:lnTo>
                  <a:lnTo>
                    <a:pt x="66" y="16"/>
                  </a:lnTo>
                  <a:lnTo>
                    <a:pt x="69" y="21"/>
                  </a:lnTo>
                  <a:lnTo>
                    <a:pt x="71" y="28"/>
                  </a:lnTo>
                  <a:lnTo>
                    <a:pt x="73" y="34"/>
                  </a:lnTo>
                  <a:lnTo>
                    <a:pt x="73" y="41"/>
                  </a:lnTo>
                  <a:lnTo>
                    <a:pt x="73" y="50"/>
                  </a:lnTo>
                  <a:lnTo>
                    <a:pt x="72" y="53"/>
                  </a:lnTo>
                  <a:lnTo>
                    <a:pt x="72" y="57"/>
                  </a:lnTo>
                  <a:lnTo>
                    <a:pt x="69" y="64"/>
                  </a:lnTo>
                  <a:lnTo>
                    <a:pt x="68" y="68"/>
                  </a:lnTo>
                  <a:lnTo>
                    <a:pt x="65" y="71"/>
                  </a:lnTo>
                  <a:lnTo>
                    <a:pt x="63" y="74"/>
                  </a:lnTo>
                  <a:lnTo>
                    <a:pt x="60" y="77"/>
                  </a:lnTo>
                  <a:lnTo>
                    <a:pt x="57" y="80"/>
                  </a:lnTo>
                  <a:lnTo>
                    <a:pt x="53" y="81"/>
                  </a:lnTo>
                  <a:lnTo>
                    <a:pt x="48" y="82"/>
                  </a:lnTo>
                  <a:lnTo>
                    <a:pt x="43" y="83"/>
                  </a:lnTo>
                  <a:lnTo>
                    <a:pt x="39" y="82"/>
                  </a:lnTo>
                  <a:lnTo>
                    <a:pt x="34" y="81"/>
                  </a:lnTo>
                  <a:lnTo>
                    <a:pt x="32" y="80"/>
                  </a:lnTo>
                  <a:lnTo>
                    <a:pt x="29" y="79"/>
                  </a:lnTo>
                  <a:lnTo>
                    <a:pt x="24" y="75"/>
                  </a:lnTo>
                  <a:lnTo>
                    <a:pt x="22" y="72"/>
                  </a:lnTo>
                  <a:lnTo>
                    <a:pt x="20" y="70"/>
                  </a:lnTo>
                  <a:lnTo>
                    <a:pt x="17" y="63"/>
                  </a:lnTo>
                  <a:lnTo>
                    <a:pt x="15" y="59"/>
                  </a:lnTo>
                  <a:lnTo>
                    <a:pt x="14" y="54"/>
                  </a:lnTo>
                  <a:lnTo>
                    <a:pt x="14" y="49"/>
                  </a:lnTo>
                  <a:lnTo>
                    <a:pt x="14" y="44"/>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8" name="Freeform 234"/>
            <p:cNvSpPr>
              <a:spLocks/>
            </p:cNvSpPr>
            <p:nvPr/>
          </p:nvSpPr>
          <p:spPr bwMode="auto">
            <a:xfrm>
              <a:off x="2855261" y="6230361"/>
              <a:ext cx="99556" cy="86110"/>
            </a:xfrm>
            <a:custGeom>
              <a:avLst/>
              <a:gdLst>
                <a:gd name="T0" fmla="*/ 2147483647 w 62"/>
                <a:gd name="T1" fmla="*/ 2147483647 h 54"/>
                <a:gd name="T2" fmla="*/ 2147483647 w 62"/>
                <a:gd name="T3" fmla="*/ 2147483647 h 54"/>
                <a:gd name="T4" fmla="*/ 2147483647 w 62"/>
                <a:gd name="T5" fmla="*/ 2147483647 h 54"/>
                <a:gd name="T6" fmla="*/ 2147483647 w 62"/>
                <a:gd name="T7" fmla="*/ 2147483647 h 54"/>
                <a:gd name="T8" fmla="*/ 2147483647 w 62"/>
                <a:gd name="T9" fmla="*/ 2147483647 h 54"/>
                <a:gd name="T10" fmla="*/ 2147483647 w 62"/>
                <a:gd name="T11" fmla="*/ 2147483647 h 54"/>
                <a:gd name="T12" fmla="*/ 2147483647 w 62"/>
                <a:gd name="T13" fmla="*/ 2147483647 h 54"/>
                <a:gd name="T14" fmla="*/ 2147483647 w 62"/>
                <a:gd name="T15" fmla="*/ 2147483647 h 54"/>
                <a:gd name="T16" fmla="*/ 2147483647 w 62"/>
                <a:gd name="T17" fmla="*/ 2147483647 h 54"/>
                <a:gd name="T18" fmla="*/ 2147483647 w 62"/>
                <a:gd name="T19" fmla="*/ 2147483647 h 54"/>
                <a:gd name="T20" fmla="*/ 2147483647 w 62"/>
                <a:gd name="T21" fmla="*/ 2147483647 h 54"/>
                <a:gd name="T22" fmla="*/ 2147483647 w 62"/>
                <a:gd name="T23" fmla="*/ 0 h 54"/>
                <a:gd name="T24" fmla="*/ 2147483647 w 62"/>
                <a:gd name="T25" fmla="*/ 0 h 54"/>
                <a:gd name="T26" fmla="*/ 2147483647 w 62"/>
                <a:gd name="T27" fmla="*/ 0 h 54"/>
                <a:gd name="T28" fmla="*/ 2147483647 w 62"/>
                <a:gd name="T29" fmla="*/ 2147483647 h 54"/>
                <a:gd name="T30" fmla="*/ 2147483647 w 62"/>
                <a:gd name="T31" fmla="*/ 2147483647 h 54"/>
                <a:gd name="T32" fmla="*/ 2147483647 w 62"/>
                <a:gd name="T33" fmla="*/ 2147483647 h 54"/>
                <a:gd name="T34" fmla="*/ 2147483647 w 62"/>
                <a:gd name="T35" fmla="*/ 2147483647 h 54"/>
                <a:gd name="T36" fmla="*/ 2147483647 w 62"/>
                <a:gd name="T37" fmla="*/ 2147483647 h 54"/>
                <a:gd name="T38" fmla="*/ 2147483647 w 62"/>
                <a:gd name="T39" fmla="*/ 2147483647 h 54"/>
                <a:gd name="T40" fmla="*/ 2147483647 w 62"/>
                <a:gd name="T41" fmla="*/ 2147483647 h 54"/>
                <a:gd name="T42" fmla="*/ 2147483647 w 62"/>
                <a:gd name="T43" fmla="*/ 2147483647 h 54"/>
                <a:gd name="T44" fmla="*/ 2147483647 w 62"/>
                <a:gd name="T45" fmla="*/ 2147483647 h 54"/>
                <a:gd name="T46" fmla="*/ 2147483647 w 62"/>
                <a:gd name="T47" fmla="*/ 2147483647 h 54"/>
                <a:gd name="T48" fmla="*/ 2147483647 w 62"/>
                <a:gd name="T49" fmla="*/ 2147483647 h 54"/>
                <a:gd name="T50" fmla="*/ 2147483647 w 62"/>
                <a:gd name="T51" fmla="*/ 2147483647 h 54"/>
                <a:gd name="T52" fmla="*/ 2147483647 w 62"/>
                <a:gd name="T53" fmla="*/ 0 h 54"/>
                <a:gd name="T54" fmla="*/ 2147483647 w 62"/>
                <a:gd name="T55" fmla="*/ 0 h 54"/>
                <a:gd name="T56" fmla="*/ 2147483647 w 62"/>
                <a:gd name="T57" fmla="*/ 0 h 54"/>
                <a:gd name="T58" fmla="*/ 0 w 62"/>
                <a:gd name="T59" fmla="*/ 2147483647 h 54"/>
                <a:gd name="T60" fmla="*/ 2147483647 w 62"/>
                <a:gd name="T61" fmla="*/ 2147483647 h 54"/>
                <a:gd name="T62" fmla="*/ 2147483647 w 62"/>
                <a:gd name="T63" fmla="*/ 2147483647 h 54"/>
                <a:gd name="T64" fmla="*/ 2147483647 w 62"/>
                <a:gd name="T65" fmla="*/ 2147483647 h 54"/>
                <a:gd name="T66" fmla="*/ 2147483647 w 62"/>
                <a:gd name="T67" fmla="*/ 2147483647 h 54"/>
                <a:gd name="T68" fmla="*/ 2147483647 w 62"/>
                <a:gd name="T69" fmla="*/ 2147483647 h 54"/>
                <a:gd name="T70" fmla="*/ 2147483647 w 62"/>
                <a:gd name="T71" fmla="*/ 2147483647 h 54"/>
                <a:gd name="T72" fmla="*/ 2147483647 w 62"/>
                <a:gd name="T73" fmla="*/ 2147483647 h 5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
                <a:gd name="T112" fmla="*/ 0 h 54"/>
                <a:gd name="T113" fmla="*/ 62 w 62"/>
                <a:gd name="T114" fmla="*/ 54 h 5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 h="54">
                  <a:moveTo>
                    <a:pt x="23" y="54"/>
                  </a:moveTo>
                  <a:lnTo>
                    <a:pt x="27" y="53"/>
                  </a:lnTo>
                  <a:lnTo>
                    <a:pt x="30" y="52"/>
                  </a:lnTo>
                  <a:lnTo>
                    <a:pt x="35" y="50"/>
                  </a:lnTo>
                  <a:lnTo>
                    <a:pt x="39" y="47"/>
                  </a:lnTo>
                  <a:lnTo>
                    <a:pt x="40" y="46"/>
                  </a:lnTo>
                  <a:lnTo>
                    <a:pt x="41" y="46"/>
                  </a:lnTo>
                  <a:lnTo>
                    <a:pt x="42" y="46"/>
                  </a:lnTo>
                  <a:lnTo>
                    <a:pt x="42" y="47"/>
                  </a:lnTo>
                  <a:lnTo>
                    <a:pt x="42" y="51"/>
                  </a:lnTo>
                  <a:lnTo>
                    <a:pt x="42" y="52"/>
                  </a:lnTo>
                  <a:lnTo>
                    <a:pt x="43" y="53"/>
                  </a:lnTo>
                  <a:lnTo>
                    <a:pt x="59" y="50"/>
                  </a:lnTo>
                  <a:lnTo>
                    <a:pt x="61" y="49"/>
                  </a:lnTo>
                  <a:lnTo>
                    <a:pt x="62" y="48"/>
                  </a:lnTo>
                  <a:lnTo>
                    <a:pt x="61" y="48"/>
                  </a:lnTo>
                  <a:lnTo>
                    <a:pt x="60" y="47"/>
                  </a:lnTo>
                  <a:lnTo>
                    <a:pt x="55" y="47"/>
                  </a:lnTo>
                  <a:lnTo>
                    <a:pt x="53" y="46"/>
                  </a:lnTo>
                  <a:lnTo>
                    <a:pt x="52" y="45"/>
                  </a:lnTo>
                  <a:lnTo>
                    <a:pt x="51" y="44"/>
                  </a:lnTo>
                  <a:lnTo>
                    <a:pt x="52" y="3"/>
                  </a:lnTo>
                  <a:lnTo>
                    <a:pt x="52" y="1"/>
                  </a:lnTo>
                  <a:lnTo>
                    <a:pt x="51" y="0"/>
                  </a:lnTo>
                  <a:lnTo>
                    <a:pt x="49" y="0"/>
                  </a:lnTo>
                  <a:lnTo>
                    <a:pt x="41" y="0"/>
                  </a:lnTo>
                  <a:lnTo>
                    <a:pt x="35" y="0"/>
                  </a:lnTo>
                  <a:lnTo>
                    <a:pt x="33" y="0"/>
                  </a:lnTo>
                  <a:lnTo>
                    <a:pt x="32" y="1"/>
                  </a:lnTo>
                  <a:lnTo>
                    <a:pt x="32" y="2"/>
                  </a:lnTo>
                  <a:lnTo>
                    <a:pt x="33" y="2"/>
                  </a:lnTo>
                  <a:lnTo>
                    <a:pt x="36" y="3"/>
                  </a:lnTo>
                  <a:lnTo>
                    <a:pt x="41" y="5"/>
                  </a:lnTo>
                  <a:lnTo>
                    <a:pt x="42" y="5"/>
                  </a:lnTo>
                  <a:lnTo>
                    <a:pt x="43" y="6"/>
                  </a:lnTo>
                  <a:lnTo>
                    <a:pt x="42" y="35"/>
                  </a:lnTo>
                  <a:lnTo>
                    <a:pt x="42" y="37"/>
                  </a:lnTo>
                  <a:lnTo>
                    <a:pt x="42" y="40"/>
                  </a:lnTo>
                  <a:lnTo>
                    <a:pt x="41" y="41"/>
                  </a:lnTo>
                  <a:lnTo>
                    <a:pt x="40" y="43"/>
                  </a:lnTo>
                  <a:lnTo>
                    <a:pt x="38" y="45"/>
                  </a:lnTo>
                  <a:lnTo>
                    <a:pt x="35" y="46"/>
                  </a:lnTo>
                  <a:lnTo>
                    <a:pt x="31" y="47"/>
                  </a:lnTo>
                  <a:lnTo>
                    <a:pt x="26" y="47"/>
                  </a:lnTo>
                  <a:lnTo>
                    <a:pt x="22" y="47"/>
                  </a:lnTo>
                  <a:lnTo>
                    <a:pt x="20" y="46"/>
                  </a:lnTo>
                  <a:lnTo>
                    <a:pt x="19" y="45"/>
                  </a:lnTo>
                  <a:lnTo>
                    <a:pt x="18" y="44"/>
                  </a:lnTo>
                  <a:lnTo>
                    <a:pt x="17" y="42"/>
                  </a:lnTo>
                  <a:lnTo>
                    <a:pt x="16" y="41"/>
                  </a:lnTo>
                  <a:lnTo>
                    <a:pt x="16" y="39"/>
                  </a:lnTo>
                  <a:lnTo>
                    <a:pt x="16" y="3"/>
                  </a:lnTo>
                  <a:lnTo>
                    <a:pt x="16" y="1"/>
                  </a:lnTo>
                  <a:lnTo>
                    <a:pt x="15" y="0"/>
                  </a:lnTo>
                  <a:lnTo>
                    <a:pt x="14" y="0"/>
                  </a:lnTo>
                  <a:lnTo>
                    <a:pt x="9" y="0"/>
                  </a:lnTo>
                  <a:lnTo>
                    <a:pt x="3" y="0"/>
                  </a:lnTo>
                  <a:lnTo>
                    <a:pt x="1" y="0"/>
                  </a:lnTo>
                  <a:lnTo>
                    <a:pt x="0" y="0"/>
                  </a:lnTo>
                  <a:lnTo>
                    <a:pt x="0" y="1"/>
                  </a:lnTo>
                  <a:lnTo>
                    <a:pt x="1" y="2"/>
                  </a:lnTo>
                  <a:lnTo>
                    <a:pt x="4" y="3"/>
                  </a:lnTo>
                  <a:lnTo>
                    <a:pt x="6" y="4"/>
                  </a:lnTo>
                  <a:lnTo>
                    <a:pt x="7" y="4"/>
                  </a:lnTo>
                  <a:lnTo>
                    <a:pt x="7" y="6"/>
                  </a:lnTo>
                  <a:lnTo>
                    <a:pt x="7" y="35"/>
                  </a:lnTo>
                  <a:lnTo>
                    <a:pt x="7" y="39"/>
                  </a:lnTo>
                  <a:lnTo>
                    <a:pt x="8" y="42"/>
                  </a:lnTo>
                  <a:lnTo>
                    <a:pt x="9" y="46"/>
                  </a:lnTo>
                  <a:lnTo>
                    <a:pt x="10" y="48"/>
                  </a:lnTo>
                  <a:lnTo>
                    <a:pt x="11" y="50"/>
                  </a:lnTo>
                  <a:lnTo>
                    <a:pt x="13" y="51"/>
                  </a:lnTo>
                  <a:lnTo>
                    <a:pt x="15" y="52"/>
                  </a:lnTo>
                  <a:lnTo>
                    <a:pt x="19" y="53"/>
                  </a:lnTo>
                  <a:lnTo>
                    <a:pt x="23" y="54"/>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9" name="Freeform 235"/>
            <p:cNvSpPr>
              <a:spLocks/>
            </p:cNvSpPr>
            <p:nvPr/>
          </p:nvSpPr>
          <p:spPr bwMode="auto">
            <a:xfrm>
              <a:off x="2960056" y="6216009"/>
              <a:ext cx="57638" cy="96873"/>
            </a:xfrm>
            <a:custGeom>
              <a:avLst/>
              <a:gdLst>
                <a:gd name="T0" fmla="*/ 2147483647 w 36"/>
                <a:gd name="T1" fmla="*/ 2147483647 h 61"/>
                <a:gd name="T2" fmla="*/ 2147483647 w 36"/>
                <a:gd name="T3" fmla="*/ 2147483647 h 61"/>
                <a:gd name="T4" fmla="*/ 2147483647 w 36"/>
                <a:gd name="T5" fmla="*/ 2147483647 h 61"/>
                <a:gd name="T6" fmla="*/ 2147483647 w 36"/>
                <a:gd name="T7" fmla="*/ 2147483647 h 61"/>
                <a:gd name="T8" fmla="*/ 2147483647 w 36"/>
                <a:gd name="T9" fmla="*/ 2147483647 h 61"/>
                <a:gd name="T10" fmla="*/ 2147483647 w 36"/>
                <a:gd name="T11" fmla="*/ 2147483647 h 61"/>
                <a:gd name="T12" fmla="*/ 2147483647 w 36"/>
                <a:gd name="T13" fmla="*/ 2147483647 h 61"/>
                <a:gd name="T14" fmla="*/ 2147483647 w 36"/>
                <a:gd name="T15" fmla="*/ 2147483647 h 61"/>
                <a:gd name="T16" fmla="*/ 2147483647 w 36"/>
                <a:gd name="T17" fmla="*/ 2147483647 h 61"/>
                <a:gd name="T18" fmla="*/ 2147483647 w 36"/>
                <a:gd name="T19" fmla="*/ 2147483647 h 61"/>
                <a:gd name="T20" fmla="*/ 2147483647 w 36"/>
                <a:gd name="T21" fmla="*/ 2147483647 h 61"/>
                <a:gd name="T22" fmla="*/ 2147483647 w 36"/>
                <a:gd name="T23" fmla="*/ 2147483647 h 61"/>
                <a:gd name="T24" fmla="*/ 2147483647 w 36"/>
                <a:gd name="T25" fmla="*/ 0 h 61"/>
                <a:gd name="T26" fmla="*/ 2147483647 w 36"/>
                <a:gd name="T27" fmla="*/ 0 h 61"/>
                <a:gd name="T28" fmla="*/ 2147483647 w 36"/>
                <a:gd name="T29" fmla="*/ 2147483647 h 61"/>
                <a:gd name="T30" fmla="*/ 2147483647 w 36"/>
                <a:gd name="T31" fmla="*/ 2147483647 h 61"/>
                <a:gd name="T32" fmla="*/ 2147483647 w 36"/>
                <a:gd name="T33" fmla="*/ 2147483647 h 61"/>
                <a:gd name="T34" fmla="*/ 2147483647 w 36"/>
                <a:gd name="T35" fmla="*/ 2147483647 h 61"/>
                <a:gd name="T36" fmla="*/ 2147483647 w 36"/>
                <a:gd name="T37" fmla="*/ 2147483647 h 61"/>
                <a:gd name="T38" fmla="*/ 2147483647 w 36"/>
                <a:gd name="T39" fmla="*/ 2147483647 h 61"/>
                <a:gd name="T40" fmla="*/ 0 w 36"/>
                <a:gd name="T41" fmla="*/ 2147483647 h 61"/>
                <a:gd name="T42" fmla="*/ 2147483647 w 36"/>
                <a:gd name="T43" fmla="*/ 2147483647 h 61"/>
                <a:gd name="T44" fmla="*/ 2147483647 w 36"/>
                <a:gd name="T45" fmla="*/ 2147483647 h 61"/>
                <a:gd name="T46" fmla="*/ 2147483647 w 36"/>
                <a:gd name="T47" fmla="*/ 2147483647 h 61"/>
                <a:gd name="T48" fmla="*/ 2147483647 w 36"/>
                <a:gd name="T49" fmla="*/ 2147483647 h 61"/>
                <a:gd name="T50" fmla="*/ 2147483647 w 36"/>
                <a:gd name="T51" fmla="*/ 2147483647 h 61"/>
                <a:gd name="T52" fmla="*/ 2147483647 w 36"/>
                <a:gd name="T53" fmla="*/ 2147483647 h 61"/>
                <a:gd name="T54" fmla="*/ 2147483647 w 36"/>
                <a:gd name="T55" fmla="*/ 2147483647 h 61"/>
                <a:gd name="T56" fmla="*/ 2147483647 w 36"/>
                <a:gd name="T57" fmla="*/ 2147483647 h 61"/>
                <a:gd name="T58" fmla="*/ 2147483647 w 36"/>
                <a:gd name="T59" fmla="*/ 2147483647 h 61"/>
                <a:gd name="T60" fmla="*/ 2147483647 w 36"/>
                <a:gd name="T61" fmla="*/ 2147483647 h 61"/>
                <a:gd name="T62" fmla="*/ 2147483647 w 36"/>
                <a:gd name="T63" fmla="*/ 2147483647 h 61"/>
                <a:gd name="T64" fmla="*/ 2147483647 w 36"/>
                <a:gd name="T65" fmla="*/ 2147483647 h 61"/>
                <a:gd name="T66" fmla="*/ 2147483647 w 36"/>
                <a:gd name="T67" fmla="*/ 2147483647 h 61"/>
                <a:gd name="T68" fmla="*/ 2147483647 w 36"/>
                <a:gd name="T69" fmla="*/ 2147483647 h 61"/>
                <a:gd name="T70" fmla="*/ 2147483647 w 36"/>
                <a:gd name="T71" fmla="*/ 2147483647 h 61"/>
                <a:gd name="T72" fmla="*/ 2147483647 w 36"/>
                <a:gd name="T73" fmla="*/ 2147483647 h 61"/>
                <a:gd name="T74" fmla="*/ 2147483647 w 36"/>
                <a:gd name="T75" fmla="*/ 2147483647 h 61"/>
                <a:gd name="T76" fmla="*/ 2147483647 w 36"/>
                <a:gd name="T77" fmla="*/ 2147483647 h 61"/>
                <a:gd name="T78" fmla="*/ 2147483647 w 36"/>
                <a:gd name="T79" fmla="*/ 2147483647 h 61"/>
                <a:gd name="T80" fmla="*/ 2147483647 w 36"/>
                <a:gd name="T81" fmla="*/ 2147483647 h 61"/>
                <a:gd name="T82" fmla="*/ 2147483647 w 36"/>
                <a:gd name="T83" fmla="*/ 2147483647 h 61"/>
                <a:gd name="T84" fmla="*/ 2147483647 w 36"/>
                <a:gd name="T85" fmla="*/ 2147483647 h 61"/>
                <a:gd name="T86" fmla="*/ 2147483647 w 36"/>
                <a:gd name="T87" fmla="*/ 2147483647 h 61"/>
                <a:gd name="T88" fmla="*/ 2147483647 w 36"/>
                <a:gd name="T89" fmla="*/ 2147483647 h 61"/>
                <a:gd name="T90" fmla="*/ 2147483647 w 36"/>
                <a:gd name="T91" fmla="*/ 2147483647 h 61"/>
                <a:gd name="T92" fmla="*/ 2147483647 w 36"/>
                <a:gd name="T93" fmla="*/ 2147483647 h 61"/>
                <a:gd name="T94" fmla="*/ 2147483647 w 36"/>
                <a:gd name="T95" fmla="*/ 2147483647 h 61"/>
                <a:gd name="T96" fmla="*/ 2147483647 w 36"/>
                <a:gd name="T97" fmla="*/ 2147483647 h 61"/>
                <a:gd name="T98" fmla="*/ 2147483647 w 36"/>
                <a:gd name="T99" fmla="*/ 2147483647 h 61"/>
                <a:gd name="T100" fmla="*/ 2147483647 w 36"/>
                <a:gd name="T101" fmla="*/ 2147483647 h 61"/>
                <a:gd name="T102" fmla="*/ 2147483647 w 36"/>
                <a:gd name="T103" fmla="*/ 2147483647 h 61"/>
                <a:gd name="T104" fmla="*/ 2147483647 w 36"/>
                <a:gd name="T105" fmla="*/ 2147483647 h 61"/>
                <a:gd name="T106" fmla="*/ 2147483647 w 36"/>
                <a:gd name="T107" fmla="*/ 2147483647 h 61"/>
                <a:gd name="T108" fmla="*/ 2147483647 w 36"/>
                <a:gd name="T109" fmla="*/ 2147483647 h 61"/>
                <a:gd name="T110" fmla="*/ 2147483647 w 36"/>
                <a:gd name="T111" fmla="*/ 2147483647 h 6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6"/>
                <a:gd name="T169" fmla="*/ 0 h 61"/>
                <a:gd name="T170" fmla="*/ 36 w 36"/>
                <a:gd name="T171" fmla="*/ 61 h 6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6" h="61">
                  <a:moveTo>
                    <a:pt x="34" y="15"/>
                  </a:moveTo>
                  <a:lnTo>
                    <a:pt x="35" y="15"/>
                  </a:lnTo>
                  <a:lnTo>
                    <a:pt x="36" y="14"/>
                  </a:lnTo>
                  <a:lnTo>
                    <a:pt x="36" y="12"/>
                  </a:lnTo>
                  <a:lnTo>
                    <a:pt x="36" y="11"/>
                  </a:lnTo>
                  <a:lnTo>
                    <a:pt x="35" y="10"/>
                  </a:lnTo>
                  <a:lnTo>
                    <a:pt x="33" y="9"/>
                  </a:lnTo>
                  <a:lnTo>
                    <a:pt x="19" y="9"/>
                  </a:lnTo>
                  <a:lnTo>
                    <a:pt x="18" y="9"/>
                  </a:lnTo>
                  <a:lnTo>
                    <a:pt x="17" y="7"/>
                  </a:lnTo>
                  <a:lnTo>
                    <a:pt x="17" y="3"/>
                  </a:lnTo>
                  <a:lnTo>
                    <a:pt x="17" y="1"/>
                  </a:lnTo>
                  <a:lnTo>
                    <a:pt x="17" y="0"/>
                  </a:lnTo>
                  <a:lnTo>
                    <a:pt x="16" y="0"/>
                  </a:lnTo>
                  <a:lnTo>
                    <a:pt x="14" y="2"/>
                  </a:lnTo>
                  <a:lnTo>
                    <a:pt x="10" y="8"/>
                  </a:lnTo>
                  <a:lnTo>
                    <a:pt x="7" y="10"/>
                  </a:lnTo>
                  <a:lnTo>
                    <a:pt x="4" y="12"/>
                  </a:lnTo>
                  <a:lnTo>
                    <a:pt x="1" y="13"/>
                  </a:lnTo>
                  <a:lnTo>
                    <a:pt x="1" y="14"/>
                  </a:lnTo>
                  <a:lnTo>
                    <a:pt x="0" y="15"/>
                  </a:lnTo>
                  <a:lnTo>
                    <a:pt x="1" y="16"/>
                  </a:lnTo>
                  <a:lnTo>
                    <a:pt x="4" y="16"/>
                  </a:lnTo>
                  <a:lnTo>
                    <a:pt x="7" y="16"/>
                  </a:lnTo>
                  <a:lnTo>
                    <a:pt x="7" y="18"/>
                  </a:lnTo>
                  <a:lnTo>
                    <a:pt x="7" y="48"/>
                  </a:lnTo>
                  <a:lnTo>
                    <a:pt x="7" y="51"/>
                  </a:lnTo>
                  <a:lnTo>
                    <a:pt x="7" y="52"/>
                  </a:lnTo>
                  <a:lnTo>
                    <a:pt x="8" y="54"/>
                  </a:lnTo>
                  <a:lnTo>
                    <a:pt x="9" y="56"/>
                  </a:lnTo>
                  <a:lnTo>
                    <a:pt x="10" y="58"/>
                  </a:lnTo>
                  <a:lnTo>
                    <a:pt x="12" y="60"/>
                  </a:lnTo>
                  <a:lnTo>
                    <a:pt x="15" y="61"/>
                  </a:lnTo>
                  <a:lnTo>
                    <a:pt x="18" y="61"/>
                  </a:lnTo>
                  <a:lnTo>
                    <a:pt x="21" y="61"/>
                  </a:lnTo>
                  <a:lnTo>
                    <a:pt x="25" y="61"/>
                  </a:lnTo>
                  <a:lnTo>
                    <a:pt x="27" y="61"/>
                  </a:lnTo>
                  <a:lnTo>
                    <a:pt x="32" y="59"/>
                  </a:lnTo>
                  <a:lnTo>
                    <a:pt x="34" y="57"/>
                  </a:lnTo>
                  <a:lnTo>
                    <a:pt x="34" y="55"/>
                  </a:lnTo>
                  <a:lnTo>
                    <a:pt x="34" y="54"/>
                  </a:lnTo>
                  <a:lnTo>
                    <a:pt x="33" y="54"/>
                  </a:lnTo>
                  <a:lnTo>
                    <a:pt x="30" y="55"/>
                  </a:lnTo>
                  <a:lnTo>
                    <a:pt x="28" y="55"/>
                  </a:lnTo>
                  <a:lnTo>
                    <a:pt x="25" y="56"/>
                  </a:lnTo>
                  <a:lnTo>
                    <a:pt x="21" y="55"/>
                  </a:lnTo>
                  <a:lnTo>
                    <a:pt x="18" y="53"/>
                  </a:lnTo>
                  <a:lnTo>
                    <a:pt x="17" y="52"/>
                  </a:lnTo>
                  <a:lnTo>
                    <a:pt x="16" y="50"/>
                  </a:lnTo>
                  <a:lnTo>
                    <a:pt x="16" y="47"/>
                  </a:lnTo>
                  <a:lnTo>
                    <a:pt x="16" y="21"/>
                  </a:lnTo>
                  <a:lnTo>
                    <a:pt x="16" y="18"/>
                  </a:lnTo>
                  <a:lnTo>
                    <a:pt x="17" y="16"/>
                  </a:lnTo>
                  <a:lnTo>
                    <a:pt x="18" y="15"/>
                  </a:lnTo>
                  <a:lnTo>
                    <a:pt x="20" y="15"/>
                  </a:lnTo>
                  <a:lnTo>
                    <a:pt x="34" y="15"/>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0" name="Freeform 236"/>
            <p:cNvSpPr>
              <a:spLocks/>
            </p:cNvSpPr>
            <p:nvPr/>
          </p:nvSpPr>
          <p:spPr bwMode="auto">
            <a:xfrm>
              <a:off x="3028173" y="6228567"/>
              <a:ext cx="55891" cy="87903"/>
            </a:xfrm>
            <a:custGeom>
              <a:avLst/>
              <a:gdLst>
                <a:gd name="T0" fmla="*/ 0 w 35"/>
                <a:gd name="T1" fmla="*/ 2147483647 h 56"/>
                <a:gd name="T2" fmla="*/ 2147483647 w 35"/>
                <a:gd name="T3" fmla="*/ 2147483647 h 56"/>
                <a:gd name="T4" fmla="*/ 2147483647 w 35"/>
                <a:gd name="T5" fmla="*/ 2147483647 h 56"/>
                <a:gd name="T6" fmla="*/ 2147483647 w 35"/>
                <a:gd name="T7" fmla="*/ 2147483647 h 56"/>
                <a:gd name="T8" fmla="*/ 2147483647 w 35"/>
                <a:gd name="T9" fmla="*/ 2147483647 h 56"/>
                <a:gd name="T10" fmla="*/ 2147483647 w 35"/>
                <a:gd name="T11" fmla="*/ 2147483647 h 56"/>
                <a:gd name="T12" fmla="*/ 2147483647 w 35"/>
                <a:gd name="T13" fmla="*/ 2147483647 h 56"/>
                <a:gd name="T14" fmla="*/ 2147483647 w 35"/>
                <a:gd name="T15" fmla="*/ 2147483647 h 56"/>
                <a:gd name="T16" fmla="*/ 2147483647 w 35"/>
                <a:gd name="T17" fmla="*/ 2147483647 h 56"/>
                <a:gd name="T18" fmla="*/ 2147483647 w 35"/>
                <a:gd name="T19" fmla="*/ 2147483647 h 56"/>
                <a:gd name="T20" fmla="*/ 2147483647 w 35"/>
                <a:gd name="T21" fmla="*/ 2147483647 h 56"/>
                <a:gd name="T22" fmla="*/ 2147483647 w 35"/>
                <a:gd name="T23" fmla="*/ 2147483647 h 56"/>
                <a:gd name="T24" fmla="*/ 2147483647 w 35"/>
                <a:gd name="T25" fmla="*/ 2147483647 h 56"/>
                <a:gd name="T26" fmla="*/ 2147483647 w 35"/>
                <a:gd name="T27" fmla="*/ 2147483647 h 56"/>
                <a:gd name="T28" fmla="*/ 2147483647 w 35"/>
                <a:gd name="T29" fmla="*/ 2147483647 h 56"/>
                <a:gd name="T30" fmla="*/ 2147483647 w 35"/>
                <a:gd name="T31" fmla="*/ 2147483647 h 56"/>
                <a:gd name="T32" fmla="*/ 2147483647 w 35"/>
                <a:gd name="T33" fmla="*/ 2147483647 h 56"/>
                <a:gd name="T34" fmla="*/ 2147483647 w 35"/>
                <a:gd name="T35" fmla="*/ 2147483647 h 56"/>
                <a:gd name="T36" fmla="*/ 2147483647 w 35"/>
                <a:gd name="T37" fmla="*/ 2147483647 h 56"/>
                <a:gd name="T38" fmla="*/ 2147483647 w 35"/>
                <a:gd name="T39" fmla="*/ 2147483647 h 56"/>
                <a:gd name="T40" fmla="*/ 2147483647 w 35"/>
                <a:gd name="T41" fmla="*/ 2147483647 h 56"/>
                <a:gd name="T42" fmla="*/ 2147483647 w 35"/>
                <a:gd name="T43" fmla="*/ 0 h 56"/>
                <a:gd name="T44" fmla="*/ 2147483647 w 35"/>
                <a:gd name="T45" fmla="*/ 0 h 56"/>
                <a:gd name="T46" fmla="*/ 2147483647 w 35"/>
                <a:gd name="T47" fmla="*/ 2147483647 h 56"/>
                <a:gd name="T48" fmla="*/ 2147483647 w 35"/>
                <a:gd name="T49" fmla="*/ 2147483647 h 56"/>
                <a:gd name="T50" fmla="*/ 2147483647 w 35"/>
                <a:gd name="T51" fmla="*/ 2147483647 h 56"/>
                <a:gd name="T52" fmla="*/ 2147483647 w 35"/>
                <a:gd name="T53" fmla="*/ 2147483647 h 56"/>
                <a:gd name="T54" fmla="*/ 2147483647 w 35"/>
                <a:gd name="T55" fmla="*/ 2147483647 h 56"/>
                <a:gd name="T56" fmla="*/ 2147483647 w 35"/>
                <a:gd name="T57" fmla="*/ 2147483647 h 56"/>
                <a:gd name="T58" fmla="*/ 2147483647 w 35"/>
                <a:gd name="T59" fmla="*/ 2147483647 h 56"/>
                <a:gd name="T60" fmla="*/ 2147483647 w 35"/>
                <a:gd name="T61" fmla="*/ 2147483647 h 56"/>
                <a:gd name="T62" fmla="*/ 2147483647 w 35"/>
                <a:gd name="T63" fmla="*/ 2147483647 h 56"/>
                <a:gd name="T64" fmla="*/ 2147483647 w 35"/>
                <a:gd name="T65" fmla="*/ 2147483647 h 56"/>
                <a:gd name="T66" fmla="*/ 2147483647 w 35"/>
                <a:gd name="T67" fmla="*/ 2147483647 h 56"/>
                <a:gd name="T68" fmla="*/ 2147483647 w 35"/>
                <a:gd name="T69" fmla="*/ 2147483647 h 56"/>
                <a:gd name="T70" fmla="*/ 2147483647 w 35"/>
                <a:gd name="T71" fmla="*/ 2147483647 h 56"/>
                <a:gd name="T72" fmla="*/ 2147483647 w 35"/>
                <a:gd name="T73" fmla="*/ 2147483647 h 56"/>
                <a:gd name="T74" fmla="*/ 2147483647 w 35"/>
                <a:gd name="T75" fmla="*/ 2147483647 h 56"/>
                <a:gd name="T76" fmla="*/ 2147483647 w 35"/>
                <a:gd name="T77" fmla="*/ 2147483647 h 56"/>
                <a:gd name="T78" fmla="*/ 0 w 35"/>
                <a:gd name="T79" fmla="*/ 2147483647 h 56"/>
                <a:gd name="T80" fmla="*/ 0 w 35"/>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5"/>
                <a:gd name="T124" fmla="*/ 0 h 56"/>
                <a:gd name="T125" fmla="*/ 35 w 35"/>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5" h="56">
                  <a:moveTo>
                    <a:pt x="0" y="51"/>
                  </a:moveTo>
                  <a:lnTo>
                    <a:pt x="0" y="52"/>
                  </a:lnTo>
                  <a:lnTo>
                    <a:pt x="2" y="53"/>
                  </a:lnTo>
                  <a:lnTo>
                    <a:pt x="4" y="54"/>
                  </a:lnTo>
                  <a:lnTo>
                    <a:pt x="7" y="55"/>
                  </a:lnTo>
                  <a:lnTo>
                    <a:pt x="16" y="56"/>
                  </a:lnTo>
                  <a:lnTo>
                    <a:pt x="21" y="55"/>
                  </a:lnTo>
                  <a:lnTo>
                    <a:pt x="25" y="54"/>
                  </a:lnTo>
                  <a:lnTo>
                    <a:pt x="28" y="52"/>
                  </a:lnTo>
                  <a:lnTo>
                    <a:pt x="31" y="50"/>
                  </a:lnTo>
                  <a:lnTo>
                    <a:pt x="33" y="48"/>
                  </a:lnTo>
                  <a:lnTo>
                    <a:pt x="34" y="45"/>
                  </a:lnTo>
                  <a:lnTo>
                    <a:pt x="35" y="40"/>
                  </a:lnTo>
                  <a:lnTo>
                    <a:pt x="34" y="37"/>
                  </a:lnTo>
                  <a:lnTo>
                    <a:pt x="34" y="35"/>
                  </a:lnTo>
                  <a:lnTo>
                    <a:pt x="32" y="33"/>
                  </a:lnTo>
                  <a:lnTo>
                    <a:pt x="31" y="31"/>
                  </a:lnTo>
                  <a:lnTo>
                    <a:pt x="26" y="27"/>
                  </a:lnTo>
                  <a:lnTo>
                    <a:pt x="22" y="24"/>
                  </a:lnTo>
                  <a:lnTo>
                    <a:pt x="13" y="18"/>
                  </a:lnTo>
                  <a:lnTo>
                    <a:pt x="10" y="15"/>
                  </a:lnTo>
                  <a:lnTo>
                    <a:pt x="9" y="13"/>
                  </a:lnTo>
                  <a:lnTo>
                    <a:pt x="8" y="12"/>
                  </a:lnTo>
                  <a:lnTo>
                    <a:pt x="9" y="10"/>
                  </a:lnTo>
                  <a:lnTo>
                    <a:pt x="9" y="8"/>
                  </a:lnTo>
                  <a:lnTo>
                    <a:pt x="10" y="7"/>
                  </a:lnTo>
                  <a:lnTo>
                    <a:pt x="11" y="5"/>
                  </a:lnTo>
                  <a:lnTo>
                    <a:pt x="12" y="5"/>
                  </a:lnTo>
                  <a:lnTo>
                    <a:pt x="14" y="4"/>
                  </a:lnTo>
                  <a:lnTo>
                    <a:pt x="17" y="3"/>
                  </a:lnTo>
                  <a:lnTo>
                    <a:pt x="20" y="4"/>
                  </a:lnTo>
                  <a:lnTo>
                    <a:pt x="23" y="5"/>
                  </a:lnTo>
                  <a:lnTo>
                    <a:pt x="25" y="7"/>
                  </a:lnTo>
                  <a:lnTo>
                    <a:pt x="26" y="9"/>
                  </a:lnTo>
                  <a:lnTo>
                    <a:pt x="28" y="12"/>
                  </a:lnTo>
                  <a:lnTo>
                    <a:pt x="29" y="14"/>
                  </a:lnTo>
                  <a:lnTo>
                    <a:pt x="30" y="14"/>
                  </a:lnTo>
                  <a:lnTo>
                    <a:pt x="31" y="14"/>
                  </a:lnTo>
                  <a:lnTo>
                    <a:pt x="31" y="13"/>
                  </a:lnTo>
                  <a:lnTo>
                    <a:pt x="31" y="8"/>
                  </a:lnTo>
                  <a:lnTo>
                    <a:pt x="31" y="4"/>
                  </a:lnTo>
                  <a:lnTo>
                    <a:pt x="29" y="2"/>
                  </a:lnTo>
                  <a:lnTo>
                    <a:pt x="28" y="1"/>
                  </a:lnTo>
                  <a:lnTo>
                    <a:pt x="25" y="0"/>
                  </a:lnTo>
                  <a:lnTo>
                    <a:pt x="17" y="0"/>
                  </a:lnTo>
                  <a:lnTo>
                    <a:pt x="13" y="0"/>
                  </a:lnTo>
                  <a:lnTo>
                    <a:pt x="10" y="1"/>
                  </a:lnTo>
                  <a:lnTo>
                    <a:pt x="7" y="3"/>
                  </a:lnTo>
                  <a:lnTo>
                    <a:pt x="5" y="5"/>
                  </a:lnTo>
                  <a:lnTo>
                    <a:pt x="3" y="7"/>
                  </a:lnTo>
                  <a:lnTo>
                    <a:pt x="2" y="10"/>
                  </a:lnTo>
                  <a:lnTo>
                    <a:pt x="1" y="12"/>
                  </a:lnTo>
                  <a:lnTo>
                    <a:pt x="1" y="15"/>
                  </a:lnTo>
                  <a:lnTo>
                    <a:pt x="1" y="18"/>
                  </a:lnTo>
                  <a:lnTo>
                    <a:pt x="2" y="21"/>
                  </a:lnTo>
                  <a:lnTo>
                    <a:pt x="3" y="23"/>
                  </a:lnTo>
                  <a:lnTo>
                    <a:pt x="5" y="24"/>
                  </a:lnTo>
                  <a:lnTo>
                    <a:pt x="9" y="28"/>
                  </a:lnTo>
                  <a:lnTo>
                    <a:pt x="13" y="31"/>
                  </a:lnTo>
                  <a:lnTo>
                    <a:pt x="18" y="33"/>
                  </a:lnTo>
                  <a:lnTo>
                    <a:pt x="22" y="36"/>
                  </a:lnTo>
                  <a:lnTo>
                    <a:pt x="24" y="37"/>
                  </a:lnTo>
                  <a:lnTo>
                    <a:pt x="25" y="39"/>
                  </a:lnTo>
                  <a:lnTo>
                    <a:pt x="26" y="41"/>
                  </a:lnTo>
                  <a:lnTo>
                    <a:pt x="26" y="43"/>
                  </a:lnTo>
                  <a:lnTo>
                    <a:pt x="26" y="45"/>
                  </a:lnTo>
                  <a:lnTo>
                    <a:pt x="25" y="47"/>
                  </a:lnTo>
                  <a:lnTo>
                    <a:pt x="24" y="49"/>
                  </a:lnTo>
                  <a:lnTo>
                    <a:pt x="22" y="50"/>
                  </a:lnTo>
                  <a:lnTo>
                    <a:pt x="19" y="52"/>
                  </a:lnTo>
                  <a:lnTo>
                    <a:pt x="15" y="52"/>
                  </a:lnTo>
                  <a:lnTo>
                    <a:pt x="13" y="52"/>
                  </a:lnTo>
                  <a:lnTo>
                    <a:pt x="10" y="51"/>
                  </a:lnTo>
                  <a:lnTo>
                    <a:pt x="8" y="50"/>
                  </a:lnTo>
                  <a:lnTo>
                    <a:pt x="7" y="48"/>
                  </a:lnTo>
                  <a:lnTo>
                    <a:pt x="4" y="43"/>
                  </a:lnTo>
                  <a:lnTo>
                    <a:pt x="3" y="41"/>
                  </a:lnTo>
                  <a:lnTo>
                    <a:pt x="2" y="40"/>
                  </a:lnTo>
                  <a:lnTo>
                    <a:pt x="1" y="40"/>
                  </a:lnTo>
                  <a:lnTo>
                    <a:pt x="0" y="41"/>
                  </a:lnTo>
                  <a:lnTo>
                    <a:pt x="0" y="44"/>
                  </a:lnTo>
                  <a:lnTo>
                    <a:pt x="0" y="5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1" name="Freeform 237"/>
            <p:cNvSpPr>
              <a:spLocks noEditPoints="1"/>
            </p:cNvSpPr>
            <p:nvPr/>
          </p:nvSpPr>
          <p:spPr bwMode="auto">
            <a:xfrm>
              <a:off x="3096289" y="6228567"/>
              <a:ext cx="82090" cy="87903"/>
            </a:xfrm>
            <a:custGeom>
              <a:avLst/>
              <a:gdLst>
                <a:gd name="T0" fmla="*/ 2147483647 w 52"/>
                <a:gd name="T1" fmla="*/ 2147483647 h 56"/>
                <a:gd name="T2" fmla="*/ 2147483647 w 52"/>
                <a:gd name="T3" fmla="*/ 2147483647 h 56"/>
                <a:gd name="T4" fmla="*/ 2147483647 w 52"/>
                <a:gd name="T5" fmla="*/ 2147483647 h 56"/>
                <a:gd name="T6" fmla="*/ 2147483647 w 52"/>
                <a:gd name="T7" fmla="*/ 2147483647 h 56"/>
                <a:gd name="T8" fmla="*/ 2147483647 w 52"/>
                <a:gd name="T9" fmla="*/ 2147483647 h 56"/>
                <a:gd name="T10" fmla="*/ 2147483647 w 52"/>
                <a:gd name="T11" fmla="*/ 2147483647 h 56"/>
                <a:gd name="T12" fmla="*/ 2147483647 w 52"/>
                <a:gd name="T13" fmla="*/ 2147483647 h 56"/>
                <a:gd name="T14" fmla="*/ 2147483647 w 52"/>
                <a:gd name="T15" fmla="*/ 2147483647 h 56"/>
                <a:gd name="T16" fmla="*/ 2147483647 w 52"/>
                <a:gd name="T17" fmla="*/ 2147483647 h 56"/>
                <a:gd name="T18" fmla="*/ 2147483647 w 52"/>
                <a:gd name="T19" fmla="*/ 2147483647 h 56"/>
                <a:gd name="T20" fmla="*/ 2147483647 w 52"/>
                <a:gd name="T21" fmla="*/ 2147483647 h 56"/>
                <a:gd name="T22" fmla="*/ 2147483647 w 52"/>
                <a:gd name="T23" fmla="*/ 2147483647 h 56"/>
                <a:gd name="T24" fmla="*/ 2147483647 w 52"/>
                <a:gd name="T25" fmla="*/ 2147483647 h 56"/>
                <a:gd name="T26" fmla="*/ 2147483647 w 52"/>
                <a:gd name="T27" fmla="*/ 2147483647 h 56"/>
                <a:gd name="T28" fmla="*/ 2147483647 w 52"/>
                <a:gd name="T29" fmla="*/ 2147483647 h 56"/>
                <a:gd name="T30" fmla="*/ 2147483647 w 52"/>
                <a:gd name="T31" fmla="*/ 2147483647 h 56"/>
                <a:gd name="T32" fmla="*/ 2147483647 w 52"/>
                <a:gd name="T33" fmla="*/ 2147483647 h 56"/>
                <a:gd name="T34" fmla="*/ 2147483647 w 52"/>
                <a:gd name="T35" fmla="*/ 0 h 56"/>
                <a:gd name="T36" fmla="*/ 2147483647 w 52"/>
                <a:gd name="T37" fmla="*/ 2147483647 h 56"/>
                <a:gd name="T38" fmla="*/ 2147483647 w 52"/>
                <a:gd name="T39" fmla="*/ 2147483647 h 56"/>
                <a:gd name="T40" fmla="*/ 2147483647 w 52"/>
                <a:gd name="T41" fmla="*/ 2147483647 h 56"/>
                <a:gd name="T42" fmla="*/ 2147483647 w 52"/>
                <a:gd name="T43" fmla="*/ 2147483647 h 56"/>
                <a:gd name="T44" fmla="*/ 2147483647 w 52"/>
                <a:gd name="T45" fmla="*/ 2147483647 h 56"/>
                <a:gd name="T46" fmla="*/ 2147483647 w 52"/>
                <a:gd name="T47" fmla="*/ 2147483647 h 56"/>
                <a:gd name="T48" fmla="*/ 2147483647 w 52"/>
                <a:gd name="T49" fmla="*/ 2147483647 h 56"/>
                <a:gd name="T50" fmla="*/ 2147483647 w 52"/>
                <a:gd name="T51" fmla="*/ 2147483647 h 56"/>
                <a:gd name="T52" fmla="*/ 2147483647 w 52"/>
                <a:gd name="T53" fmla="*/ 2147483647 h 56"/>
                <a:gd name="T54" fmla="*/ 2147483647 w 52"/>
                <a:gd name="T55" fmla="*/ 2147483647 h 56"/>
                <a:gd name="T56" fmla="*/ 2147483647 w 52"/>
                <a:gd name="T57" fmla="*/ 2147483647 h 56"/>
                <a:gd name="T58" fmla="*/ 2147483647 w 52"/>
                <a:gd name="T59" fmla="*/ 2147483647 h 56"/>
                <a:gd name="T60" fmla="*/ 2147483647 w 52"/>
                <a:gd name="T61" fmla="*/ 2147483647 h 56"/>
                <a:gd name="T62" fmla="*/ 2147483647 w 52"/>
                <a:gd name="T63" fmla="*/ 2147483647 h 56"/>
                <a:gd name="T64" fmla="*/ 2147483647 w 52"/>
                <a:gd name="T65" fmla="*/ 2147483647 h 56"/>
                <a:gd name="T66" fmla="*/ 2147483647 w 52"/>
                <a:gd name="T67" fmla="*/ 2147483647 h 56"/>
                <a:gd name="T68" fmla="*/ 2147483647 w 52"/>
                <a:gd name="T69" fmla="*/ 0 h 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2"/>
                <a:gd name="T106" fmla="*/ 0 h 56"/>
                <a:gd name="T107" fmla="*/ 52 w 52"/>
                <a:gd name="T108" fmla="*/ 56 h 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2" h="56">
                  <a:moveTo>
                    <a:pt x="26" y="53"/>
                  </a:moveTo>
                  <a:lnTo>
                    <a:pt x="22" y="52"/>
                  </a:lnTo>
                  <a:lnTo>
                    <a:pt x="19" y="50"/>
                  </a:lnTo>
                  <a:lnTo>
                    <a:pt x="17" y="48"/>
                  </a:lnTo>
                  <a:lnTo>
                    <a:pt x="14" y="44"/>
                  </a:lnTo>
                  <a:lnTo>
                    <a:pt x="12" y="41"/>
                  </a:lnTo>
                  <a:lnTo>
                    <a:pt x="11" y="37"/>
                  </a:lnTo>
                  <a:lnTo>
                    <a:pt x="10" y="33"/>
                  </a:lnTo>
                  <a:lnTo>
                    <a:pt x="10" y="29"/>
                  </a:lnTo>
                  <a:lnTo>
                    <a:pt x="10" y="23"/>
                  </a:lnTo>
                  <a:lnTo>
                    <a:pt x="11" y="18"/>
                  </a:lnTo>
                  <a:lnTo>
                    <a:pt x="12" y="14"/>
                  </a:lnTo>
                  <a:lnTo>
                    <a:pt x="14" y="10"/>
                  </a:lnTo>
                  <a:lnTo>
                    <a:pt x="17" y="7"/>
                  </a:lnTo>
                  <a:lnTo>
                    <a:pt x="18" y="6"/>
                  </a:lnTo>
                  <a:lnTo>
                    <a:pt x="19" y="5"/>
                  </a:lnTo>
                  <a:lnTo>
                    <a:pt x="22" y="3"/>
                  </a:lnTo>
                  <a:lnTo>
                    <a:pt x="26" y="3"/>
                  </a:lnTo>
                  <a:lnTo>
                    <a:pt x="30" y="3"/>
                  </a:lnTo>
                  <a:lnTo>
                    <a:pt x="33" y="5"/>
                  </a:lnTo>
                  <a:lnTo>
                    <a:pt x="35" y="8"/>
                  </a:lnTo>
                  <a:lnTo>
                    <a:pt x="38" y="11"/>
                  </a:lnTo>
                  <a:lnTo>
                    <a:pt x="41" y="19"/>
                  </a:lnTo>
                  <a:lnTo>
                    <a:pt x="41" y="23"/>
                  </a:lnTo>
                  <a:lnTo>
                    <a:pt x="42" y="27"/>
                  </a:lnTo>
                  <a:lnTo>
                    <a:pt x="41" y="33"/>
                  </a:lnTo>
                  <a:lnTo>
                    <a:pt x="41" y="37"/>
                  </a:lnTo>
                  <a:lnTo>
                    <a:pt x="39" y="42"/>
                  </a:lnTo>
                  <a:lnTo>
                    <a:pt x="38" y="45"/>
                  </a:lnTo>
                  <a:lnTo>
                    <a:pt x="35" y="49"/>
                  </a:lnTo>
                  <a:lnTo>
                    <a:pt x="34" y="50"/>
                  </a:lnTo>
                  <a:lnTo>
                    <a:pt x="32" y="51"/>
                  </a:lnTo>
                  <a:lnTo>
                    <a:pt x="29" y="52"/>
                  </a:lnTo>
                  <a:lnTo>
                    <a:pt x="26" y="53"/>
                  </a:lnTo>
                  <a:close/>
                  <a:moveTo>
                    <a:pt x="26" y="0"/>
                  </a:moveTo>
                  <a:lnTo>
                    <a:pt x="23" y="0"/>
                  </a:lnTo>
                  <a:lnTo>
                    <a:pt x="20" y="0"/>
                  </a:lnTo>
                  <a:lnTo>
                    <a:pt x="14" y="2"/>
                  </a:lnTo>
                  <a:lnTo>
                    <a:pt x="10" y="5"/>
                  </a:lnTo>
                  <a:lnTo>
                    <a:pt x="8" y="7"/>
                  </a:lnTo>
                  <a:lnTo>
                    <a:pt x="6" y="9"/>
                  </a:lnTo>
                  <a:lnTo>
                    <a:pt x="4" y="13"/>
                  </a:lnTo>
                  <a:lnTo>
                    <a:pt x="2" y="18"/>
                  </a:lnTo>
                  <a:lnTo>
                    <a:pt x="1" y="23"/>
                  </a:lnTo>
                  <a:lnTo>
                    <a:pt x="0" y="28"/>
                  </a:lnTo>
                  <a:lnTo>
                    <a:pt x="1" y="33"/>
                  </a:lnTo>
                  <a:lnTo>
                    <a:pt x="2" y="38"/>
                  </a:lnTo>
                  <a:lnTo>
                    <a:pt x="4" y="43"/>
                  </a:lnTo>
                  <a:lnTo>
                    <a:pt x="6" y="47"/>
                  </a:lnTo>
                  <a:lnTo>
                    <a:pt x="8" y="49"/>
                  </a:lnTo>
                  <a:lnTo>
                    <a:pt x="10" y="51"/>
                  </a:lnTo>
                  <a:lnTo>
                    <a:pt x="14" y="54"/>
                  </a:lnTo>
                  <a:lnTo>
                    <a:pt x="19" y="55"/>
                  </a:lnTo>
                  <a:lnTo>
                    <a:pt x="26" y="56"/>
                  </a:lnTo>
                  <a:lnTo>
                    <a:pt x="32" y="55"/>
                  </a:lnTo>
                  <a:lnTo>
                    <a:pt x="38" y="53"/>
                  </a:lnTo>
                  <a:lnTo>
                    <a:pt x="42" y="51"/>
                  </a:lnTo>
                  <a:lnTo>
                    <a:pt x="46" y="47"/>
                  </a:lnTo>
                  <a:lnTo>
                    <a:pt x="48" y="42"/>
                  </a:lnTo>
                  <a:lnTo>
                    <a:pt x="50" y="38"/>
                  </a:lnTo>
                  <a:lnTo>
                    <a:pt x="51" y="33"/>
                  </a:lnTo>
                  <a:lnTo>
                    <a:pt x="52" y="28"/>
                  </a:lnTo>
                  <a:lnTo>
                    <a:pt x="51" y="22"/>
                  </a:lnTo>
                  <a:lnTo>
                    <a:pt x="50" y="17"/>
                  </a:lnTo>
                  <a:lnTo>
                    <a:pt x="47" y="12"/>
                  </a:lnTo>
                  <a:lnTo>
                    <a:pt x="44" y="8"/>
                  </a:lnTo>
                  <a:lnTo>
                    <a:pt x="41" y="5"/>
                  </a:lnTo>
                  <a:lnTo>
                    <a:pt x="38" y="3"/>
                  </a:lnTo>
                  <a:lnTo>
                    <a:pt x="36" y="2"/>
                  </a:lnTo>
                  <a:lnTo>
                    <a:pt x="31" y="0"/>
                  </a:lnTo>
                  <a:lnTo>
                    <a:pt x="26"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2" name="Freeform 238"/>
            <p:cNvSpPr>
              <a:spLocks/>
            </p:cNvSpPr>
            <p:nvPr/>
          </p:nvSpPr>
          <p:spPr bwMode="auto">
            <a:xfrm>
              <a:off x="3185366" y="6230361"/>
              <a:ext cx="99555" cy="86110"/>
            </a:xfrm>
            <a:custGeom>
              <a:avLst/>
              <a:gdLst>
                <a:gd name="T0" fmla="*/ 2147483647 w 62"/>
                <a:gd name="T1" fmla="*/ 2147483647 h 54"/>
                <a:gd name="T2" fmla="*/ 2147483647 w 62"/>
                <a:gd name="T3" fmla="*/ 2147483647 h 54"/>
                <a:gd name="T4" fmla="*/ 2147483647 w 62"/>
                <a:gd name="T5" fmla="*/ 2147483647 h 54"/>
                <a:gd name="T6" fmla="*/ 2147483647 w 62"/>
                <a:gd name="T7" fmla="*/ 2147483647 h 54"/>
                <a:gd name="T8" fmla="*/ 2147483647 w 62"/>
                <a:gd name="T9" fmla="*/ 2147483647 h 54"/>
                <a:gd name="T10" fmla="*/ 2147483647 w 62"/>
                <a:gd name="T11" fmla="*/ 2147483647 h 54"/>
                <a:gd name="T12" fmla="*/ 2147483647 w 62"/>
                <a:gd name="T13" fmla="*/ 2147483647 h 54"/>
                <a:gd name="T14" fmla="*/ 2147483647 w 62"/>
                <a:gd name="T15" fmla="*/ 2147483647 h 54"/>
                <a:gd name="T16" fmla="*/ 2147483647 w 62"/>
                <a:gd name="T17" fmla="*/ 2147483647 h 54"/>
                <a:gd name="T18" fmla="*/ 2147483647 w 62"/>
                <a:gd name="T19" fmla="*/ 2147483647 h 54"/>
                <a:gd name="T20" fmla="*/ 2147483647 w 62"/>
                <a:gd name="T21" fmla="*/ 0 h 54"/>
                <a:gd name="T22" fmla="*/ 2147483647 w 62"/>
                <a:gd name="T23" fmla="*/ 0 h 54"/>
                <a:gd name="T24" fmla="*/ 2147483647 w 62"/>
                <a:gd name="T25" fmla="*/ 0 h 54"/>
                <a:gd name="T26" fmla="*/ 2147483647 w 62"/>
                <a:gd name="T27" fmla="*/ 2147483647 h 54"/>
                <a:gd name="T28" fmla="*/ 2147483647 w 62"/>
                <a:gd name="T29" fmla="*/ 2147483647 h 54"/>
                <a:gd name="T30" fmla="*/ 2147483647 w 62"/>
                <a:gd name="T31" fmla="*/ 2147483647 h 54"/>
                <a:gd name="T32" fmla="*/ 2147483647 w 62"/>
                <a:gd name="T33" fmla="*/ 2147483647 h 54"/>
                <a:gd name="T34" fmla="*/ 2147483647 w 62"/>
                <a:gd name="T35" fmla="*/ 2147483647 h 54"/>
                <a:gd name="T36" fmla="*/ 2147483647 w 62"/>
                <a:gd name="T37" fmla="*/ 2147483647 h 54"/>
                <a:gd name="T38" fmla="*/ 2147483647 w 62"/>
                <a:gd name="T39" fmla="*/ 2147483647 h 54"/>
                <a:gd name="T40" fmla="*/ 2147483647 w 62"/>
                <a:gd name="T41" fmla="*/ 2147483647 h 54"/>
                <a:gd name="T42" fmla="*/ 2147483647 w 62"/>
                <a:gd name="T43" fmla="*/ 2147483647 h 54"/>
                <a:gd name="T44" fmla="*/ 2147483647 w 62"/>
                <a:gd name="T45" fmla="*/ 2147483647 h 54"/>
                <a:gd name="T46" fmla="*/ 2147483647 w 62"/>
                <a:gd name="T47" fmla="*/ 2147483647 h 54"/>
                <a:gd name="T48" fmla="*/ 2147483647 w 62"/>
                <a:gd name="T49" fmla="*/ 2147483647 h 54"/>
                <a:gd name="T50" fmla="*/ 2147483647 w 62"/>
                <a:gd name="T51" fmla="*/ 2147483647 h 54"/>
                <a:gd name="T52" fmla="*/ 2147483647 w 62"/>
                <a:gd name="T53" fmla="*/ 0 h 54"/>
                <a:gd name="T54" fmla="*/ 2147483647 w 62"/>
                <a:gd name="T55" fmla="*/ 0 h 54"/>
                <a:gd name="T56" fmla="*/ 2147483647 w 62"/>
                <a:gd name="T57" fmla="*/ 0 h 54"/>
                <a:gd name="T58" fmla="*/ 0 w 62"/>
                <a:gd name="T59" fmla="*/ 2147483647 h 54"/>
                <a:gd name="T60" fmla="*/ 2147483647 w 62"/>
                <a:gd name="T61" fmla="*/ 2147483647 h 54"/>
                <a:gd name="T62" fmla="*/ 2147483647 w 62"/>
                <a:gd name="T63" fmla="*/ 2147483647 h 54"/>
                <a:gd name="T64" fmla="*/ 2147483647 w 62"/>
                <a:gd name="T65" fmla="*/ 2147483647 h 54"/>
                <a:gd name="T66" fmla="*/ 2147483647 w 62"/>
                <a:gd name="T67" fmla="*/ 2147483647 h 54"/>
                <a:gd name="T68" fmla="*/ 2147483647 w 62"/>
                <a:gd name="T69" fmla="*/ 2147483647 h 54"/>
                <a:gd name="T70" fmla="*/ 2147483647 w 62"/>
                <a:gd name="T71" fmla="*/ 2147483647 h 54"/>
                <a:gd name="T72" fmla="*/ 2147483647 w 62"/>
                <a:gd name="T73" fmla="*/ 2147483647 h 5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
                <a:gd name="T112" fmla="*/ 0 h 54"/>
                <a:gd name="T113" fmla="*/ 62 w 62"/>
                <a:gd name="T114" fmla="*/ 54 h 5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 h="54">
                  <a:moveTo>
                    <a:pt x="23" y="54"/>
                  </a:moveTo>
                  <a:lnTo>
                    <a:pt x="27" y="53"/>
                  </a:lnTo>
                  <a:lnTo>
                    <a:pt x="31" y="52"/>
                  </a:lnTo>
                  <a:lnTo>
                    <a:pt x="36" y="50"/>
                  </a:lnTo>
                  <a:lnTo>
                    <a:pt x="40" y="47"/>
                  </a:lnTo>
                  <a:lnTo>
                    <a:pt x="41" y="46"/>
                  </a:lnTo>
                  <a:lnTo>
                    <a:pt x="42" y="46"/>
                  </a:lnTo>
                  <a:lnTo>
                    <a:pt x="43" y="47"/>
                  </a:lnTo>
                  <a:lnTo>
                    <a:pt x="43" y="51"/>
                  </a:lnTo>
                  <a:lnTo>
                    <a:pt x="43" y="52"/>
                  </a:lnTo>
                  <a:lnTo>
                    <a:pt x="44" y="53"/>
                  </a:lnTo>
                  <a:lnTo>
                    <a:pt x="59" y="50"/>
                  </a:lnTo>
                  <a:lnTo>
                    <a:pt x="61" y="49"/>
                  </a:lnTo>
                  <a:lnTo>
                    <a:pt x="62" y="48"/>
                  </a:lnTo>
                  <a:lnTo>
                    <a:pt x="61" y="47"/>
                  </a:lnTo>
                  <a:lnTo>
                    <a:pt x="55" y="47"/>
                  </a:lnTo>
                  <a:lnTo>
                    <a:pt x="53" y="46"/>
                  </a:lnTo>
                  <a:lnTo>
                    <a:pt x="52" y="45"/>
                  </a:lnTo>
                  <a:lnTo>
                    <a:pt x="52" y="44"/>
                  </a:lnTo>
                  <a:lnTo>
                    <a:pt x="52" y="3"/>
                  </a:lnTo>
                  <a:lnTo>
                    <a:pt x="52" y="1"/>
                  </a:lnTo>
                  <a:lnTo>
                    <a:pt x="51" y="0"/>
                  </a:lnTo>
                  <a:lnTo>
                    <a:pt x="50" y="0"/>
                  </a:lnTo>
                  <a:lnTo>
                    <a:pt x="42" y="0"/>
                  </a:lnTo>
                  <a:lnTo>
                    <a:pt x="35" y="0"/>
                  </a:lnTo>
                  <a:lnTo>
                    <a:pt x="33" y="0"/>
                  </a:lnTo>
                  <a:lnTo>
                    <a:pt x="33" y="1"/>
                  </a:lnTo>
                  <a:lnTo>
                    <a:pt x="32" y="1"/>
                  </a:lnTo>
                  <a:lnTo>
                    <a:pt x="33" y="2"/>
                  </a:lnTo>
                  <a:lnTo>
                    <a:pt x="34" y="2"/>
                  </a:lnTo>
                  <a:lnTo>
                    <a:pt x="36" y="3"/>
                  </a:lnTo>
                  <a:lnTo>
                    <a:pt x="42" y="5"/>
                  </a:lnTo>
                  <a:lnTo>
                    <a:pt x="43" y="5"/>
                  </a:lnTo>
                  <a:lnTo>
                    <a:pt x="43" y="6"/>
                  </a:lnTo>
                  <a:lnTo>
                    <a:pt x="43" y="35"/>
                  </a:lnTo>
                  <a:lnTo>
                    <a:pt x="43" y="37"/>
                  </a:lnTo>
                  <a:lnTo>
                    <a:pt x="42" y="40"/>
                  </a:lnTo>
                  <a:lnTo>
                    <a:pt x="41" y="41"/>
                  </a:lnTo>
                  <a:lnTo>
                    <a:pt x="40" y="43"/>
                  </a:lnTo>
                  <a:lnTo>
                    <a:pt x="38" y="45"/>
                  </a:lnTo>
                  <a:lnTo>
                    <a:pt x="36" y="46"/>
                  </a:lnTo>
                  <a:lnTo>
                    <a:pt x="32" y="47"/>
                  </a:lnTo>
                  <a:lnTo>
                    <a:pt x="27" y="47"/>
                  </a:lnTo>
                  <a:lnTo>
                    <a:pt x="22" y="47"/>
                  </a:lnTo>
                  <a:lnTo>
                    <a:pt x="21" y="46"/>
                  </a:lnTo>
                  <a:lnTo>
                    <a:pt x="19" y="45"/>
                  </a:lnTo>
                  <a:lnTo>
                    <a:pt x="18" y="44"/>
                  </a:lnTo>
                  <a:lnTo>
                    <a:pt x="17" y="42"/>
                  </a:lnTo>
                  <a:lnTo>
                    <a:pt x="17" y="41"/>
                  </a:lnTo>
                  <a:lnTo>
                    <a:pt x="16" y="39"/>
                  </a:lnTo>
                  <a:lnTo>
                    <a:pt x="17" y="3"/>
                  </a:lnTo>
                  <a:lnTo>
                    <a:pt x="17" y="1"/>
                  </a:lnTo>
                  <a:lnTo>
                    <a:pt x="16" y="1"/>
                  </a:lnTo>
                  <a:lnTo>
                    <a:pt x="16" y="0"/>
                  </a:lnTo>
                  <a:lnTo>
                    <a:pt x="15" y="0"/>
                  </a:lnTo>
                  <a:lnTo>
                    <a:pt x="9" y="0"/>
                  </a:lnTo>
                  <a:lnTo>
                    <a:pt x="3" y="0"/>
                  </a:lnTo>
                  <a:lnTo>
                    <a:pt x="1" y="0"/>
                  </a:lnTo>
                  <a:lnTo>
                    <a:pt x="0" y="0"/>
                  </a:lnTo>
                  <a:lnTo>
                    <a:pt x="0" y="1"/>
                  </a:lnTo>
                  <a:lnTo>
                    <a:pt x="1" y="2"/>
                  </a:lnTo>
                  <a:lnTo>
                    <a:pt x="4" y="3"/>
                  </a:lnTo>
                  <a:lnTo>
                    <a:pt x="7" y="4"/>
                  </a:lnTo>
                  <a:lnTo>
                    <a:pt x="8" y="4"/>
                  </a:lnTo>
                  <a:lnTo>
                    <a:pt x="8" y="6"/>
                  </a:lnTo>
                  <a:lnTo>
                    <a:pt x="8" y="35"/>
                  </a:lnTo>
                  <a:lnTo>
                    <a:pt x="8" y="39"/>
                  </a:lnTo>
                  <a:lnTo>
                    <a:pt x="8" y="42"/>
                  </a:lnTo>
                  <a:lnTo>
                    <a:pt x="9" y="46"/>
                  </a:lnTo>
                  <a:lnTo>
                    <a:pt x="11" y="48"/>
                  </a:lnTo>
                  <a:lnTo>
                    <a:pt x="12" y="50"/>
                  </a:lnTo>
                  <a:lnTo>
                    <a:pt x="13" y="51"/>
                  </a:lnTo>
                  <a:lnTo>
                    <a:pt x="16" y="52"/>
                  </a:lnTo>
                  <a:lnTo>
                    <a:pt x="19" y="53"/>
                  </a:lnTo>
                  <a:lnTo>
                    <a:pt x="23" y="54"/>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3" name="Freeform 239"/>
            <p:cNvSpPr>
              <a:spLocks/>
            </p:cNvSpPr>
            <p:nvPr/>
          </p:nvSpPr>
          <p:spPr bwMode="auto">
            <a:xfrm>
              <a:off x="3291907" y="6224979"/>
              <a:ext cx="61131" cy="87903"/>
            </a:xfrm>
            <a:custGeom>
              <a:avLst/>
              <a:gdLst>
                <a:gd name="T0" fmla="*/ 2147483647 w 38"/>
                <a:gd name="T1" fmla="*/ 2147483647 h 56"/>
                <a:gd name="T2" fmla="*/ 2147483647 w 38"/>
                <a:gd name="T3" fmla="*/ 2147483647 h 56"/>
                <a:gd name="T4" fmla="*/ 2147483647 w 38"/>
                <a:gd name="T5" fmla="*/ 2147483647 h 56"/>
                <a:gd name="T6" fmla="*/ 2147483647 w 38"/>
                <a:gd name="T7" fmla="*/ 2147483647 h 56"/>
                <a:gd name="T8" fmla="*/ 2147483647 w 38"/>
                <a:gd name="T9" fmla="*/ 2147483647 h 56"/>
                <a:gd name="T10" fmla="*/ 2147483647 w 38"/>
                <a:gd name="T11" fmla="*/ 2147483647 h 56"/>
                <a:gd name="T12" fmla="*/ 2147483647 w 38"/>
                <a:gd name="T13" fmla="*/ 2147483647 h 56"/>
                <a:gd name="T14" fmla="*/ 2147483647 w 38"/>
                <a:gd name="T15" fmla="*/ 2147483647 h 56"/>
                <a:gd name="T16" fmla="*/ 2147483647 w 38"/>
                <a:gd name="T17" fmla="*/ 2147483647 h 56"/>
                <a:gd name="T18" fmla="*/ 2147483647 w 38"/>
                <a:gd name="T19" fmla="*/ 2147483647 h 56"/>
                <a:gd name="T20" fmla="*/ 2147483647 w 38"/>
                <a:gd name="T21" fmla="*/ 2147483647 h 56"/>
                <a:gd name="T22" fmla="*/ 2147483647 w 38"/>
                <a:gd name="T23" fmla="*/ 2147483647 h 56"/>
                <a:gd name="T24" fmla="*/ 2147483647 w 38"/>
                <a:gd name="T25" fmla="*/ 2147483647 h 56"/>
                <a:gd name="T26" fmla="*/ 2147483647 w 38"/>
                <a:gd name="T27" fmla="*/ 2147483647 h 56"/>
                <a:gd name="T28" fmla="*/ 2147483647 w 38"/>
                <a:gd name="T29" fmla="*/ 0 h 56"/>
                <a:gd name="T30" fmla="*/ 2147483647 w 38"/>
                <a:gd name="T31" fmla="*/ 0 h 56"/>
                <a:gd name="T32" fmla="*/ 2147483647 w 38"/>
                <a:gd name="T33" fmla="*/ 2147483647 h 56"/>
                <a:gd name="T34" fmla="*/ 2147483647 w 38"/>
                <a:gd name="T35" fmla="*/ 2147483647 h 56"/>
                <a:gd name="T36" fmla="*/ 2147483647 w 38"/>
                <a:gd name="T37" fmla="*/ 2147483647 h 56"/>
                <a:gd name="T38" fmla="*/ 2147483647 w 38"/>
                <a:gd name="T39" fmla="*/ 2147483647 h 56"/>
                <a:gd name="T40" fmla="*/ 2147483647 w 38"/>
                <a:gd name="T41" fmla="*/ 2147483647 h 56"/>
                <a:gd name="T42" fmla="*/ 2147483647 w 38"/>
                <a:gd name="T43" fmla="*/ 2147483647 h 56"/>
                <a:gd name="T44" fmla="*/ 2147483647 w 38"/>
                <a:gd name="T45" fmla="*/ 2147483647 h 56"/>
                <a:gd name="T46" fmla="*/ 2147483647 w 38"/>
                <a:gd name="T47" fmla="*/ 2147483647 h 56"/>
                <a:gd name="T48" fmla="*/ 0 w 38"/>
                <a:gd name="T49" fmla="*/ 2147483647 h 56"/>
                <a:gd name="T50" fmla="*/ 0 w 38"/>
                <a:gd name="T51" fmla="*/ 2147483647 h 56"/>
                <a:gd name="T52" fmla="*/ 2147483647 w 38"/>
                <a:gd name="T53" fmla="*/ 2147483647 h 56"/>
                <a:gd name="T54" fmla="*/ 2147483647 w 38"/>
                <a:gd name="T55" fmla="*/ 2147483647 h 56"/>
                <a:gd name="T56" fmla="*/ 2147483647 w 38"/>
                <a:gd name="T57" fmla="*/ 2147483647 h 56"/>
                <a:gd name="T58" fmla="*/ 2147483647 w 38"/>
                <a:gd name="T59" fmla="*/ 2147483647 h 56"/>
                <a:gd name="T60" fmla="*/ 2147483647 w 38"/>
                <a:gd name="T61" fmla="*/ 2147483647 h 56"/>
                <a:gd name="T62" fmla="*/ 2147483647 w 38"/>
                <a:gd name="T63" fmla="*/ 2147483647 h 56"/>
                <a:gd name="T64" fmla="*/ 2147483647 w 38"/>
                <a:gd name="T65" fmla="*/ 2147483647 h 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8"/>
                <a:gd name="T100" fmla="*/ 0 h 56"/>
                <a:gd name="T101" fmla="*/ 38 w 38"/>
                <a:gd name="T102" fmla="*/ 56 h 5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8" h="56">
                  <a:moveTo>
                    <a:pt x="17" y="19"/>
                  </a:moveTo>
                  <a:lnTo>
                    <a:pt x="17" y="16"/>
                  </a:lnTo>
                  <a:lnTo>
                    <a:pt x="18" y="14"/>
                  </a:lnTo>
                  <a:lnTo>
                    <a:pt x="20" y="12"/>
                  </a:lnTo>
                  <a:lnTo>
                    <a:pt x="23" y="11"/>
                  </a:lnTo>
                  <a:lnTo>
                    <a:pt x="25" y="11"/>
                  </a:lnTo>
                  <a:lnTo>
                    <a:pt x="27" y="12"/>
                  </a:lnTo>
                  <a:lnTo>
                    <a:pt x="29" y="13"/>
                  </a:lnTo>
                  <a:lnTo>
                    <a:pt x="31" y="14"/>
                  </a:lnTo>
                  <a:lnTo>
                    <a:pt x="34" y="14"/>
                  </a:lnTo>
                  <a:lnTo>
                    <a:pt x="36" y="13"/>
                  </a:lnTo>
                  <a:lnTo>
                    <a:pt x="38" y="11"/>
                  </a:lnTo>
                  <a:lnTo>
                    <a:pt x="38" y="10"/>
                  </a:lnTo>
                  <a:lnTo>
                    <a:pt x="38" y="8"/>
                  </a:lnTo>
                  <a:lnTo>
                    <a:pt x="38" y="6"/>
                  </a:lnTo>
                  <a:lnTo>
                    <a:pt x="38" y="5"/>
                  </a:lnTo>
                  <a:lnTo>
                    <a:pt x="37" y="4"/>
                  </a:lnTo>
                  <a:lnTo>
                    <a:pt x="36" y="3"/>
                  </a:lnTo>
                  <a:lnTo>
                    <a:pt x="33" y="2"/>
                  </a:lnTo>
                  <a:lnTo>
                    <a:pt x="31" y="2"/>
                  </a:lnTo>
                  <a:lnTo>
                    <a:pt x="28" y="2"/>
                  </a:lnTo>
                  <a:lnTo>
                    <a:pt x="26" y="3"/>
                  </a:lnTo>
                  <a:lnTo>
                    <a:pt x="24" y="4"/>
                  </a:lnTo>
                  <a:lnTo>
                    <a:pt x="22" y="5"/>
                  </a:lnTo>
                  <a:lnTo>
                    <a:pt x="20" y="8"/>
                  </a:lnTo>
                  <a:lnTo>
                    <a:pt x="18" y="9"/>
                  </a:lnTo>
                  <a:lnTo>
                    <a:pt x="17" y="8"/>
                  </a:lnTo>
                  <a:lnTo>
                    <a:pt x="17" y="5"/>
                  </a:lnTo>
                  <a:lnTo>
                    <a:pt x="17" y="1"/>
                  </a:lnTo>
                  <a:lnTo>
                    <a:pt x="16" y="0"/>
                  </a:lnTo>
                  <a:lnTo>
                    <a:pt x="15" y="0"/>
                  </a:lnTo>
                  <a:lnTo>
                    <a:pt x="14" y="0"/>
                  </a:lnTo>
                  <a:lnTo>
                    <a:pt x="12" y="2"/>
                  </a:lnTo>
                  <a:lnTo>
                    <a:pt x="8" y="7"/>
                  </a:lnTo>
                  <a:lnTo>
                    <a:pt x="5" y="9"/>
                  </a:lnTo>
                  <a:lnTo>
                    <a:pt x="3" y="10"/>
                  </a:lnTo>
                  <a:lnTo>
                    <a:pt x="3" y="11"/>
                  </a:lnTo>
                  <a:lnTo>
                    <a:pt x="4" y="12"/>
                  </a:lnTo>
                  <a:lnTo>
                    <a:pt x="5" y="13"/>
                  </a:lnTo>
                  <a:lnTo>
                    <a:pt x="7" y="16"/>
                  </a:lnTo>
                  <a:lnTo>
                    <a:pt x="8" y="18"/>
                  </a:lnTo>
                  <a:lnTo>
                    <a:pt x="8" y="21"/>
                  </a:lnTo>
                  <a:lnTo>
                    <a:pt x="8" y="42"/>
                  </a:lnTo>
                  <a:lnTo>
                    <a:pt x="8" y="47"/>
                  </a:lnTo>
                  <a:lnTo>
                    <a:pt x="7" y="49"/>
                  </a:lnTo>
                  <a:lnTo>
                    <a:pt x="6" y="50"/>
                  </a:lnTo>
                  <a:lnTo>
                    <a:pt x="5" y="51"/>
                  </a:lnTo>
                  <a:lnTo>
                    <a:pt x="4" y="52"/>
                  </a:lnTo>
                  <a:lnTo>
                    <a:pt x="1" y="53"/>
                  </a:lnTo>
                  <a:lnTo>
                    <a:pt x="0" y="53"/>
                  </a:lnTo>
                  <a:lnTo>
                    <a:pt x="0" y="54"/>
                  </a:lnTo>
                  <a:lnTo>
                    <a:pt x="0" y="55"/>
                  </a:lnTo>
                  <a:lnTo>
                    <a:pt x="1" y="56"/>
                  </a:lnTo>
                  <a:lnTo>
                    <a:pt x="3" y="56"/>
                  </a:lnTo>
                  <a:lnTo>
                    <a:pt x="15" y="55"/>
                  </a:lnTo>
                  <a:lnTo>
                    <a:pt x="27" y="56"/>
                  </a:lnTo>
                  <a:lnTo>
                    <a:pt x="29" y="56"/>
                  </a:lnTo>
                  <a:lnTo>
                    <a:pt x="29" y="55"/>
                  </a:lnTo>
                  <a:lnTo>
                    <a:pt x="30" y="55"/>
                  </a:lnTo>
                  <a:lnTo>
                    <a:pt x="29" y="53"/>
                  </a:lnTo>
                  <a:lnTo>
                    <a:pt x="28" y="53"/>
                  </a:lnTo>
                  <a:lnTo>
                    <a:pt x="22" y="52"/>
                  </a:lnTo>
                  <a:lnTo>
                    <a:pt x="19" y="51"/>
                  </a:lnTo>
                  <a:lnTo>
                    <a:pt x="18" y="50"/>
                  </a:lnTo>
                  <a:lnTo>
                    <a:pt x="17" y="49"/>
                  </a:lnTo>
                  <a:lnTo>
                    <a:pt x="17" y="46"/>
                  </a:lnTo>
                  <a:lnTo>
                    <a:pt x="17" y="1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4" name="Freeform 240"/>
            <p:cNvSpPr>
              <a:spLocks/>
            </p:cNvSpPr>
            <p:nvPr/>
          </p:nvSpPr>
          <p:spPr bwMode="auto">
            <a:xfrm>
              <a:off x="3358277" y="6228567"/>
              <a:ext cx="69863" cy="87903"/>
            </a:xfrm>
            <a:custGeom>
              <a:avLst/>
              <a:gdLst>
                <a:gd name="T0" fmla="*/ 0 w 44"/>
                <a:gd name="T1" fmla="*/ 2147483647 h 56"/>
                <a:gd name="T2" fmla="*/ 2147483647 w 44"/>
                <a:gd name="T3" fmla="*/ 2147483647 h 56"/>
                <a:gd name="T4" fmla="*/ 2147483647 w 44"/>
                <a:gd name="T5" fmla="*/ 2147483647 h 56"/>
                <a:gd name="T6" fmla="*/ 2147483647 w 44"/>
                <a:gd name="T7" fmla="*/ 2147483647 h 56"/>
                <a:gd name="T8" fmla="*/ 2147483647 w 44"/>
                <a:gd name="T9" fmla="*/ 2147483647 h 56"/>
                <a:gd name="T10" fmla="*/ 2147483647 w 44"/>
                <a:gd name="T11" fmla="*/ 2147483647 h 56"/>
                <a:gd name="T12" fmla="*/ 2147483647 w 44"/>
                <a:gd name="T13" fmla="*/ 2147483647 h 56"/>
                <a:gd name="T14" fmla="*/ 2147483647 w 44"/>
                <a:gd name="T15" fmla="*/ 2147483647 h 56"/>
                <a:gd name="T16" fmla="*/ 2147483647 w 44"/>
                <a:gd name="T17" fmla="*/ 2147483647 h 56"/>
                <a:gd name="T18" fmla="*/ 2147483647 w 44"/>
                <a:gd name="T19" fmla="*/ 2147483647 h 56"/>
                <a:gd name="T20" fmla="*/ 2147483647 w 44"/>
                <a:gd name="T21" fmla="*/ 2147483647 h 56"/>
                <a:gd name="T22" fmla="*/ 2147483647 w 44"/>
                <a:gd name="T23" fmla="*/ 2147483647 h 56"/>
                <a:gd name="T24" fmla="*/ 2147483647 w 44"/>
                <a:gd name="T25" fmla="*/ 2147483647 h 56"/>
                <a:gd name="T26" fmla="*/ 2147483647 w 44"/>
                <a:gd name="T27" fmla="*/ 2147483647 h 56"/>
                <a:gd name="T28" fmla="*/ 2147483647 w 44"/>
                <a:gd name="T29" fmla="*/ 2147483647 h 56"/>
                <a:gd name="T30" fmla="*/ 2147483647 w 44"/>
                <a:gd name="T31" fmla="*/ 2147483647 h 56"/>
                <a:gd name="T32" fmla="*/ 2147483647 w 44"/>
                <a:gd name="T33" fmla="*/ 2147483647 h 56"/>
                <a:gd name="T34" fmla="*/ 2147483647 w 44"/>
                <a:gd name="T35" fmla="*/ 2147483647 h 56"/>
                <a:gd name="T36" fmla="*/ 2147483647 w 44"/>
                <a:gd name="T37" fmla="*/ 2147483647 h 56"/>
                <a:gd name="T38" fmla="*/ 2147483647 w 44"/>
                <a:gd name="T39" fmla="*/ 2147483647 h 56"/>
                <a:gd name="T40" fmla="*/ 2147483647 w 44"/>
                <a:gd name="T41" fmla="*/ 2147483647 h 56"/>
                <a:gd name="T42" fmla="*/ 2147483647 w 44"/>
                <a:gd name="T43" fmla="*/ 2147483647 h 56"/>
                <a:gd name="T44" fmla="*/ 2147483647 w 44"/>
                <a:gd name="T45" fmla="*/ 2147483647 h 56"/>
                <a:gd name="T46" fmla="*/ 2147483647 w 44"/>
                <a:gd name="T47" fmla="*/ 2147483647 h 56"/>
                <a:gd name="T48" fmla="*/ 2147483647 w 44"/>
                <a:gd name="T49" fmla="*/ 2147483647 h 56"/>
                <a:gd name="T50" fmla="*/ 2147483647 w 44"/>
                <a:gd name="T51" fmla="*/ 2147483647 h 56"/>
                <a:gd name="T52" fmla="*/ 2147483647 w 44"/>
                <a:gd name="T53" fmla="*/ 0 h 56"/>
                <a:gd name="T54" fmla="*/ 2147483647 w 44"/>
                <a:gd name="T55" fmla="*/ 0 h 56"/>
                <a:gd name="T56" fmla="*/ 2147483647 w 44"/>
                <a:gd name="T57" fmla="*/ 2147483647 h 56"/>
                <a:gd name="T58" fmla="*/ 2147483647 w 44"/>
                <a:gd name="T59" fmla="*/ 2147483647 h 56"/>
                <a:gd name="T60" fmla="*/ 2147483647 w 44"/>
                <a:gd name="T61" fmla="*/ 2147483647 h 56"/>
                <a:gd name="T62" fmla="*/ 0 w 44"/>
                <a:gd name="T63" fmla="*/ 2147483647 h 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4"/>
                <a:gd name="T97" fmla="*/ 0 h 56"/>
                <a:gd name="T98" fmla="*/ 44 w 44"/>
                <a:gd name="T99" fmla="*/ 56 h 5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4" h="56">
                  <a:moveTo>
                    <a:pt x="0" y="29"/>
                  </a:moveTo>
                  <a:lnTo>
                    <a:pt x="0" y="34"/>
                  </a:lnTo>
                  <a:lnTo>
                    <a:pt x="2" y="39"/>
                  </a:lnTo>
                  <a:lnTo>
                    <a:pt x="4" y="43"/>
                  </a:lnTo>
                  <a:lnTo>
                    <a:pt x="6" y="47"/>
                  </a:lnTo>
                  <a:lnTo>
                    <a:pt x="8" y="49"/>
                  </a:lnTo>
                  <a:lnTo>
                    <a:pt x="10" y="51"/>
                  </a:lnTo>
                  <a:lnTo>
                    <a:pt x="14" y="54"/>
                  </a:lnTo>
                  <a:lnTo>
                    <a:pt x="19" y="55"/>
                  </a:lnTo>
                  <a:lnTo>
                    <a:pt x="25" y="56"/>
                  </a:lnTo>
                  <a:lnTo>
                    <a:pt x="29" y="56"/>
                  </a:lnTo>
                  <a:lnTo>
                    <a:pt x="32" y="55"/>
                  </a:lnTo>
                  <a:lnTo>
                    <a:pt x="35" y="54"/>
                  </a:lnTo>
                  <a:lnTo>
                    <a:pt x="37" y="53"/>
                  </a:lnTo>
                  <a:lnTo>
                    <a:pt x="41" y="50"/>
                  </a:lnTo>
                  <a:lnTo>
                    <a:pt x="42" y="48"/>
                  </a:lnTo>
                  <a:lnTo>
                    <a:pt x="42" y="47"/>
                  </a:lnTo>
                  <a:lnTo>
                    <a:pt x="40" y="47"/>
                  </a:lnTo>
                  <a:lnTo>
                    <a:pt x="38" y="48"/>
                  </a:lnTo>
                  <a:lnTo>
                    <a:pt x="35" y="49"/>
                  </a:lnTo>
                  <a:lnTo>
                    <a:pt x="30" y="50"/>
                  </a:lnTo>
                  <a:lnTo>
                    <a:pt x="25" y="50"/>
                  </a:lnTo>
                  <a:lnTo>
                    <a:pt x="21" y="49"/>
                  </a:lnTo>
                  <a:lnTo>
                    <a:pt x="18" y="47"/>
                  </a:lnTo>
                  <a:lnTo>
                    <a:pt x="15" y="45"/>
                  </a:lnTo>
                  <a:lnTo>
                    <a:pt x="12" y="42"/>
                  </a:lnTo>
                  <a:lnTo>
                    <a:pt x="10" y="39"/>
                  </a:lnTo>
                  <a:lnTo>
                    <a:pt x="9" y="34"/>
                  </a:lnTo>
                  <a:lnTo>
                    <a:pt x="9" y="29"/>
                  </a:lnTo>
                  <a:lnTo>
                    <a:pt x="9" y="22"/>
                  </a:lnTo>
                  <a:lnTo>
                    <a:pt x="10" y="20"/>
                  </a:lnTo>
                  <a:lnTo>
                    <a:pt x="11" y="17"/>
                  </a:lnTo>
                  <a:lnTo>
                    <a:pt x="13" y="12"/>
                  </a:lnTo>
                  <a:lnTo>
                    <a:pt x="15" y="9"/>
                  </a:lnTo>
                  <a:lnTo>
                    <a:pt x="18" y="6"/>
                  </a:lnTo>
                  <a:lnTo>
                    <a:pt x="21" y="4"/>
                  </a:lnTo>
                  <a:lnTo>
                    <a:pt x="24" y="3"/>
                  </a:lnTo>
                  <a:lnTo>
                    <a:pt x="26" y="3"/>
                  </a:lnTo>
                  <a:lnTo>
                    <a:pt x="30" y="3"/>
                  </a:lnTo>
                  <a:lnTo>
                    <a:pt x="32" y="4"/>
                  </a:lnTo>
                  <a:lnTo>
                    <a:pt x="35" y="6"/>
                  </a:lnTo>
                  <a:lnTo>
                    <a:pt x="37" y="9"/>
                  </a:lnTo>
                  <a:lnTo>
                    <a:pt x="39" y="10"/>
                  </a:lnTo>
                  <a:lnTo>
                    <a:pt x="40" y="10"/>
                  </a:lnTo>
                  <a:lnTo>
                    <a:pt x="42" y="10"/>
                  </a:lnTo>
                  <a:lnTo>
                    <a:pt x="43" y="9"/>
                  </a:lnTo>
                  <a:lnTo>
                    <a:pt x="44" y="8"/>
                  </a:lnTo>
                  <a:lnTo>
                    <a:pt x="44" y="6"/>
                  </a:lnTo>
                  <a:lnTo>
                    <a:pt x="44" y="5"/>
                  </a:lnTo>
                  <a:lnTo>
                    <a:pt x="43" y="3"/>
                  </a:lnTo>
                  <a:lnTo>
                    <a:pt x="41" y="2"/>
                  </a:lnTo>
                  <a:lnTo>
                    <a:pt x="40" y="1"/>
                  </a:lnTo>
                  <a:lnTo>
                    <a:pt x="39" y="1"/>
                  </a:lnTo>
                  <a:lnTo>
                    <a:pt x="34" y="0"/>
                  </a:lnTo>
                  <a:lnTo>
                    <a:pt x="30" y="0"/>
                  </a:lnTo>
                  <a:lnTo>
                    <a:pt x="22" y="0"/>
                  </a:lnTo>
                  <a:lnTo>
                    <a:pt x="16" y="2"/>
                  </a:lnTo>
                  <a:lnTo>
                    <a:pt x="11" y="5"/>
                  </a:lnTo>
                  <a:lnTo>
                    <a:pt x="9" y="7"/>
                  </a:lnTo>
                  <a:lnTo>
                    <a:pt x="7" y="9"/>
                  </a:lnTo>
                  <a:lnTo>
                    <a:pt x="4" y="14"/>
                  </a:lnTo>
                  <a:lnTo>
                    <a:pt x="2" y="19"/>
                  </a:lnTo>
                  <a:lnTo>
                    <a:pt x="1" y="24"/>
                  </a:lnTo>
                  <a:lnTo>
                    <a:pt x="0" y="2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5" name="Freeform 241"/>
            <p:cNvSpPr>
              <a:spLocks noEditPoints="1"/>
            </p:cNvSpPr>
            <p:nvPr/>
          </p:nvSpPr>
          <p:spPr bwMode="auto">
            <a:xfrm>
              <a:off x="3442113" y="6180130"/>
              <a:ext cx="41918" cy="132752"/>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0 w 27"/>
                <a:gd name="T45" fmla="*/ 2147483647 h 84"/>
                <a:gd name="T46" fmla="*/ 0 w 27"/>
                <a:gd name="T47" fmla="*/ 2147483647 h 84"/>
                <a:gd name="T48" fmla="*/ 2147483647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0 h 84"/>
                <a:gd name="T78" fmla="*/ 2147483647 w 27"/>
                <a:gd name="T79" fmla="*/ 0 h 84"/>
                <a:gd name="T80" fmla="*/ 2147483647 w 27"/>
                <a:gd name="T81" fmla="*/ 2147483647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0 h 84"/>
                <a:gd name="T112" fmla="*/ 2147483647 w 27"/>
                <a:gd name="T113" fmla="*/ 0 h 8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7"/>
                <a:gd name="T172" fmla="*/ 0 h 84"/>
                <a:gd name="T173" fmla="*/ 27 w 27"/>
                <a:gd name="T174" fmla="*/ 84 h 8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7" h="84">
                  <a:moveTo>
                    <a:pt x="18" y="38"/>
                  </a:moveTo>
                  <a:lnTo>
                    <a:pt x="19" y="31"/>
                  </a:lnTo>
                  <a:lnTo>
                    <a:pt x="19" y="30"/>
                  </a:lnTo>
                  <a:lnTo>
                    <a:pt x="18" y="30"/>
                  </a:lnTo>
                  <a:lnTo>
                    <a:pt x="10" y="35"/>
                  </a:lnTo>
                  <a:lnTo>
                    <a:pt x="8" y="36"/>
                  </a:lnTo>
                  <a:lnTo>
                    <a:pt x="6" y="37"/>
                  </a:lnTo>
                  <a:lnTo>
                    <a:pt x="4" y="38"/>
                  </a:lnTo>
                  <a:lnTo>
                    <a:pt x="3" y="39"/>
                  </a:lnTo>
                  <a:lnTo>
                    <a:pt x="4" y="40"/>
                  </a:lnTo>
                  <a:lnTo>
                    <a:pt x="6" y="41"/>
                  </a:lnTo>
                  <a:lnTo>
                    <a:pt x="8" y="41"/>
                  </a:lnTo>
                  <a:lnTo>
                    <a:pt x="9" y="42"/>
                  </a:lnTo>
                  <a:lnTo>
                    <a:pt x="9" y="43"/>
                  </a:lnTo>
                  <a:lnTo>
                    <a:pt x="10" y="44"/>
                  </a:lnTo>
                  <a:lnTo>
                    <a:pt x="10" y="73"/>
                  </a:lnTo>
                  <a:lnTo>
                    <a:pt x="9" y="76"/>
                  </a:lnTo>
                  <a:lnTo>
                    <a:pt x="9" y="78"/>
                  </a:lnTo>
                  <a:lnTo>
                    <a:pt x="8" y="78"/>
                  </a:lnTo>
                  <a:lnTo>
                    <a:pt x="6" y="80"/>
                  </a:lnTo>
                  <a:lnTo>
                    <a:pt x="2" y="81"/>
                  </a:lnTo>
                  <a:lnTo>
                    <a:pt x="1" y="82"/>
                  </a:lnTo>
                  <a:lnTo>
                    <a:pt x="0" y="82"/>
                  </a:lnTo>
                  <a:lnTo>
                    <a:pt x="0" y="83"/>
                  </a:lnTo>
                  <a:lnTo>
                    <a:pt x="1" y="84"/>
                  </a:lnTo>
                  <a:lnTo>
                    <a:pt x="3" y="84"/>
                  </a:lnTo>
                  <a:lnTo>
                    <a:pt x="13" y="83"/>
                  </a:lnTo>
                  <a:lnTo>
                    <a:pt x="23" y="84"/>
                  </a:lnTo>
                  <a:lnTo>
                    <a:pt x="25" y="84"/>
                  </a:lnTo>
                  <a:lnTo>
                    <a:pt x="26" y="83"/>
                  </a:lnTo>
                  <a:lnTo>
                    <a:pt x="27" y="83"/>
                  </a:lnTo>
                  <a:lnTo>
                    <a:pt x="26" y="82"/>
                  </a:lnTo>
                  <a:lnTo>
                    <a:pt x="26" y="81"/>
                  </a:lnTo>
                  <a:lnTo>
                    <a:pt x="24" y="81"/>
                  </a:lnTo>
                  <a:lnTo>
                    <a:pt x="20" y="79"/>
                  </a:lnTo>
                  <a:lnTo>
                    <a:pt x="19" y="78"/>
                  </a:lnTo>
                  <a:lnTo>
                    <a:pt x="18" y="76"/>
                  </a:lnTo>
                  <a:lnTo>
                    <a:pt x="18" y="38"/>
                  </a:lnTo>
                  <a:close/>
                  <a:moveTo>
                    <a:pt x="14" y="0"/>
                  </a:moveTo>
                  <a:lnTo>
                    <a:pt x="12" y="0"/>
                  </a:lnTo>
                  <a:lnTo>
                    <a:pt x="10" y="2"/>
                  </a:lnTo>
                  <a:lnTo>
                    <a:pt x="8" y="4"/>
                  </a:lnTo>
                  <a:lnTo>
                    <a:pt x="8" y="6"/>
                  </a:lnTo>
                  <a:lnTo>
                    <a:pt x="8" y="8"/>
                  </a:lnTo>
                  <a:lnTo>
                    <a:pt x="9" y="9"/>
                  </a:lnTo>
                  <a:lnTo>
                    <a:pt x="10" y="10"/>
                  </a:lnTo>
                  <a:lnTo>
                    <a:pt x="12" y="11"/>
                  </a:lnTo>
                  <a:lnTo>
                    <a:pt x="14" y="12"/>
                  </a:lnTo>
                  <a:lnTo>
                    <a:pt x="16" y="11"/>
                  </a:lnTo>
                  <a:lnTo>
                    <a:pt x="17" y="11"/>
                  </a:lnTo>
                  <a:lnTo>
                    <a:pt x="18" y="10"/>
                  </a:lnTo>
                  <a:lnTo>
                    <a:pt x="19" y="8"/>
                  </a:lnTo>
                  <a:lnTo>
                    <a:pt x="20" y="6"/>
                  </a:lnTo>
                  <a:lnTo>
                    <a:pt x="19" y="4"/>
                  </a:lnTo>
                  <a:lnTo>
                    <a:pt x="18" y="2"/>
                  </a:lnTo>
                  <a:lnTo>
                    <a:pt x="16" y="0"/>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6" name="Freeform 242"/>
            <p:cNvSpPr>
              <a:spLocks/>
            </p:cNvSpPr>
            <p:nvPr/>
          </p:nvSpPr>
          <p:spPr bwMode="auto">
            <a:xfrm>
              <a:off x="3498004" y="6224979"/>
              <a:ext cx="92570" cy="87903"/>
            </a:xfrm>
            <a:custGeom>
              <a:avLst/>
              <a:gdLst>
                <a:gd name="T0" fmla="*/ 2147483647 w 59"/>
                <a:gd name="T1" fmla="*/ 2147483647 h 56"/>
                <a:gd name="T2" fmla="*/ 2147483647 w 59"/>
                <a:gd name="T3" fmla="*/ 2147483647 h 56"/>
                <a:gd name="T4" fmla="*/ 2147483647 w 59"/>
                <a:gd name="T5" fmla="*/ 2147483647 h 56"/>
                <a:gd name="T6" fmla="*/ 0 w 59"/>
                <a:gd name="T7" fmla="*/ 2147483647 h 56"/>
                <a:gd name="T8" fmla="*/ 2147483647 w 59"/>
                <a:gd name="T9" fmla="*/ 2147483647 h 56"/>
                <a:gd name="T10" fmla="*/ 2147483647 w 59"/>
                <a:gd name="T11" fmla="*/ 2147483647 h 56"/>
                <a:gd name="T12" fmla="*/ 2147483647 w 59"/>
                <a:gd name="T13" fmla="*/ 2147483647 h 56"/>
                <a:gd name="T14" fmla="*/ 2147483647 w 59"/>
                <a:gd name="T15" fmla="*/ 2147483647 h 56"/>
                <a:gd name="T16" fmla="*/ 2147483647 w 59"/>
                <a:gd name="T17" fmla="*/ 2147483647 h 56"/>
                <a:gd name="T18" fmla="*/ 2147483647 w 59"/>
                <a:gd name="T19" fmla="*/ 2147483647 h 56"/>
                <a:gd name="T20" fmla="*/ 2147483647 w 59"/>
                <a:gd name="T21" fmla="*/ 2147483647 h 56"/>
                <a:gd name="T22" fmla="*/ 2147483647 w 59"/>
                <a:gd name="T23" fmla="*/ 2147483647 h 56"/>
                <a:gd name="T24" fmla="*/ 2147483647 w 59"/>
                <a:gd name="T25" fmla="*/ 2147483647 h 56"/>
                <a:gd name="T26" fmla="*/ 2147483647 w 59"/>
                <a:gd name="T27" fmla="*/ 2147483647 h 56"/>
                <a:gd name="T28" fmla="*/ 2147483647 w 59"/>
                <a:gd name="T29" fmla="*/ 2147483647 h 56"/>
                <a:gd name="T30" fmla="*/ 2147483647 w 59"/>
                <a:gd name="T31" fmla="*/ 2147483647 h 56"/>
                <a:gd name="T32" fmla="*/ 2147483647 w 59"/>
                <a:gd name="T33" fmla="*/ 2147483647 h 56"/>
                <a:gd name="T34" fmla="*/ 2147483647 w 59"/>
                <a:gd name="T35" fmla="*/ 2147483647 h 56"/>
                <a:gd name="T36" fmla="*/ 2147483647 w 59"/>
                <a:gd name="T37" fmla="*/ 2147483647 h 56"/>
                <a:gd name="T38" fmla="*/ 2147483647 w 59"/>
                <a:gd name="T39" fmla="*/ 2147483647 h 56"/>
                <a:gd name="T40" fmla="*/ 2147483647 w 59"/>
                <a:gd name="T41" fmla="*/ 2147483647 h 56"/>
                <a:gd name="T42" fmla="*/ 2147483647 w 59"/>
                <a:gd name="T43" fmla="*/ 2147483647 h 56"/>
                <a:gd name="T44" fmla="*/ 2147483647 w 59"/>
                <a:gd name="T45" fmla="*/ 2147483647 h 56"/>
                <a:gd name="T46" fmla="*/ 2147483647 w 59"/>
                <a:gd name="T47" fmla="*/ 2147483647 h 56"/>
                <a:gd name="T48" fmla="*/ 2147483647 w 59"/>
                <a:gd name="T49" fmla="*/ 2147483647 h 56"/>
                <a:gd name="T50" fmla="*/ 2147483647 w 59"/>
                <a:gd name="T51" fmla="*/ 2147483647 h 56"/>
                <a:gd name="T52" fmla="*/ 2147483647 w 59"/>
                <a:gd name="T53" fmla="*/ 2147483647 h 56"/>
                <a:gd name="T54" fmla="*/ 2147483647 w 59"/>
                <a:gd name="T55" fmla="*/ 2147483647 h 56"/>
                <a:gd name="T56" fmla="*/ 2147483647 w 59"/>
                <a:gd name="T57" fmla="*/ 2147483647 h 56"/>
                <a:gd name="T58" fmla="*/ 2147483647 w 59"/>
                <a:gd name="T59" fmla="*/ 2147483647 h 56"/>
                <a:gd name="T60" fmla="*/ 2147483647 w 59"/>
                <a:gd name="T61" fmla="*/ 2147483647 h 56"/>
                <a:gd name="T62" fmla="*/ 2147483647 w 59"/>
                <a:gd name="T63" fmla="*/ 2147483647 h 56"/>
                <a:gd name="T64" fmla="*/ 2147483647 w 59"/>
                <a:gd name="T65" fmla="*/ 2147483647 h 56"/>
                <a:gd name="T66" fmla="*/ 2147483647 w 59"/>
                <a:gd name="T67" fmla="*/ 2147483647 h 56"/>
                <a:gd name="T68" fmla="*/ 2147483647 w 59"/>
                <a:gd name="T69" fmla="*/ 2147483647 h 56"/>
                <a:gd name="T70" fmla="*/ 2147483647 w 59"/>
                <a:gd name="T71" fmla="*/ 2147483647 h 56"/>
                <a:gd name="T72" fmla="*/ 2147483647 w 59"/>
                <a:gd name="T73" fmla="*/ 2147483647 h 56"/>
                <a:gd name="T74" fmla="*/ 2147483647 w 59"/>
                <a:gd name="T75" fmla="*/ 0 h 56"/>
                <a:gd name="T76" fmla="*/ 2147483647 w 59"/>
                <a:gd name="T77" fmla="*/ 2147483647 h 56"/>
                <a:gd name="T78" fmla="*/ 2147483647 w 59"/>
                <a:gd name="T79" fmla="*/ 2147483647 h 56"/>
                <a:gd name="T80" fmla="*/ 2147483647 w 59"/>
                <a:gd name="T81" fmla="*/ 2147483647 h 56"/>
                <a:gd name="T82" fmla="*/ 2147483647 w 59"/>
                <a:gd name="T83" fmla="*/ 2147483647 h 56"/>
                <a:gd name="T84" fmla="*/ 2147483647 w 59"/>
                <a:gd name="T85" fmla="*/ 2147483647 h 56"/>
                <a:gd name="T86" fmla="*/ 2147483647 w 59"/>
                <a:gd name="T87" fmla="*/ 2147483647 h 56"/>
                <a:gd name="T88" fmla="*/ 2147483647 w 59"/>
                <a:gd name="T89" fmla="*/ 2147483647 h 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9"/>
                <a:gd name="T136" fmla="*/ 0 h 56"/>
                <a:gd name="T137" fmla="*/ 59 w 59"/>
                <a:gd name="T138" fmla="*/ 56 h 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9" h="56">
                  <a:moveTo>
                    <a:pt x="7" y="43"/>
                  </a:moveTo>
                  <a:lnTo>
                    <a:pt x="7" y="47"/>
                  </a:lnTo>
                  <a:lnTo>
                    <a:pt x="6" y="50"/>
                  </a:lnTo>
                  <a:lnTo>
                    <a:pt x="4" y="52"/>
                  </a:lnTo>
                  <a:lnTo>
                    <a:pt x="2" y="53"/>
                  </a:lnTo>
                  <a:lnTo>
                    <a:pt x="1" y="53"/>
                  </a:lnTo>
                  <a:lnTo>
                    <a:pt x="0" y="54"/>
                  </a:lnTo>
                  <a:lnTo>
                    <a:pt x="0" y="55"/>
                  </a:lnTo>
                  <a:lnTo>
                    <a:pt x="1" y="55"/>
                  </a:lnTo>
                  <a:lnTo>
                    <a:pt x="2" y="56"/>
                  </a:lnTo>
                  <a:lnTo>
                    <a:pt x="4" y="56"/>
                  </a:lnTo>
                  <a:lnTo>
                    <a:pt x="14" y="55"/>
                  </a:lnTo>
                  <a:lnTo>
                    <a:pt x="23" y="56"/>
                  </a:lnTo>
                  <a:lnTo>
                    <a:pt x="25" y="56"/>
                  </a:lnTo>
                  <a:lnTo>
                    <a:pt x="26" y="55"/>
                  </a:lnTo>
                  <a:lnTo>
                    <a:pt x="26" y="54"/>
                  </a:lnTo>
                  <a:lnTo>
                    <a:pt x="25" y="53"/>
                  </a:lnTo>
                  <a:lnTo>
                    <a:pt x="22" y="53"/>
                  </a:lnTo>
                  <a:lnTo>
                    <a:pt x="19" y="52"/>
                  </a:lnTo>
                  <a:lnTo>
                    <a:pt x="18" y="51"/>
                  </a:lnTo>
                  <a:lnTo>
                    <a:pt x="17" y="50"/>
                  </a:lnTo>
                  <a:lnTo>
                    <a:pt x="16" y="49"/>
                  </a:lnTo>
                  <a:lnTo>
                    <a:pt x="16" y="48"/>
                  </a:lnTo>
                  <a:lnTo>
                    <a:pt x="16" y="45"/>
                  </a:lnTo>
                  <a:lnTo>
                    <a:pt x="16" y="24"/>
                  </a:lnTo>
                  <a:lnTo>
                    <a:pt x="16" y="14"/>
                  </a:lnTo>
                  <a:lnTo>
                    <a:pt x="17" y="13"/>
                  </a:lnTo>
                  <a:lnTo>
                    <a:pt x="17" y="12"/>
                  </a:lnTo>
                  <a:lnTo>
                    <a:pt x="21" y="10"/>
                  </a:lnTo>
                  <a:lnTo>
                    <a:pt x="23" y="9"/>
                  </a:lnTo>
                  <a:lnTo>
                    <a:pt x="25" y="8"/>
                  </a:lnTo>
                  <a:lnTo>
                    <a:pt x="28" y="8"/>
                  </a:lnTo>
                  <a:lnTo>
                    <a:pt x="31" y="7"/>
                  </a:lnTo>
                  <a:lnTo>
                    <a:pt x="34" y="8"/>
                  </a:lnTo>
                  <a:lnTo>
                    <a:pt x="37" y="9"/>
                  </a:lnTo>
                  <a:lnTo>
                    <a:pt x="39" y="11"/>
                  </a:lnTo>
                  <a:lnTo>
                    <a:pt x="40" y="13"/>
                  </a:lnTo>
                  <a:lnTo>
                    <a:pt x="42" y="18"/>
                  </a:lnTo>
                  <a:lnTo>
                    <a:pt x="42" y="22"/>
                  </a:lnTo>
                  <a:lnTo>
                    <a:pt x="42" y="45"/>
                  </a:lnTo>
                  <a:lnTo>
                    <a:pt x="42" y="49"/>
                  </a:lnTo>
                  <a:lnTo>
                    <a:pt x="40" y="51"/>
                  </a:lnTo>
                  <a:lnTo>
                    <a:pt x="38" y="52"/>
                  </a:lnTo>
                  <a:lnTo>
                    <a:pt x="35" y="53"/>
                  </a:lnTo>
                  <a:lnTo>
                    <a:pt x="34" y="53"/>
                  </a:lnTo>
                  <a:lnTo>
                    <a:pt x="34" y="55"/>
                  </a:lnTo>
                  <a:lnTo>
                    <a:pt x="34" y="56"/>
                  </a:lnTo>
                  <a:lnTo>
                    <a:pt x="36" y="56"/>
                  </a:lnTo>
                  <a:lnTo>
                    <a:pt x="46" y="55"/>
                  </a:lnTo>
                  <a:lnTo>
                    <a:pt x="56" y="56"/>
                  </a:lnTo>
                  <a:lnTo>
                    <a:pt x="58" y="56"/>
                  </a:lnTo>
                  <a:lnTo>
                    <a:pt x="59" y="55"/>
                  </a:lnTo>
                  <a:lnTo>
                    <a:pt x="58" y="54"/>
                  </a:lnTo>
                  <a:lnTo>
                    <a:pt x="57" y="53"/>
                  </a:lnTo>
                  <a:lnTo>
                    <a:pt x="54" y="53"/>
                  </a:lnTo>
                  <a:lnTo>
                    <a:pt x="52" y="52"/>
                  </a:lnTo>
                  <a:lnTo>
                    <a:pt x="51" y="51"/>
                  </a:lnTo>
                  <a:lnTo>
                    <a:pt x="51" y="49"/>
                  </a:lnTo>
                  <a:lnTo>
                    <a:pt x="51" y="47"/>
                  </a:lnTo>
                  <a:lnTo>
                    <a:pt x="51" y="21"/>
                  </a:lnTo>
                  <a:lnTo>
                    <a:pt x="51" y="19"/>
                  </a:lnTo>
                  <a:lnTo>
                    <a:pt x="50" y="16"/>
                  </a:lnTo>
                  <a:lnTo>
                    <a:pt x="50" y="12"/>
                  </a:lnTo>
                  <a:lnTo>
                    <a:pt x="48" y="9"/>
                  </a:lnTo>
                  <a:lnTo>
                    <a:pt x="46" y="6"/>
                  </a:lnTo>
                  <a:lnTo>
                    <a:pt x="43" y="4"/>
                  </a:lnTo>
                  <a:lnTo>
                    <a:pt x="39" y="2"/>
                  </a:lnTo>
                  <a:lnTo>
                    <a:pt x="33" y="2"/>
                  </a:lnTo>
                  <a:lnTo>
                    <a:pt x="28" y="2"/>
                  </a:lnTo>
                  <a:lnTo>
                    <a:pt x="26" y="3"/>
                  </a:lnTo>
                  <a:lnTo>
                    <a:pt x="24" y="4"/>
                  </a:lnTo>
                  <a:lnTo>
                    <a:pt x="20" y="6"/>
                  </a:lnTo>
                  <a:lnTo>
                    <a:pt x="16" y="9"/>
                  </a:lnTo>
                  <a:lnTo>
                    <a:pt x="16" y="2"/>
                  </a:lnTo>
                  <a:lnTo>
                    <a:pt x="16" y="0"/>
                  </a:lnTo>
                  <a:lnTo>
                    <a:pt x="15" y="0"/>
                  </a:lnTo>
                  <a:lnTo>
                    <a:pt x="13" y="1"/>
                  </a:lnTo>
                  <a:lnTo>
                    <a:pt x="11" y="2"/>
                  </a:lnTo>
                  <a:lnTo>
                    <a:pt x="7" y="7"/>
                  </a:lnTo>
                  <a:lnTo>
                    <a:pt x="3" y="10"/>
                  </a:lnTo>
                  <a:lnTo>
                    <a:pt x="2" y="11"/>
                  </a:lnTo>
                  <a:lnTo>
                    <a:pt x="1" y="12"/>
                  </a:lnTo>
                  <a:lnTo>
                    <a:pt x="2" y="12"/>
                  </a:lnTo>
                  <a:lnTo>
                    <a:pt x="2" y="13"/>
                  </a:lnTo>
                  <a:lnTo>
                    <a:pt x="4" y="14"/>
                  </a:lnTo>
                  <a:lnTo>
                    <a:pt x="5" y="14"/>
                  </a:lnTo>
                  <a:lnTo>
                    <a:pt x="6" y="15"/>
                  </a:lnTo>
                  <a:lnTo>
                    <a:pt x="7" y="17"/>
                  </a:lnTo>
                  <a:lnTo>
                    <a:pt x="7" y="19"/>
                  </a:lnTo>
                  <a:lnTo>
                    <a:pt x="7" y="4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7" name="Freeform 243"/>
            <p:cNvSpPr>
              <a:spLocks noEditPoints="1"/>
            </p:cNvSpPr>
            <p:nvPr/>
          </p:nvSpPr>
          <p:spPr bwMode="auto">
            <a:xfrm>
              <a:off x="3595813" y="6228567"/>
              <a:ext cx="94316" cy="130958"/>
            </a:xfrm>
            <a:custGeom>
              <a:avLst/>
              <a:gdLst>
                <a:gd name="T0" fmla="*/ 2147483647 w 60"/>
                <a:gd name="T1" fmla="*/ 2147483647 h 83"/>
                <a:gd name="T2" fmla="*/ 2147483647 w 60"/>
                <a:gd name="T3" fmla="*/ 2147483647 h 83"/>
                <a:gd name="T4" fmla="*/ 2147483647 w 60"/>
                <a:gd name="T5" fmla="*/ 2147483647 h 83"/>
                <a:gd name="T6" fmla="*/ 2147483647 w 60"/>
                <a:gd name="T7" fmla="*/ 0 h 83"/>
                <a:gd name="T8" fmla="*/ 2147483647 w 60"/>
                <a:gd name="T9" fmla="*/ 2147483647 h 83"/>
                <a:gd name="T10" fmla="*/ 2147483647 w 60"/>
                <a:gd name="T11" fmla="*/ 2147483647 h 83"/>
                <a:gd name="T12" fmla="*/ 2147483647 w 60"/>
                <a:gd name="T13" fmla="*/ 2147483647 h 83"/>
                <a:gd name="T14" fmla="*/ 2147483647 w 60"/>
                <a:gd name="T15" fmla="*/ 2147483647 h 83"/>
                <a:gd name="T16" fmla="*/ 2147483647 w 60"/>
                <a:gd name="T17" fmla="*/ 2147483647 h 83"/>
                <a:gd name="T18" fmla="*/ 2147483647 w 60"/>
                <a:gd name="T19" fmla="*/ 2147483647 h 83"/>
                <a:gd name="T20" fmla="*/ 2147483647 w 60"/>
                <a:gd name="T21" fmla="*/ 2147483647 h 83"/>
                <a:gd name="T22" fmla="*/ 2147483647 w 60"/>
                <a:gd name="T23" fmla="*/ 2147483647 h 83"/>
                <a:gd name="T24" fmla="*/ 2147483647 w 60"/>
                <a:gd name="T25" fmla="*/ 2147483647 h 83"/>
                <a:gd name="T26" fmla="*/ 2147483647 w 60"/>
                <a:gd name="T27" fmla="*/ 2147483647 h 83"/>
                <a:gd name="T28" fmla="*/ 0 w 60"/>
                <a:gd name="T29" fmla="*/ 2147483647 h 83"/>
                <a:gd name="T30" fmla="*/ 2147483647 w 60"/>
                <a:gd name="T31" fmla="*/ 2147483647 h 83"/>
                <a:gd name="T32" fmla="*/ 2147483647 w 60"/>
                <a:gd name="T33" fmla="*/ 2147483647 h 83"/>
                <a:gd name="T34" fmla="*/ 2147483647 w 60"/>
                <a:gd name="T35" fmla="*/ 2147483647 h 83"/>
                <a:gd name="T36" fmla="*/ 2147483647 w 60"/>
                <a:gd name="T37" fmla="*/ 2147483647 h 83"/>
                <a:gd name="T38" fmla="*/ 2147483647 w 60"/>
                <a:gd name="T39" fmla="*/ 2147483647 h 83"/>
                <a:gd name="T40" fmla="*/ 2147483647 w 60"/>
                <a:gd name="T41" fmla="*/ 2147483647 h 83"/>
                <a:gd name="T42" fmla="*/ 2147483647 w 60"/>
                <a:gd name="T43" fmla="*/ 2147483647 h 83"/>
                <a:gd name="T44" fmla="*/ 2147483647 w 60"/>
                <a:gd name="T45" fmla="*/ 2147483647 h 83"/>
                <a:gd name="T46" fmla="*/ 2147483647 w 60"/>
                <a:gd name="T47" fmla="*/ 2147483647 h 83"/>
                <a:gd name="T48" fmla="*/ 2147483647 w 60"/>
                <a:gd name="T49" fmla="*/ 2147483647 h 83"/>
                <a:gd name="T50" fmla="*/ 2147483647 w 60"/>
                <a:gd name="T51" fmla="*/ 2147483647 h 83"/>
                <a:gd name="T52" fmla="*/ 2147483647 w 60"/>
                <a:gd name="T53" fmla="*/ 2147483647 h 83"/>
                <a:gd name="T54" fmla="*/ 2147483647 w 60"/>
                <a:gd name="T55" fmla="*/ 2147483647 h 83"/>
                <a:gd name="T56" fmla="*/ 2147483647 w 60"/>
                <a:gd name="T57" fmla="*/ 2147483647 h 83"/>
                <a:gd name="T58" fmla="*/ 2147483647 w 60"/>
                <a:gd name="T59" fmla="*/ 2147483647 h 83"/>
                <a:gd name="T60" fmla="*/ 2147483647 w 60"/>
                <a:gd name="T61" fmla="*/ 2147483647 h 83"/>
                <a:gd name="T62" fmla="*/ 2147483647 w 60"/>
                <a:gd name="T63" fmla="*/ 2147483647 h 83"/>
                <a:gd name="T64" fmla="*/ 2147483647 w 60"/>
                <a:gd name="T65" fmla="*/ 2147483647 h 83"/>
                <a:gd name="T66" fmla="*/ 2147483647 w 60"/>
                <a:gd name="T67" fmla="*/ 2147483647 h 83"/>
                <a:gd name="T68" fmla="*/ 2147483647 w 60"/>
                <a:gd name="T69" fmla="*/ 2147483647 h 83"/>
                <a:gd name="T70" fmla="*/ 2147483647 w 60"/>
                <a:gd name="T71" fmla="*/ 2147483647 h 83"/>
                <a:gd name="T72" fmla="*/ 2147483647 w 60"/>
                <a:gd name="T73" fmla="*/ 2147483647 h 83"/>
                <a:gd name="T74" fmla="*/ 2147483647 w 60"/>
                <a:gd name="T75" fmla="*/ 2147483647 h 83"/>
                <a:gd name="T76" fmla="*/ 2147483647 w 60"/>
                <a:gd name="T77" fmla="*/ 2147483647 h 83"/>
                <a:gd name="T78" fmla="*/ 2147483647 w 60"/>
                <a:gd name="T79" fmla="*/ 2147483647 h 83"/>
                <a:gd name="T80" fmla="*/ 2147483647 w 60"/>
                <a:gd name="T81" fmla="*/ 2147483647 h 83"/>
                <a:gd name="T82" fmla="*/ 2147483647 w 60"/>
                <a:gd name="T83" fmla="*/ 2147483647 h 83"/>
                <a:gd name="T84" fmla="*/ 2147483647 w 60"/>
                <a:gd name="T85" fmla="*/ 2147483647 h 83"/>
                <a:gd name="T86" fmla="*/ 2147483647 w 60"/>
                <a:gd name="T87" fmla="*/ 2147483647 h 83"/>
                <a:gd name="T88" fmla="*/ 2147483647 w 60"/>
                <a:gd name="T89" fmla="*/ 2147483647 h 83"/>
                <a:gd name="T90" fmla="*/ 2147483647 w 60"/>
                <a:gd name="T91" fmla="*/ 2147483647 h 83"/>
                <a:gd name="T92" fmla="*/ 2147483647 w 60"/>
                <a:gd name="T93" fmla="*/ 2147483647 h 83"/>
                <a:gd name="T94" fmla="*/ 2147483647 w 60"/>
                <a:gd name="T95" fmla="*/ 2147483647 h 83"/>
                <a:gd name="T96" fmla="*/ 2147483647 w 60"/>
                <a:gd name="T97" fmla="*/ 2147483647 h 83"/>
                <a:gd name="T98" fmla="*/ 2147483647 w 60"/>
                <a:gd name="T99" fmla="*/ 2147483647 h 8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0"/>
                <a:gd name="T151" fmla="*/ 0 h 83"/>
                <a:gd name="T152" fmla="*/ 60 w 60"/>
                <a:gd name="T153" fmla="*/ 83 h 8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0" h="83">
                  <a:moveTo>
                    <a:pt x="57" y="12"/>
                  </a:moveTo>
                  <a:lnTo>
                    <a:pt x="60" y="11"/>
                  </a:lnTo>
                  <a:lnTo>
                    <a:pt x="60" y="9"/>
                  </a:lnTo>
                  <a:lnTo>
                    <a:pt x="60" y="7"/>
                  </a:lnTo>
                  <a:lnTo>
                    <a:pt x="60" y="6"/>
                  </a:lnTo>
                  <a:lnTo>
                    <a:pt x="59" y="6"/>
                  </a:lnTo>
                  <a:lnTo>
                    <a:pt x="54" y="6"/>
                  </a:lnTo>
                  <a:lnTo>
                    <a:pt x="50" y="6"/>
                  </a:lnTo>
                  <a:lnTo>
                    <a:pt x="47" y="5"/>
                  </a:lnTo>
                  <a:lnTo>
                    <a:pt x="41" y="3"/>
                  </a:lnTo>
                  <a:lnTo>
                    <a:pt x="36" y="1"/>
                  </a:lnTo>
                  <a:lnTo>
                    <a:pt x="33" y="0"/>
                  </a:lnTo>
                  <a:lnTo>
                    <a:pt x="30" y="0"/>
                  </a:lnTo>
                  <a:lnTo>
                    <a:pt x="26" y="0"/>
                  </a:lnTo>
                  <a:lnTo>
                    <a:pt x="22" y="1"/>
                  </a:lnTo>
                  <a:lnTo>
                    <a:pt x="19" y="3"/>
                  </a:lnTo>
                  <a:lnTo>
                    <a:pt x="18" y="4"/>
                  </a:lnTo>
                  <a:lnTo>
                    <a:pt x="16" y="5"/>
                  </a:lnTo>
                  <a:lnTo>
                    <a:pt x="15" y="6"/>
                  </a:lnTo>
                  <a:lnTo>
                    <a:pt x="14" y="8"/>
                  </a:lnTo>
                  <a:lnTo>
                    <a:pt x="12" y="11"/>
                  </a:lnTo>
                  <a:lnTo>
                    <a:pt x="11" y="14"/>
                  </a:lnTo>
                  <a:lnTo>
                    <a:pt x="11" y="18"/>
                  </a:lnTo>
                  <a:lnTo>
                    <a:pt x="11" y="21"/>
                  </a:lnTo>
                  <a:lnTo>
                    <a:pt x="11" y="24"/>
                  </a:lnTo>
                  <a:lnTo>
                    <a:pt x="14" y="29"/>
                  </a:lnTo>
                  <a:lnTo>
                    <a:pt x="17" y="33"/>
                  </a:lnTo>
                  <a:lnTo>
                    <a:pt x="21" y="36"/>
                  </a:lnTo>
                  <a:lnTo>
                    <a:pt x="18" y="37"/>
                  </a:lnTo>
                  <a:lnTo>
                    <a:pt x="13" y="38"/>
                  </a:lnTo>
                  <a:lnTo>
                    <a:pt x="11" y="39"/>
                  </a:lnTo>
                  <a:lnTo>
                    <a:pt x="9" y="40"/>
                  </a:lnTo>
                  <a:lnTo>
                    <a:pt x="8" y="42"/>
                  </a:lnTo>
                  <a:lnTo>
                    <a:pt x="7" y="43"/>
                  </a:lnTo>
                  <a:lnTo>
                    <a:pt x="7" y="45"/>
                  </a:lnTo>
                  <a:lnTo>
                    <a:pt x="8" y="46"/>
                  </a:lnTo>
                  <a:lnTo>
                    <a:pt x="11" y="49"/>
                  </a:lnTo>
                  <a:lnTo>
                    <a:pt x="17" y="54"/>
                  </a:lnTo>
                  <a:lnTo>
                    <a:pt x="11" y="56"/>
                  </a:lnTo>
                  <a:lnTo>
                    <a:pt x="6" y="60"/>
                  </a:lnTo>
                  <a:lnTo>
                    <a:pt x="4" y="62"/>
                  </a:lnTo>
                  <a:lnTo>
                    <a:pt x="2" y="64"/>
                  </a:lnTo>
                  <a:lnTo>
                    <a:pt x="0" y="67"/>
                  </a:lnTo>
                  <a:lnTo>
                    <a:pt x="0" y="70"/>
                  </a:lnTo>
                  <a:lnTo>
                    <a:pt x="0" y="72"/>
                  </a:lnTo>
                  <a:lnTo>
                    <a:pt x="1" y="74"/>
                  </a:lnTo>
                  <a:lnTo>
                    <a:pt x="2" y="75"/>
                  </a:lnTo>
                  <a:lnTo>
                    <a:pt x="2" y="76"/>
                  </a:lnTo>
                  <a:lnTo>
                    <a:pt x="4" y="79"/>
                  </a:lnTo>
                  <a:lnTo>
                    <a:pt x="7" y="80"/>
                  </a:lnTo>
                  <a:lnTo>
                    <a:pt x="11" y="82"/>
                  </a:lnTo>
                  <a:lnTo>
                    <a:pt x="16" y="83"/>
                  </a:lnTo>
                  <a:lnTo>
                    <a:pt x="21" y="83"/>
                  </a:lnTo>
                  <a:lnTo>
                    <a:pt x="25" y="83"/>
                  </a:lnTo>
                  <a:lnTo>
                    <a:pt x="30" y="82"/>
                  </a:lnTo>
                  <a:lnTo>
                    <a:pt x="36" y="81"/>
                  </a:lnTo>
                  <a:lnTo>
                    <a:pt x="42" y="79"/>
                  </a:lnTo>
                  <a:lnTo>
                    <a:pt x="47" y="76"/>
                  </a:lnTo>
                  <a:lnTo>
                    <a:pt x="50" y="74"/>
                  </a:lnTo>
                  <a:lnTo>
                    <a:pt x="52" y="72"/>
                  </a:lnTo>
                  <a:lnTo>
                    <a:pt x="54" y="70"/>
                  </a:lnTo>
                  <a:lnTo>
                    <a:pt x="55" y="67"/>
                  </a:lnTo>
                  <a:lnTo>
                    <a:pt x="56" y="65"/>
                  </a:lnTo>
                  <a:lnTo>
                    <a:pt x="56" y="62"/>
                  </a:lnTo>
                  <a:lnTo>
                    <a:pt x="56" y="57"/>
                  </a:lnTo>
                  <a:lnTo>
                    <a:pt x="54" y="54"/>
                  </a:lnTo>
                  <a:lnTo>
                    <a:pt x="53" y="52"/>
                  </a:lnTo>
                  <a:lnTo>
                    <a:pt x="52" y="51"/>
                  </a:lnTo>
                  <a:lnTo>
                    <a:pt x="49" y="49"/>
                  </a:lnTo>
                  <a:lnTo>
                    <a:pt x="46" y="48"/>
                  </a:lnTo>
                  <a:lnTo>
                    <a:pt x="42" y="47"/>
                  </a:lnTo>
                  <a:lnTo>
                    <a:pt x="32" y="47"/>
                  </a:lnTo>
                  <a:lnTo>
                    <a:pt x="24" y="47"/>
                  </a:lnTo>
                  <a:lnTo>
                    <a:pt x="19" y="46"/>
                  </a:lnTo>
                  <a:lnTo>
                    <a:pt x="18" y="45"/>
                  </a:lnTo>
                  <a:lnTo>
                    <a:pt x="17" y="45"/>
                  </a:lnTo>
                  <a:lnTo>
                    <a:pt x="17" y="43"/>
                  </a:lnTo>
                  <a:lnTo>
                    <a:pt x="17" y="41"/>
                  </a:lnTo>
                  <a:lnTo>
                    <a:pt x="19" y="40"/>
                  </a:lnTo>
                  <a:lnTo>
                    <a:pt x="20" y="39"/>
                  </a:lnTo>
                  <a:lnTo>
                    <a:pt x="23" y="38"/>
                  </a:lnTo>
                  <a:lnTo>
                    <a:pt x="30" y="37"/>
                  </a:lnTo>
                  <a:lnTo>
                    <a:pt x="37" y="36"/>
                  </a:lnTo>
                  <a:lnTo>
                    <a:pt x="39" y="35"/>
                  </a:lnTo>
                  <a:lnTo>
                    <a:pt x="42" y="34"/>
                  </a:lnTo>
                  <a:lnTo>
                    <a:pt x="45" y="31"/>
                  </a:lnTo>
                  <a:lnTo>
                    <a:pt x="46" y="29"/>
                  </a:lnTo>
                  <a:lnTo>
                    <a:pt x="47" y="28"/>
                  </a:lnTo>
                  <a:lnTo>
                    <a:pt x="49" y="24"/>
                  </a:lnTo>
                  <a:lnTo>
                    <a:pt x="50" y="21"/>
                  </a:lnTo>
                  <a:lnTo>
                    <a:pt x="50" y="18"/>
                  </a:lnTo>
                  <a:lnTo>
                    <a:pt x="50" y="13"/>
                  </a:lnTo>
                  <a:lnTo>
                    <a:pt x="51" y="12"/>
                  </a:lnTo>
                  <a:lnTo>
                    <a:pt x="57" y="12"/>
                  </a:lnTo>
                  <a:close/>
                  <a:moveTo>
                    <a:pt x="8" y="68"/>
                  </a:moveTo>
                  <a:lnTo>
                    <a:pt x="9" y="65"/>
                  </a:lnTo>
                  <a:lnTo>
                    <a:pt x="12" y="62"/>
                  </a:lnTo>
                  <a:lnTo>
                    <a:pt x="15" y="58"/>
                  </a:lnTo>
                  <a:lnTo>
                    <a:pt x="18" y="56"/>
                  </a:lnTo>
                  <a:lnTo>
                    <a:pt x="21" y="55"/>
                  </a:lnTo>
                  <a:lnTo>
                    <a:pt x="27" y="55"/>
                  </a:lnTo>
                  <a:lnTo>
                    <a:pt x="37" y="55"/>
                  </a:lnTo>
                  <a:lnTo>
                    <a:pt x="44" y="56"/>
                  </a:lnTo>
                  <a:lnTo>
                    <a:pt x="47" y="58"/>
                  </a:lnTo>
                  <a:lnTo>
                    <a:pt x="49" y="59"/>
                  </a:lnTo>
                  <a:lnTo>
                    <a:pt x="50" y="61"/>
                  </a:lnTo>
                  <a:lnTo>
                    <a:pt x="51" y="64"/>
                  </a:lnTo>
                  <a:lnTo>
                    <a:pt x="50" y="66"/>
                  </a:lnTo>
                  <a:lnTo>
                    <a:pt x="50" y="68"/>
                  </a:lnTo>
                  <a:lnTo>
                    <a:pt x="48" y="70"/>
                  </a:lnTo>
                  <a:lnTo>
                    <a:pt x="45" y="73"/>
                  </a:lnTo>
                  <a:lnTo>
                    <a:pt x="42" y="75"/>
                  </a:lnTo>
                  <a:lnTo>
                    <a:pt x="37" y="77"/>
                  </a:lnTo>
                  <a:lnTo>
                    <a:pt x="31" y="78"/>
                  </a:lnTo>
                  <a:lnTo>
                    <a:pt x="23" y="79"/>
                  </a:lnTo>
                  <a:lnTo>
                    <a:pt x="17" y="78"/>
                  </a:lnTo>
                  <a:lnTo>
                    <a:pt x="15" y="77"/>
                  </a:lnTo>
                  <a:lnTo>
                    <a:pt x="13" y="76"/>
                  </a:lnTo>
                  <a:lnTo>
                    <a:pt x="11" y="74"/>
                  </a:lnTo>
                  <a:lnTo>
                    <a:pt x="10" y="73"/>
                  </a:lnTo>
                  <a:lnTo>
                    <a:pt x="9" y="71"/>
                  </a:lnTo>
                  <a:lnTo>
                    <a:pt x="8" y="68"/>
                  </a:lnTo>
                  <a:close/>
                  <a:moveTo>
                    <a:pt x="41" y="19"/>
                  </a:moveTo>
                  <a:lnTo>
                    <a:pt x="41" y="25"/>
                  </a:lnTo>
                  <a:lnTo>
                    <a:pt x="40" y="28"/>
                  </a:lnTo>
                  <a:lnTo>
                    <a:pt x="39" y="30"/>
                  </a:lnTo>
                  <a:lnTo>
                    <a:pt x="38" y="32"/>
                  </a:lnTo>
                  <a:lnTo>
                    <a:pt x="36" y="34"/>
                  </a:lnTo>
                  <a:lnTo>
                    <a:pt x="33" y="35"/>
                  </a:lnTo>
                  <a:lnTo>
                    <a:pt x="30" y="35"/>
                  </a:lnTo>
                  <a:lnTo>
                    <a:pt x="27" y="34"/>
                  </a:lnTo>
                  <a:lnTo>
                    <a:pt x="26" y="34"/>
                  </a:lnTo>
                  <a:lnTo>
                    <a:pt x="25" y="33"/>
                  </a:lnTo>
                  <a:lnTo>
                    <a:pt x="23" y="31"/>
                  </a:lnTo>
                  <a:lnTo>
                    <a:pt x="21" y="28"/>
                  </a:lnTo>
                  <a:lnTo>
                    <a:pt x="20" y="23"/>
                  </a:lnTo>
                  <a:lnTo>
                    <a:pt x="20" y="17"/>
                  </a:lnTo>
                  <a:lnTo>
                    <a:pt x="20" y="15"/>
                  </a:lnTo>
                  <a:lnTo>
                    <a:pt x="20" y="12"/>
                  </a:lnTo>
                  <a:lnTo>
                    <a:pt x="22" y="7"/>
                  </a:lnTo>
                  <a:lnTo>
                    <a:pt x="22" y="6"/>
                  </a:lnTo>
                  <a:lnTo>
                    <a:pt x="23" y="5"/>
                  </a:lnTo>
                  <a:lnTo>
                    <a:pt x="25" y="3"/>
                  </a:lnTo>
                  <a:lnTo>
                    <a:pt x="27" y="3"/>
                  </a:lnTo>
                  <a:lnTo>
                    <a:pt x="30" y="2"/>
                  </a:lnTo>
                  <a:lnTo>
                    <a:pt x="34" y="3"/>
                  </a:lnTo>
                  <a:lnTo>
                    <a:pt x="36" y="4"/>
                  </a:lnTo>
                  <a:lnTo>
                    <a:pt x="38" y="6"/>
                  </a:lnTo>
                  <a:lnTo>
                    <a:pt x="40" y="8"/>
                  </a:lnTo>
                  <a:lnTo>
                    <a:pt x="41" y="11"/>
                  </a:lnTo>
                  <a:lnTo>
                    <a:pt x="41" y="13"/>
                  </a:lnTo>
                  <a:lnTo>
                    <a:pt x="41" y="1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8" name="Oval 244"/>
            <p:cNvSpPr>
              <a:spLocks noChangeArrowheads="1"/>
            </p:cNvSpPr>
            <p:nvPr/>
          </p:nvSpPr>
          <p:spPr bwMode="auto">
            <a:xfrm>
              <a:off x="1970088" y="6065838"/>
              <a:ext cx="42863"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sp>
          <p:nvSpPr>
            <p:cNvPr id="69" name="Oval 245"/>
            <p:cNvSpPr>
              <a:spLocks noChangeArrowheads="1"/>
            </p:cNvSpPr>
            <p:nvPr/>
          </p:nvSpPr>
          <p:spPr bwMode="auto">
            <a:xfrm>
              <a:off x="2994106" y="6065838"/>
              <a:ext cx="41275"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sp>
          <p:nvSpPr>
            <p:cNvPr id="70" name="Oval 246"/>
            <p:cNvSpPr>
              <a:spLocks noChangeArrowheads="1"/>
            </p:cNvSpPr>
            <p:nvPr/>
          </p:nvSpPr>
          <p:spPr bwMode="auto">
            <a:xfrm>
              <a:off x="3476138" y="6065838"/>
              <a:ext cx="41275"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sp>
          <p:nvSpPr>
            <p:cNvPr id="71" name="Oval 247"/>
            <p:cNvSpPr>
              <a:spLocks noChangeArrowheads="1"/>
            </p:cNvSpPr>
            <p:nvPr/>
          </p:nvSpPr>
          <p:spPr bwMode="auto">
            <a:xfrm>
              <a:off x="2630488" y="6270624"/>
              <a:ext cx="41275"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sp>
          <p:nvSpPr>
            <p:cNvPr id="72" name="Oval 248"/>
            <p:cNvSpPr>
              <a:spLocks noChangeArrowheads="1"/>
            </p:cNvSpPr>
            <p:nvPr/>
          </p:nvSpPr>
          <p:spPr bwMode="auto">
            <a:xfrm>
              <a:off x="963613" y="6065838"/>
              <a:ext cx="42863"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sp>
          <p:nvSpPr>
            <p:cNvPr id="73" name="Oval 249"/>
            <p:cNvSpPr>
              <a:spLocks noChangeArrowheads="1"/>
            </p:cNvSpPr>
            <p:nvPr/>
          </p:nvSpPr>
          <p:spPr bwMode="auto">
            <a:xfrm>
              <a:off x="3727450" y="6270624"/>
              <a:ext cx="41275"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grpSp>
      <p:sp>
        <p:nvSpPr>
          <p:cNvPr id="74" name="Rectangle 76"/>
          <p:cNvSpPr>
            <a:spLocks noChangeArrowheads="1"/>
          </p:cNvSpPr>
          <p:nvPr userDrawn="1"/>
        </p:nvSpPr>
        <p:spPr bwMode="auto">
          <a:xfrm>
            <a:off x="7740212" y="7230926"/>
            <a:ext cx="1943870"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907020">
              <a:lnSpc>
                <a:spcPts val="1074"/>
              </a:lnSpc>
            </a:pPr>
            <a:r>
              <a:rPr lang="en-US" sz="700" dirty="0">
                <a:solidFill>
                  <a:srgbClr val="002776"/>
                </a:solidFill>
                <a:latin typeface="Arial"/>
                <a:cs typeface="Arial" pitchFamily="34" charset="0"/>
              </a:rPr>
              <a:t>© 2014 Deloitte Global Services Limited </a:t>
            </a:r>
          </a:p>
        </p:txBody>
      </p:sp>
      <p:sp>
        <p:nvSpPr>
          <p:cNvPr id="75" name="Text Box 7"/>
          <p:cNvSpPr txBox="1">
            <a:spLocks noChangeArrowheads="1"/>
          </p:cNvSpPr>
          <p:nvPr userDrawn="1"/>
        </p:nvSpPr>
        <p:spPr bwMode="auto">
          <a:xfrm>
            <a:off x="8273266" y="466839"/>
            <a:ext cx="1662110" cy="5296322"/>
          </a:xfrm>
          <a:prstGeom prst="rect">
            <a:avLst/>
          </a:prstGeom>
          <a:noFill/>
          <a:ln w="9525">
            <a:noFill/>
            <a:miter lim="800000"/>
            <a:headEnd/>
            <a:tailEnd/>
          </a:ln>
        </p:spPr>
        <p:txBody>
          <a:bodyPr lIns="0" tIns="0" rIns="0" bIns="0">
            <a:spAutoFit/>
          </a:bodyPr>
          <a:lstStyle/>
          <a:p>
            <a:pPr defTabSz="906687">
              <a:lnSpc>
                <a:spcPts val="718"/>
              </a:lnSpc>
              <a:defRPr/>
            </a:pPr>
            <a:r>
              <a:rPr lang="es-CL" sz="700" b="1" dirty="0">
                <a:solidFill>
                  <a:srgbClr val="000000"/>
                </a:solidFill>
                <a:latin typeface="Arial"/>
                <a:ea typeface="Arial Unicode MS" pitchFamily="34" charset="-128"/>
                <a:cs typeface="Arial Unicode MS" pitchFamily="34" charset="-128"/>
              </a:rPr>
              <a:t>Oficina Central</a:t>
            </a:r>
          </a:p>
          <a:p>
            <a:pPr defTabSz="906687">
              <a:lnSpc>
                <a:spcPts val="718"/>
              </a:lnSpc>
              <a:defRPr/>
            </a:pPr>
            <a:endParaRPr lang="es-CL" sz="700" b="1" dirty="0">
              <a:solidFill>
                <a:srgbClr val="000000"/>
              </a:solidFill>
              <a:latin typeface="Arial"/>
              <a:ea typeface="Arial Unicode MS" pitchFamily="34" charset="-128"/>
              <a:cs typeface="Arial Unicode MS" pitchFamily="34" charset="-128"/>
            </a:endParaRPr>
          </a:p>
          <a:p>
            <a:pPr defTabSz="906687">
              <a:lnSpc>
                <a:spcPts val="718"/>
              </a:lnSpc>
              <a:defRPr/>
            </a:pPr>
            <a:r>
              <a:rPr lang="es-CL" sz="700" dirty="0">
                <a:solidFill>
                  <a:srgbClr val="000000"/>
                </a:solidFill>
                <a:latin typeface="Arial"/>
                <a:ea typeface="Arial Unicode MS" pitchFamily="34" charset="-128"/>
                <a:cs typeface="Arial Unicode MS" pitchFamily="34" charset="-128"/>
              </a:rPr>
              <a:t>Rosario Norte 407</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Piso 9</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Las Condes, Santiago</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Chile</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Fono: (56-2) 729 7000 </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Fax: (56-2) 374 9177</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e-mail: deloittechile@deloitte.com</a:t>
            </a:r>
          </a:p>
          <a:p>
            <a:pPr defTabSz="906687">
              <a:lnSpc>
                <a:spcPts val="718"/>
              </a:lnSpc>
              <a:defRPr/>
            </a:pPr>
            <a:endParaRPr lang="es-CL" sz="700" dirty="0">
              <a:solidFill>
                <a:srgbClr val="000000"/>
              </a:solidFill>
              <a:latin typeface="Arial"/>
              <a:ea typeface="Arial Unicode MS" pitchFamily="34" charset="-128"/>
              <a:cs typeface="Arial Unicode MS" pitchFamily="34" charset="-128"/>
            </a:endParaRPr>
          </a:p>
          <a:p>
            <a:pPr defTabSz="906687">
              <a:lnSpc>
                <a:spcPts val="718"/>
              </a:lnSpc>
              <a:defRPr/>
            </a:pPr>
            <a:r>
              <a:rPr lang="es-CL" sz="700" b="1" dirty="0">
                <a:solidFill>
                  <a:srgbClr val="000000"/>
                </a:solidFill>
                <a:latin typeface="Arial"/>
                <a:ea typeface="Arial Unicode MS" pitchFamily="34" charset="-128"/>
                <a:cs typeface="Arial Unicode MS" pitchFamily="34" charset="-128"/>
              </a:rPr>
              <a:t>Regiones</a:t>
            </a:r>
          </a:p>
          <a:p>
            <a:pPr defTabSz="906687">
              <a:lnSpc>
                <a:spcPts val="718"/>
              </a:lnSpc>
              <a:defRPr/>
            </a:pPr>
            <a:endParaRPr lang="es-CL" sz="700" b="1" dirty="0">
              <a:solidFill>
                <a:srgbClr val="000000"/>
              </a:solidFill>
              <a:latin typeface="Arial"/>
              <a:ea typeface="Arial Unicode MS" pitchFamily="34" charset="-128"/>
              <a:cs typeface="Arial Unicode MS" pitchFamily="34" charset="-128"/>
            </a:endParaRPr>
          </a:p>
          <a:p>
            <a:pPr defTabSz="908430">
              <a:lnSpc>
                <a:spcPts val="718"/>
              </a:lnSpc>
              <a:defRPr/>
            </a:pPr>
            <a:r>
              <a:rPr lang="es-CL" sz="700" dirty="0">
                <a:solidFill>
                  <a:srgbClr val="000000"/>
                </a:solidFill>
                <a:latin typeface="Arial"/>
              </a:rPr>
              <a:t>Simón Bolívar 202,</a:t>
            </a:r>
          </a:p>
          <a:p>
            <a:pPr defTabSz="908430">
              <a:lnSpc>
                <a:spcPts val="718"/>
              </a:lnSpc>
              <a:defRPr/>
            </a:pPr>
            <a:r>
              <a:rPr lang="es-CL" sz="700" dirty="0">
                <a:solidFill>
                  <a:srgbClr val="000000"/>
                </a:solidFill>
                <a:latin typeface="Arial"/>
              </a:rPr>
              <a:t>Oficina 1403</a:t>
            </a:r>
          </a:p>
          <a:p>
            <a:pPr defTabSz="908430">
              <a:lnSpc>
                <a:spcPts val="718"/>
              </a:lnSpc>
              <a:defRPr/>
            </a:pPr>
            <a:r>
              <a:rPr lang="es-CL" sz="700" dirty="0">
                <a:solidFill>
                  <a:srgbClr val="000000"/>
                </a:solidFill>
                <a:latin typeface="Arial"/>
              </a:rPr>
              <a:t>Iquique</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(56-57) 54 65 91 </a:t>
            </a:r>
          </a:p>
          <a:p>
            <a:pPr defTabSz="908430">
              <a:lnSpc>
                <a:spcPts val="718"/>
              </a:lnSpc>
              <a:defRPr/>
            </a:pPr>
            <a:r>
              <a:rPr lang="es-CL" sz="700" dirty="0">
                <a:solidFill>
                  <a:srgbClr val="000000"/>
                </a:solidFill>
                <a:latin typeface="Arial"/>
              </a:rPr>
              <a:t>Fax: (56-57) 54 65 95 </a:t>
            </a:r>
          </a:p>
          <a:p>
            <a:pPr defTabSz="908430">
              <a:lnSpc>
                <a:spcPts val="718"/>
              </a:lnSpc>
              <a:defRPr/>
            </a:pPr>
            <a:r>
              <a:rPr lang="es-CL" sz="700" dirty="0">
                <a:solidFill>
                  <a:srgbClr val="000000"/>
                </a:solidFill>
                <a:latin typeface="Arial"/>
              </a:rPr>
              <a:t>iquique@deloitte.com</a:t>
            </a:r>
          </a:p>
          <a:p>
            <a:pPr defTabSz="908430">
              <a:lnSpc>
                <a:spcPts val="718"/>
              </a:lnSpc>
              <a:defRPr/>
            </a:pPr>
            <a:r>
              <a:rPr lang="es-CL" sz="700" dirty="0">
                <a:solidFill>
                  <a:srgbClr val="000000"/>
                </a:solidFill>
                <a:latin typeface="Arial"/>
              </a:rPr>
              <a:t> </a:t>
            </a:r>
          </a:p>
          <a:p>
            <a:pPr defTabSz="908430">
              <a:lnSpc>
                <a:spcPts val="718"/>
              </a:lnSpc>
              <a:defRPr/>
            </a:pPr>
            <a:r>
              <a:rPr lang="es-CL" sz="700" dirty="0">
                <a:solidFill>
                  <a:srgbClr val="000000"/>
                </a:solidFill>
                <a:latin typeface="Arial"/>
              </a:rPr>
              <a:t>Av. Grecia 860</a:t>
            </a:r>
          </a:p>
          <a:p>
            <a:pPr defTabSz="908430">
              <a:lnSpc>
                <a:spcPts val="718"/>
              </a:lnSpc>
              <a:defRPr/>
            </a:pPr>
            <a:r>
              <a:rPr lang="es-CL" sz="700" dirty="0">
                <a:solidFill>
                  <a:srgbClr val="000000"/>
                </a:solidFill>
                <a:latin typeface="Arial"/>
              </a:rPr>
              <a:t>Piso 3</a:t>
            </a:r>
          </a:p>
          <a:p>
            <a:pPr defTabSz="908430">
              <a:lnSpc>
                <a:spcPts val="718"/>
              </a:lnSpc>
              <a:defRPr/>
            </a:pPr>
            <a:r>
              <a:rPr lang="es-CL" sz="700" dirty="0">
                <a:solidFill>
                  <a:srgbClr val="000000"/>
                </a:solidFill>
                <a:latin typeface="Arial"/>
              </a:rPr>
              <a:t>Antofagasta</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(56-55) 44 9660 </a:t>
            </a:r>
          </a:p>
          <a:p>
            <a:pPr defTabSz="908430">
              <a:lnSpc>
                <a:spcPts val="718"/>
              </a:lnSpc>
              <a:defRPr/>
            </a:pPr>
            <a:r>
              <a:rPr lang="es-CL" sz="700" dirty="0">
                <a:solidFill>
                  <a:srgbClr val="000000"/>
                </a:solidFill>
                <a:latin typeface="Arial"/>
              </a:rPr>
              <a:t>Fax: (56-55) 44 9662 </a:t>
            </a:r>
          </a:p>
          <a:p>
            <a:pPr defTabSz="908430">
              <a:lnSpc>
                <a:spcPts val="718"/>
              </a:lnSpc>
              <a:defRPr/>
            </a:pPr>
            <a:r>
              <a:rPr lang="es-CL" sz="700" dirty="0">
                <a:solidFill>
                  <a:srgbClr val="000000"/>
                </a:solidFill>
                <a:latin typeface="Arial"/>
              </a:rPr>
              <a:t>antofagasta@deloitte.com</a:t>
            </a:r>
          </a:p>
          <a:p>
            <a:pPr defTabSz="908430">
              <a:lnSpc>
                <a:spcPts val="718"/>
              </a:lnSpc>
              <a:defRPr/>
            </a:pPr>
            <a:r>
              <a:rPr lang="es-CL" sz="700" dirty="0">
                <a:solidFill>
                  <a:srgbClr val="000000"/>
                </a:solidFill>
                <a:latin typeface="Arial"/>
              </a:rPr>
              <a:t> </a:t>
            </a:r>
          </a:p>
          <a:p>
            <a:pPr defTabSz="908430">
              <a:lnSpc>
                <a:spcPts val="718"/>
              </a:lnSpc>
              <a:defRPr/>
            </a:pPr>
            <a:r>
              <a:rPr lang="es-CL" sz="700" dirty="0">
                <a:solidFill>
                  <a:srgbClr val="000000"/>
                </a:solidFill>
                <a:latin typeface="Arial"/>
              </a:rPr>
              <a:t>Los Carrera 831</a:t>
            </a:r>
          </a:p>
          <a:p>
            <a:pPr defTabSz="908430">
              <a:lnSpc>
                <a:spcPts val="718"/>
              </a:lnSpc>
              <a:defRPr/>
            </a:pPr>
            <a:r>
              <a:rPr lang="es-CL" sz="700" dirty="0">
                <a:solidFill>
                  <a:srgbClr val="000000"/>
                </a:solidFill>
                <a:latin typeface="Arial"/>
              </a:rPr>
              <a:t>Oficina 501</a:t>
            </a:r>
          </a:p>
          <a:p>
            <a:pPr defTabSz="908430">
              <a:lnSpc>
                <a:spcPts val="718"/>
              </a:lnSpc>
              <a:defRPr/>
            </a:pPr>
            <a:r>
              <a:rPr lang="es-CL" sz="700" dirty="0">
                <a:solidFill>
                  <a:srgbClr val="000000"/>
                </a:solidFill>
                <a:latin typeface="Arial"/>
              </a:rPr>
              <a:t>Copiapó</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(56-55) 44 9660</a:t>
            </a:r>
          </a:p>
          <a:p>
            <a:pPr defTabSz="908430">
              <a:lnSpc>
                <a:spcPts val="718"/>
              </a:lnSpc>
              <a:defRPr/>
            </a:pPr>
            <a:r>
              <a:rPr lang="es-CL" sz="700" dirty="0">
                <a:solidFill>
                  <a:srgbClr val="000000"/>
                </a:solidFill>
                <a:latin typeface="Arial"/>
              </a:rPr>
              <a:t>Fax: (56-55) 44 9662 </a:t>
            </a:r>
          </a:p>
          <a:p>
            <a:pPr defTabSz="908430">
              <a:lnSpc>
                <a:spcPts val="718"/>
              </a:lnSpc>
              <a:defRPr/>
            </a:pPr>
            <a:r>
              <a:rPr lang="es-CL" sz="700" dirty="0">
                <a:solidFill>
                  <a:srgbClr val="000000"/>
                </a:solidFill>
                <a:latin typeface="Arial"/>
              </a:rPr>
              <a:t>copiapo@deloitte.com</a:t>
            </a:r>
          </a:p>
          <a:p>
            <a:pPr defTabSz="908430">
              <a:lnSpc>
                <a:spcPts val="718"/>
              </a:lnSpc>
              <a:defRPr/>
            </a:pPr>
            <a:r>
              <a:rPr lang="es-CL" sz="700" dirty="0">
                <a:solidFill>
                  <a:srgbClr val="000000"/>
                </a:solidFill>
                <a:latin typeface="Arial"/>
              </a:rPr>
              <a:t> </a:t>
            </a:r>
          </a:p>
          <a:p>
            <a:pPr defTabSz="908430">
              <a:lnSpc>
                <a:spcPts val="718"/>
              </a:lnSpc>
              <a:defRPr/>
            </a:pPr>
            <a:r>
              <a:rPr lang="es-CL" sz="700" dirty="0">
                <a:solidFill>
                  <a:srgbClr val="000000"/>
                </a:solidFill>
                <a:latin typeface="Arial"/>
              </a:rPr>
              <a:t>Alvares 646</a:t>
            </a:r>
          </a:p>
          <a:p>
            <a:pPr defTabSz="908430">
              <a:lnSpc>
                <a:spcPts val="718"/>
              </a:lnSpc>
              <a:defRPr/>
            </a:pPr>
            <a:r>
              <a:rPr lang="es-CL" sz="700" dirty="0">
                <a:solidFill>
                  <a:srgbClr val="000000"/>
                </a:solidFill>
                <a:latin typeface="Arial"/>
              </a:rPr>
              <a:t>Oficina 906</a:t>
            </a:r>
          </a:p>
          <a:p>
            <a:pPr defTabSz="908430">
              <a:lnSpc>
                <a:spcPts val="718"/>
              </a:lnSpc>
              <a:defRPr/>
            </a:pPr>
            <a:r>
              <a:rPr lang="es-CL" sz="700" dirty="0">
                <a:solidFill>
                  <a:srgbClr val="000000"/>
                </a:solidFill>
                <a:latin typeface="Arial"/>
              </a:rPr>
              <a:t>Viña del Mar</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(56-32) 246 6111 </a:t>
            </a:r>
          </a:p>
          <a:p>
            <a:pPr defTabSz="908430">
              <a:lnSpc>
                <a:spcPts val="718"/>
              </a:lnSpc>
              <a:defRPr/>
            </a:pPr>
            <a:r>
              <a:rPr lang="es-CL" sz="700" dirty="0">
                <a:solidFill>
                  <a:srgbClr val="000000"/>
                </a:solidFill>
                <a:latin typeface="Arial"/>
              </a:rPr>
              <a:t>Fax: (56-32) 246 6086 </a:t>
            </a:r>
          </a:p>
          <a:p>
            <a:pPr defTabSz="908430">
              <a:lnSpc>
                <a:spcPts val="718"/>
              </a:lnSpc>
              <a:defRPr/>
            </a:pPr>
            <a:r>
              <a:rPr lang="es-CL" sz="700" dirty="0">
                <a:solidFill>
                  <a:srgbClr val="000000"/>
                </a:solidFill>
                <a:latin typeface="Arial"/>
              </a:rPr>
              <a:t>vregionchile@deloitte.com</a:t>
            </a:r>
          </a:p>
          <a:p>
            <a:pPr defTabSz="908430">
              <a:lnSpc>
                <a:spcPts val="718"/>
              </a:lnSpc>
              <a:defRPr/>
            </a:pPr>
            <a:r>
              <a:rPr lang="es-CL" sz="700" dirty="0">
                <a:solidFill>
                  <a:srgbClr val="000000"/>
                </a:solidFill>
                <a:latin typeface="Arial"/>
              </a:rPr>
              <a:t> </a:t>
            </a:r>
          </a:p>
          <a:p>
            <a:pPr defTabSz="908430">
              <a:lnSpc>
                <a:spcPts val="718"/>
              </a:lnSpc>
              <a:defRPr/>
            </a:pPr>
            <a:r>
              <a:rPr lang="es-CL" sz="700" dirty="0">
                <a:solidFill>
                  <a:srgbClr val="000000"/>
                </a:solidFill>
                <a:latin typeface="Arial"/>
              </a:rPr>
              <a:t>O’Higgins 940</a:t>
            </a:r>
          </a:p>
          <a:p>
            <a:pPr defTabSz="908430">
              <a:lnSpc>
                <a:spcPts val="718"/>
              </a:lnSpc>
              <a:defRPr/>
            </a:pPr>
            <a:r>
              <a:rPr lang="es-CL" sz="700" dirty="0">
                <a:solidFill>
                  <a:srgbClr val="000000"/>
                </a:solidFill>
                <a:latin typeface="Arial"/>
              </a:rPr>
              <a:t>Piso 6</a:t>
            </a:r>
          </a:p>
          <a:p>
            <a:pPr defTabSz="908430">
              <a:lnSpc>
                <a:spcPts val="718"/>
              </a:lnSpc>
              <a:defRPr/>
            </a:pPr>
            <a:r>
              <a:rPr lang="es-CL" sz="700" dirty="0">
                <a:solidFill>
                  <a:srgbClr val="000000"/>
                </a:solidFill>
                <a:latin typeface="Arial"/>
              </a:rPr>
              <a:t>Concepción</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(56-41) 291 4055 </a:t>
            </a:r>
          </a:p>
          <a:p>
            <a:pPr defTabSz="908430">
              <a:lnSpc>
                <a:spcPts val="718"/>
              </a:lnSpc>
              <a:defRPr/>
            </a:pPr>
            <a:r>
              <a:rPr lang="es-CL" sz="700" dirty="0">
                <a:solidFill>
                  <a:srgbClr val="000000"/>
                </a:solidFill>
                <a:latin typeface="Arial"/>
              </a:rPr>
              <a:t>Fax: (56-41) 291 4066</a:t>
            </a:r>
          </a:p>
          <a:p>
            <a:pPr defTabSz="908430">
              <a:lnSpc>
                <a:spcPts val="718"/>
              </a:lnSpc>
              <a:defRPr/>
            </a:pPr>
            <a:r>
              <a:rPr lang="es-CL" sz="700" dirty="0">
                <a:solidFill>
                  <a:srgbClr val="000000"/>
                </a:solidFill>
                <a:latin typeface="Arial"/>
              </a:rPr>
              <a:t>concepcionchile@deloitte.com</a:t>
            </a:r>
          </a:p>
          <a:p>
            <a:pPr defTabSz="908430">
              <a:lnSpc>
                <a:spcPts val="718"/>
              </a:lnSpc>
              <a:defRPr/>
            </a:pPr>
            <a:r>
              <a:rPr lang="es-CL" sz="700" dirty="0">
                <a:solidFill>
                  <a:srgbClr val="000000"/>
                </a:solidFill>
                <a:latin typeface="Arial"/>
              </a:rPr>
              <a:t> </a:t>
            </a:r>
          </a:p>
          <a:p>
            <a:pPr defTabSz="908430">
              <a:lnSpc>
                <a:spcPts val="718"/>
              </a:lnSpc>
              <a:defRPr/>
            </a:pPr>
            <a:r>
              <a:rPr lang="es-CL" sz="700" dirty="0">
                <a:solidFill>
                  <a:srgbClr val="000000"/>
                </a:solidFill>
                <a:latin typeface="Arial"/>
              </a:rPr>
              <a:t>Quillota 175</a:t>
            </a:r>
          </a:p>
          <a:p>
            <a:pPr defTabSz="908430">
              <a:lnSpc>
                <a:spcPts val="718"/>
              </a:lnSpc>
              <a:defRPr/>
            </a:pPr>
            <a:r>
              <a:rPr lang="es-CL" sz="700" dirty="0">
                <a:solidFill>
                  <a:srgbClr val="000000"/>
                </a:solidFill>
                <a:latin typeface="Arial"/>
              </a:rPr>
              <a:t>Oficina 1107</a:t>
            </a:r>
          </a:p>
          <a:p>
            <a:pPr defTabSz="908430">
              <a:lnSpc>
                <a:spcPts val="718"/>
              </a:lnSpc>
              <a:defRPr/>
            </a:pPr>
            <a:r>
              <a:rPr lang="es-CL" sz="700" dirty="0">
                <a:solidFill>
                  <a:srgbClr val="000000"/>
                </a:solidFill>
                <a:latin typeface="Arial"/>
              </a:rPr>
              <a:t>Puerto Montt</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(56-65) 268 600 </a:t>
            </a:r>
          </a:p>
          <a:p>
            <a:pPr defTabSz="908430">
              <a:lnSpc>
                <a:spcPts val="718"/>
              </a:lnSpc>
              <a:defRPr/>
            </a:pPr>
            <a:r>
              <a:rPr lang="es-CL" sz="700" dirty="0">
                <a:solidFill>
                  <a:srgbClr val="000000"/>
                </a:solidFill>
                <a:latin typeface="Arial"/>
              </a:rPr>
              <a:t>Fax: (56-65) 288 600</a:t>
            </a:r>
          </a:p>
          <a:p>
            <a:pPr defTabSz="908430">
              <a:lnSpc>
                <a:spcPts val="718"/>
              </a:lnSpc>
              <a:defRPr/>
            </a:pPr>
            <a:r>
              <a:rPr lang="es-CL" sz="700" dirty="0">
                <a:solidFill>
                  <a:srgbClr val="000000"/>
                </a:solidFill>
                <a:latin typeface="Arial"/>
              </a:rPr>
              <a:t>puertomontt@deloitte.com</a:t>
            </a:r>
          </a:p>
        </p:txBody>
      </p:sp>
      <p:sp>
        <p:nvSpPr>
          <p:cNvPr id="76" name="Text Box 6"/>
          <p:cNvSpPr txBox="1">
            <a:spLocks noChangeArrowheads="1"/>
          </p:cNvSpPr>
          <p:nvPr userDrawn="1"/>
        </p:nvSpPr>
        <p:spPr bwMode="auto">
          <a:xfrm>
            <a:off x="382829" y="6722627"/>
            <a:ext cx="6264276" cy="71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016000" eaLnBrk="0" hangingPunct="0">
              <a:defRPr sz="2000">
                <a:solidFill>
                  <a:schemeClr val="tx1"/>
                </a:solidFill>
                <a:latin typeface="Arial" pitchFamily="34" charset="0"/>
                <a:cs typeface="Arial" pitchFamily="34" charset="0"/>
              </a:defRPr>
            </a:lvl1pPr>
            <a:lvl2pPr marL="742950" indent="-285750" defTabSz="1016000" eaLnBrk="0" hangingPunct="0">
              <a:defRPr sz="2000">
                <a:solidFill>
                  <a:schemeClr val="tx1"/>
                </a:solidFill>
                <a:latin typeface="Arial" pitchFamily="34" charset="0"/>
                <a:cs typeface="Arial" pitchFamily="34" charset="0"/>
              </a:defRPr>
            </a:lvl2pPr>
            <a:lvl3pPr marL="1143000" indent="-228600" defTabSz="1016000" eaLnBrk="0" hangingPunct="0">
              <a:defRPr sz="2000">
                <a:solidFill>
                  <a:schemeClr val="tx1"/>
                </a:solidFill>
                <a:latin typeface="Arial" pitchFamily="34" charset="0"/>
                <a:cs typeface="Arial" pitchFamily="34" charset="0"/>
              </a:defRPr>
            </a:lvl3pPr>
            <a:lvl4pPr marL="1600200" indent="-228600" defTabSz="1016000" eaLnBrk="0" hangingPunct="0">
              <a:defRPr sz="2000">
                <a:solidFill>
                  <a:schemeClr val="tx1"/>
                </a:solidFill>
                <a:latin typeface="Arial" pitchFamily="34" charset="0"/>
                <a:cs typeface="Arial" pitchFamily="34" charset="0"/>
              </a:defRPr>
            </a:lvl4pPr>
            <a:lvl5pPr marL="2057400" indent="-228600" defTabSz="1016000" eaLnBrk="0" hangingPunct="0">
              <a:defRPr sz="2000">
                <a:solidFill>
                  <a:schemeClr val="tx1"/>
                </a:solidFill>
                <a:latin typeface="Arial" pitchFamily="34" charset="0"/>
                <a:cs typeface="Arial" pitchFamily="34" charset="0"/>
              </a:defRPr>
            </a:lvl5pPr>
            <a:lvl6pPr marL="2514600" indent="-228600" defTabSz="10160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defTabSz="10160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defTabSz="10160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defTabSz="1016000" eaLnBrk="0" fontAlgn="base" hangingPunct="0">
              <a:spcBef>
                <a:spcPct val="0"/>
              </a:spcBef>
              <a:spcAft>
                <a:spcPct val="0"/>
              </a:spcAft>
              <a:defRPr sz="2000">
                <a:solidFill>
                  <a:schemeClr val="tx1"/>
                </a:solidFill>
                <a:latin typeface="Arial" pitchFamily="34" charset="0"/>
                <a:cs typeface="Arial" pitchFamily="34" charset="0"/>
              </a:defRPr>
            </a:lvl9pPr>
          </a:lstStyle>
          <a:p>
            <a:pPr algn="just" eaLnBrk="1" hangingPunct="1">
              <a:lnSpc>
                <a:spcPts val="718"/>
              </a:lnSpc>
            </a:pPr>
            <a:r>
              <a:rPr lang="es-CL" sz="700" b="1" dirty="0">
                <a:solidFill>
                  <a:srgbClr val="000000"/>
                </a:solidFill>
                <a:ea typeface="Arial Unicode MS" pitchFamily="34" charset="-128"/>
                <a:cs typeface="Arial Unicode MS" pitchFamily="34" charset="-128"/>
              </a:rPr>
              <a:t>www.deloitte.cl</a:t>
            </a:r>
          </a:p>
          <a:p>
            <a:pPr algn="just" eaLnBrk="1" hangingPunct="1">
              <a:lnSpc>
                <a:spcPts val="718"/>
              </a:lnSpc>
            </a:pPr>
            <a:endParaRPr lang="es-CL" sz="700" dirty="0">
              <a:solidFill>
                <a:srgbClr val="000000"/>
              </a:solidFill>
              <a:ea typeface="Arial Unicode MS" pitchFamily="34" charset="-128"/>
              <a:cs typeface="Arial Unicode MS" pitchFamily="34" charset="-128"/>
            </a:endParaRPr>
          </a:p>
          <a:p>
            <a:pPr algn="just" eaLnBrk="1" hangingPunct="1">
              <a:lnSpc>
                <a:spcPts val="718"/>
              </a:lnSpc>
            </a:pPr>
            <a:r>
              <a:rPr lang="es-CL" sz="700" dirty="0">
                <a:solidFill>
                  <a:srgbClr val="000000"/>
                </a:solidFill>
                <a:ea typeface="Arial Unicode MS" pitchFamily="34" charset="-128"/>
                <a:cs typeface="Arial Unicode MS" pitchFamily="34" charset="-128"/>
              </a:rPr>
              <a:t>Deloitte © se refiere a Deloitte Touche Tohmatsu Limited, una compañía privada limitada por garantía, de Reino Unido, y a su red de firmas miembro, cada una de las cuales es una entidad legal separada e independiente. Por favor, vea en www.deloitte.cl/acercade la descripción detallada de la estructura legal de Deloitte Touche Tohmatsu Limited y sus firmas miembro.</a:t>
            </a:r>
          </a:p>
          <a:p>
            <a:pPr algn="just" eaLnBrk="1" hangingPunct="1">
              <a:lnSpc>
                <a:spcPts val="718"/>
              </a:lnSpc>
            </a:pPr>
            <a:endParaRPr lang="es-CL" sz="700" dirty="0">
              <a:solidFill>
                <a:srgbClr val="000000"/>
              </a:solidFill>
              <a:ea typeface="Arial Unicode MS" pitchFamily="34" charset="-128"/>
              <a:cs typeface="Arial Unicode MS" pitchFamily="34" charset="-128"/>
            </a:endParaRPr>
          </a:p>
          <a:p>
            <a:pPr algn="just" eaLnBrk="1" hangingPunct="1">
              <a:lnSpc>
                <a:spcPts val="718"/>
              </a:lnSpc>
            </a:pPr>
            <a:r>
              <a:rPr lang="es-CL" sz="700" dirty="0">
                <a:solidFill>
                  <a:srgbClr val="000000"/>
                </a:solidFill>
                <a:ea typeface="Arial Unicode MS" pitchFamily="34" charset="-128"/>
                <a:cs typeface="Arial Unicode MS" pitchFamily="34" charset="-128"/>
              </a:rPr>
              <a:t>Deloitte Touche Tohmatsu Limited es una compañía privada limitada por garantía constituida en Inglaterra &amp; Gales bajo el número 07271800, y su domicilio registrado: Hill House, 1 Little New Street, London, EC4A 3TR, Reino Unido.</a:t>
            </a:r>
          </a:p>
        </p:txBody>
      </p:sp>
      <p:pic>
        <p:nvPicPr>
          <p:cNvPr id="77" name="Picture 5" descr="DEL_PRI_RGB"/>
          <p:cNvPicPr>
            <a:picLocks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8425" y="419949"/>
            <a:ext cx="2346325"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5931993"/>
      </p:ext>
    </p:extLst>
  </p:cSld>
  <p:clrMapOvr>
    <a:masterClrMapping/>
  </p:clrMapOvr>
  <p:transition spd="slow"/>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Title and Content 1">
    <p:spTree>
      <p:nvGrpSpPr>
        <p:cNvPr id="1" name=""/>
        <p:cNvGrpSpPr/>
        <p:nvPr/>
      </p:nvGrpSpPr>
      <p:grpSpPr>
        <a:xfrm>
          <a:off x="0" y="0"/>
          <a:ext cx="0" cy="0"/>
          <a:chOff x="0" y="0"/>
          <a:chExt cx="0" cy="0"/>
        </a:xfrm>
      </p:grpSpPr>
      <p:sp>
        <p:nvSpPr>
          <p:cNvPr id="14" name="Title Placeholder 1"/>
          <p:cNvSpPr>
            <a:spLocks noGrp="1"/>
          </p:cNvSpPr>
          <p:nvPr>
            <p:ph type="title"/>
          </p:nvPr>
        </p:nvSpPr>
        <p:spPr>
          <a:xfrm>
            <a:off x="277465" y="376409"/>
            <a:ext cx="9468000" cy="532200"/>
          </a:xfrm>
          <a:prstGeom prst="rect">
            <a:avLst/>
          </a:prstGeom>
        </p:spPr>
        <p:txBody>
          <a:bodyPr vert="horz" lIns="0" tIns="0" rIns="0" bIns="0" rtlCol="0" anchor="t" anchorCtr="0">
            <a:noAutofit/>
          </a:bodyPr>
          <a:lstStyle/>
          <a:p>
            <a:r>
              <a:rPr lang="en-US" dirty="0" smtClean="0"/>
              <a:t>Click to edit Master title style</a:t>
            </a:r>
            <a:endParaRPr lang="en-GB" dirty="0"/>
          </a:p>
        </p:txBody>
      </p:sp>
      <p:sp>
        <p:nvSpPr>
          <p:cNvPr id="20" name="Text Placeholder 19"/>
          <p:cNvSpPr>
            <a:spLocks noGrp="1"/>
          </p:cNvSpPr>
          <p:nvPr>
            <p:ph type="body" sz="quarter" idx="14"/>
          </p:nvPr>
        </p:nvSpPr>
        <p:spPr>
          <a:xfrm>
            <a:off x="407944" y="1247680"/>
            <a:ext cx="9228257" cy="587101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76569351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2" name="Title 1"/>
          <p:cNvSpPr>
            <a:spLocks noGrp="1"/>
          </p:cNvSpPr>
          <p:nvPr>
            <p:ph type="ctrTitle"/>
          </p:nvPr>
        </p:nvSpPr>
        <p:spPr>
          <a:xfrm>
            <a:off x="408904" y="2073063"/>
            <a:ext cx="5878598" cy="938592"/>
          </a:xfrm>
        </p:spPr>
        <p:txBody>
          <a:bodyPr>
            <a:noAutofit/>
          </a:bodyPr>
          <a:lstStyle>
            <a:lvl1pPr>
              <a:defRPr sz="3100">
                <a:solidFill>
                  <a:schemeClr val="accent1"/>
                </a:solidFill>
              </a:defRPr>
            </a:lvl1pPr>
          </a:lstStyle>
          <a:p>
            <a:r>
              <a:rPr lang="en-US" smtClean="0"/>
              <a:t>Click to edit Master title style</a:t>
            </a:r>
            <a:endParaRPr lang="en-GB" dirty="0"/>
          </a:p>
        </p:txBody>
      </p:sp>
      <p:sp>
        <p:nvSpPr>
          <p:cNvPr id="3" name="Subtitle 2"/>
          <p:cNvSpPr>
            <a:spLocks noGrp="1"/>
          </p:cNvSpPr>
          <p:nvPr>
            <p:ph type="subTitle" idx="1"/>
          </p:nvPr>
        </p:nvSpPr>
        <p:spPr>
          <a:xfrm>
            <a:off x="408905" y="4858750"/>
            <a:ext cx="5878096" cy="1700572"/>
          </a:xfrm>
        </p:spPr>
        <p:txBody>
          <a:bodyPr>
            <a:normAutofit/>
          </a:bodyPr>
          <a:lstStyle>
            <a:lvl1pPr marL="0" indent="0" algn="l">
              <a:lnSpc>
                <a:spcPct val="120000"/>
              </a:lnSpc>
              <a:spcBef>
                <a:spcPts val="0"/>
              </a:spcBef>
              <a:spcAft>
                <a:spcPts val="0"/>
              </a:spcAft>
              <a:buNone/>
              <a:defRPr sz="1800" b="0">
                <a:solidFill>
                  <a:schemeClr val="accent5"/>
                </a:solidFill>
              </a:defRPr>
            </a:lvl1pPr>
            <a:lvl2pPr marL="521177" indent="0" algn="ctr">
              <a:buNone/>
              <a:defRPr>
                <a:solidFill>
                  <a:schemeClr val="tx1">
                    <a:tint val="75000"/>
                  </a:schemeClr>
                </a:solidFill>
              </a:defRPr>
            </a:lvl2pPr>
            <a:lvl3pPr marL="1042354" indent="0" algn="ctr">
              <a:buNone/>
              <a:defRPr>
                <a:solidFill>
                  <a:schemeClr val="tx1">
                    <a:tint val="75000"/>
                  </a:schemeClr>
                </a:solidFill>
              </a:defRPr>
            </a:lvl3pPr>
            <a:lvl4pPr marL="1563531" indent="0" algn="ctr">
              <a:buNone/>
              <a:defRPr>
                <a:solidFill>
                  <a:schemeClr val="tx1">
                    <a:tint val="75000"/>
                  </a:schemeClr>
                </a:solidFill>
              </a:defRPr>
            </a:lvl4pPr>
            <a:lvl5pPr marL="2084709" indent="0" algn="ctr">
              <a:buNone/>
              <a:defRPr>
                <a:solidFill>
                  <a:schemeClr val="tx1">
                    <a:tint val="75000"/>
                  </a:schemeClr>
                </a:solidFill>
              </a:defRPr>
            </a:lvl5pPr>
            <a:lvl6pPr marL="2605886" indent="0" algn="ctr">
              <a:buNone/>
              <a:defRPr>
                <a:solidFill>
                  <a:schemeClr val="tx1">
                    <a:tint val="75000"/>
                  </a:schemeClr>
                </a:solidFill>
              </a:defRPr>
            </a:lvl6pPr>
            <a:lvl7pPr marL="3127062" indent="0" algn="ctr">
              <a:buNone/>
              <a:defRPr>
                <a:solidFill>
                  <a:schemeClr val="tx1">
                    <a:tint val="75000"/>
                  </a:schemeClr>
                </a:solidFill>
              </a:defRPr>
            </a:lvl7pPr>
            <a:lvl8pPr marL="3648239" indent="0" algn="ctr">
              <a:buNone/>
              <a:defRPr>
                <a:solidFill>
                  <a:schemeClr val="tx1">
                    <a:tint val="75000"/>
                  </a:schemeClr>
                </a:solidFill>
              </a:defRPr>
            </a:lvl8pPr>
            <a:lvl9pPr marL="4169416" indent="0" algn="ctr">
              <a:buNone/>
              <a:defRPr>
                <a:solidFill>
                  <a:schemeClr val="tx1">
                    <a:tint val="75000"/>
                  </a:schemeClr>
                </a:solidFill>
              </a:defRPr>
            </a:lvl9pPr>
          </a:lstStyle>
          <a:p>
            <a:r>
              <a:rPr lang="en-US" smtClean="0"/>
              <a:t>Click to edit Master subtitle style</a:t>
            </a:r>
            <a:endParaRPr lang="en-GB" dirty="0"/>
          </a:p>
        </p:txBody>
      </p:sp>
      <p:pic>
        <p:nvPicPr>
          <p:cNvPr id="9" name="Picture 8" descr="DEL_PRI_RGB.gif"/>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61810" y="490923"/>
            <a:ext cx="2095200" cy="392705"/>
          </a:xfrm>
          <a:prstGeom prst="rect">
            <a:avLst/>
          </a:prstGeom>
        </p:spPr>
      </p:pic>
      <p:sp>
        <p:nvSpPr>
          <p:cNvPr id="8" name="Text Placeholder 5"/>
          <p:cNvSpPr>
            <a:spLocks noGrp="1"/>
          </p:cNvSpPr>
          <p:nvPr>
            <p:ph type="body" sz="quarter" idx="10"/>
          </p:nvPr>
        </p:nvSpPr>
        <p:spPr>
          <a:xfrm>
            <a:off x="412621" y="3018896"/>
            <a:ext cx="5874881" cy="1839855"/>
          </a:xfrm>
        </p:spPr>
        <p:txBody>
          <a:bodyPr>
            <a:noAutofit/>
          </a:bodyPr>
          <a:lstStyle>
            <a:lvl1pPr marL="0" indent="0">
              <a:buNone/>
              <a:defRPr sz="3100">
                <a:solidFill>
                  <a:schemeClr val="accent2"/>
                </a:solidFill>
              </a:defRPr>
            </a:lvl1pPr>
          </a:lstStyle>
          <a:p>
            <a:pPr lvl="0"/>
            <a:r>
              <a:rPr lang="en-US" smtClean="0"/>
              <a:t>Click to edit Master text styles</a:t>
            </a:r>
          </a:p>
        </p:txBody>
      </p:sp>
    </p:spTree>
    <p:extLst>
      <p:ext uri="{BB962C8B-B14F-4D97-AF65-F5344CB8AC3E}">
        <p14:creationId xmlns:p14="http://schemas.microsoft.com/office/powerpoint/2010/main" val="31834534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Divider Slide with Image 1">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a:xfrm>
            <a:off x="0" y="2413176"/>
            <a:ext cx="2422432" cy="5360812"/>
          </a:xfrm>
        </p:spPr>
        <p:txBody>
          <a:bodyPr/>
          <a:lstStyle>
            <a:lvl1pPr marL="0" indent="0">
              <a:buNone/>
              <a:defRPr sz="33400" b="0" i="0">
                <a:solidFill>
                  <a:srgbClr val="F2F2F2"/>
                </a:solidFill>
                <a:latin typeface="Arial Narrow Bold"/>
                <a:cs typeface="Arial Narrow Bold"/>
              </a:defRPr>
            </a:lvl1pPr>
          </a:lstStyle>
          <a:p>
            <a:pPr lvl="0"/>
            <a:r>
              <a:rPr lang="en-US" dirty="0" smtClean="0"/>
              <a:t>Click to edit Master text styles</a:t>
            </a:r>
          </a:p>
        </p:txBody>
      </p:sp>
      <p:sp>
        <p:nvSpPr>
          <p:cNvPr id="3" name="Rectangle 2"/>
          <p:cNvSpPr/>
          <p:nvPr userDrawn="1"/>
        </p:nvSpPr>
        <p:spPr>
          <a:xfrm>
            <a:off x="5123145" y="0"/>
            <a:ext cx="4936846" cy="7773988"/>
          </a:xfrm>
          <a:prstGeom prst="rect">
            <a:avLst/>
          </a:prstGeom>
          <a:noFill/>
          <a:ln>
            <a:solidFill>
              <a:schemeClr val="tx1">
                <a:lumMod val="50000"/>
                <a:lumOff val="50000"/>
              </a:schemeClr>
            </a:solidFill>
          </a:ln>
          <a:effectLst/>
        </p:spPr>
        <p:style>
          <a:lnRef idx="1">
            <a:schemeClr val="accent1"/>
          </a:lnRef>
          <a:fillRef idx="3">
            <a:schemeClr val="accent1"/>
          </a:fillRef>
          <a:effectRef idx="2">
            <a:schemeClr val="accent1"/>
          </a:effectRef>
          <a:fontRef idx="minor">
            <a:schemeClr val="lt1"/>
          </a:fontRef>
        </p:style>
        <p:txBody>
          <a:bodyPr lIns="101868" tIns="50933" rIns="101868" bIns="50933" rtlCol="0" anchor="ctr"/>
          <a:lstStyle/>
          <a:p>
            <a:pPr algn="ctr" defTabSz="1042354" fontAlgn="auto">
              <a:spcBef>
                <a:spcPts val="0"/>
              </a:spcBef>
              <a:spcAft>
                <a:spcPts val="0"/>
              </a:spcAft>
            </a:pPr>
            <a:endParaRPr lang="en-US" sz="2100" dirty="0">
              <a:solidFill>
                <a:prstClr val="white"/>
              </a:solidFill>
            </a:endParaRPr>
          </a:p>
        </p:txBody>
      </p:sp>
      <p:sp>
        <p:nvSpPr>
          <p:cNvPr id="6" name="Text Placeholder 5"/>
          <p:cNvSpPr>
            <a:spLocks noGrp="1"/>
          </p:cNvSpPr>
          <p:nvPr>
            <p:ph type="body" sz="quarter" idx="10"/>
          </p:nvPr>
        </p:nvSpPr>
        <p:spPr>
          <a:xfrm>
            <a:off x="403477" y="2915239"/>
            <a:ext cx="4520065" cy="1979494"/>
          </a:xfrm>
        </p:spPr>
        <p:txBody>
          <a:bodyPr>
            <a:noAutofit/>
          </a:bodyPr>
          <a:lstStyle>
            <a:lvl1pPr marL="0" indent="0">
              <a:buNone/>
              <a:defRPr sz="5300">
                <a:solidFill>
                  <a:schemeClr val="accent2"/>
                </a:solidFill>
              </a:defRPr>
            </a:lvl1pPr>
          </a:lstStyle>
          <a:p>
            <a:pPr lvl="0"/>
            <a:r>
              <a:rPr lang="en-US" dirty="0" smtClean="0"/>
              <a:t>Click to edit Master text styles</a:t>
            </a:r>
          </a:p>
        </p:txBody>
      </p:sp>
    </p:spTree>
    <p:extLst>
      <p:ext uri="{BB962C8B-B14F-4D97-AF65-F5344CB8AC3E}">
        <p14:creationId xmlns:p14="http://schemas.microsoft.com/office/powerpoint/2010/main" val="8507281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tx2"/>
        </a:solidFill>
        <a:effectLst/>
      </p:bgPr>
    </p:bg>
    <p:spTree>
      <p:nvGrpSpPr>
        <p:cNvPr id="1" name=""/>
        <p:cNvGrpSpPr/>
        <p:nvPr/>
      </p:nvGrpSpPr>
      <p:grpSpPr>
        <a:xfrm>
          <a:off x="0" y="0"/>
          <a:ext cx="0" cy="0"/>
          <a:chOff x="0" y="0"/>
          <a:chExt cx="0" cy="0"/>
        </a:xfrm>
      </p:grpSpPr>
      <p:sp>
        <p:nvSpPr>
          <p:cNvPr id="148482" name="Title Placeholder 1"/>
          <p:cNvSpPr>
            <a:spLocks noGrp="1"/>
          </p:cNvSpPr>
          <p:nvPr>
            <p:ph type="ctrTitle"/>
          </p:nvPr>
        </p:nvSpPr>
        <p:spPr>
          <a:xfrm>
            <a:off x="1257302" y="3027363"/>
            <a:ext cx="6724650" cy="1651000"/>
          </a:xfrm>
        </p:spPr>
        <p:txBody>
          <a:bodyPr/>
          <a:lstStyle>
            <a:lvl1pPr>
              <a:lnSpc>
                <a:spcPts val="5193"/>
              </a:lnSpc>
              <a:defRPr sz="5600" b="0">
                <a:solidFill>
                  <a:schemeClr val="bg2"/>
                </a:solidFill>
                <a:latin typeface="Times New Roman" pitchFamily="18" charset="0"/>
              </a:defRPr>
            </a:lvl1pPr>
          </a:lstStyle>
          <a:p>
            <a:r>
              <a:rPr lang="en-US"/>
              <a:t>Click to edit </a:t>
            </a:r>
            <a:br>
              <a:rPr lang="en-US"/>
            </a:br>
            <a:r>
              <a:rPr lang="en-US"/>
              <a:t>Master title style</a:t>
            </a:r>
          </a:p>
        </p:txBody>
      </p:sp>
      <p:sp>
        <p:nvSpPr>
          <p:cNvPr id="3" name="Slide Number Placeholder 9"/>
          <p:cNvSpPr>
            <a:spLocks noGrp="1"/>
          </p:cNvSpPr>
          <p:nvPr>
            <p:ph type="sldNum" sz="quarter" idx="10"/>
          </p:nvPr>
        </p:nvSpPr>
        <p:spPr>
          <a:xfrm>
            <a:off x="457203" y="7405690"/>
            <a:ext cx="311150" cy="179387"/>
          </a:xfrm>
        </p:spPr>
        <p:txBody>
          <a:bodyPr/>
          <a:lstStyle>
            <a:lvl1pPr>
              <a:lnSpc>
                <a:spcPts val="1337"/>
              </a:lnSpc>
              <a:defRPr>
                <a:solidFill>
                  <a:schemeClr val="bg2"/>
                </a:solidFill>
              </a:defRPr>
            </a:lvl1pPr>
          </a:lstStyle>
          <a:p>
            <a:pPr>
              <a:defRPr/>
            </a:pPr>
            <a:fld id="{763A6BE3-59AE-40B2-A0E5-5DA4B35828E3}" type="slidenum">
              <a:rPr lang="en-US">
                <a:solidFill>
                  <a:srgbClr val="FFFFFF"/>
                </a:solidFill>
              </a:rPr>
              <a:pPr>
                <a:defRPr/>
              </a:pPr>
              <a:t>‹#›</a:t>
            </a:fld>
            <a:endParaRPr lang="en-US" dirty="0">
              <a:solidFill>
                <a:srgbClr val="FFFFFF"/>
              </a:solidFill>
            </a:endParaRPr>
          </a:p>
        </p:txBody>
      </p:sp>
      <p:sp>
        <p:nvSpPr>
          <p:cNvPr id="4" name="Footer Placeholder 10"/>
          <p:cNvSpPr>
            <a:spLocks noGrp="1"/>
          </p:cNvSpPr>
          <p:nvPr>
            <p:ph type="ftr" sz="quarter" idx="11"/>
          </p:nvPr>
        </p:nvSpPr>
        <p:spPr>
          <a:xfrm>
            <a:off x="847725" y="7405690"/>
            <a:ext cx="4749800" cy="179387"/>
          </a:xfrm>
        </p:spPr>
        <p:txBody>
          <a:bodyPr/>
          <a:lstStyle>
            <a:lvl1pPr>
              <a:lnSpc>
                <a:spcPts val="1337"/>
              </a:lnSpc>
              <a:defRPr>
                <a:solidFill>
                  <a:schemeClr val="bg2"/>
                </a:solidFill>
              </a:defRPr>
            </a:lvl1pPr>
          </a:lstStyle>
          <a:p>
            <a:pPr>
              <a:defRPr/>
            </a:pPr>
            <a:r>
              <a:rPr lang="en-US" dirty="0">
                <a:solidFill>
                  <a:srgbClr val="FFFFFF"/>
                </a:solidFill>
              </a:rPr>
              <a:t>Footer</a:t>
            </a:r>
          </a:p>
        </p:txBody>
      </p:sp>
    </p:spTree>
    <p:extLst>
      <p:ext uri="{BB962C8B-B14F-4D97-AF65-F5344CB8AC3E}">
        <p14:creationId xmlns:p14="http://schemas.microsoft.com/office/powerpoint/2010/main" val="27419157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77465" y="214586"/>
            <a:ext cx="9468000" cy="957262"/>
          </a:xfrm>
        </p:spPr>
        <p:txBody>
          <a:bodyPr/>
          <a:lstStyle>
            <a:lvl1pPr>
              <a:lnSpc>
                <a:spcPct val="100000"/>
              </a:lnSpc>
              <a:defRPr sz="2200"/>
            </a:lvl1pPr>
          </a:lstStyle>
          <a:p>
            <a:r>
              <a:rPr lang="en-US" dirty="0" smtClean="0"/>
              <a:t>Click to edit Master title style</a:t>
            </a:r>
            <a:endParaRPr lang="es-CL"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Slide Number Placeholder 9"/>
          <p:cNvSpPr>
            <a:spLocks noGrp="1"/>
          </p:cNvSpPr>
          <p:nvPr>
            <p:ph type="sldNum" sz="quarter" idx="10"/>
          </p:nvPr>
        </p:nvSpPr>
        <p:spPr/>
        <p:txBody>
          <a:bodyPr/>
          <a:lstStyle>
            <a:lvl1pPr>
              <a:defRPr/>
            </a:lvl1pPr>
          </a:lstStyle>
          <a:p>
            <a:pPr>
              <a:defRPr/>
            </a:pPr>
            <a:fld id="{183D6856-CF4E-42C4-B228-5F9DD1DB1801}" type="slidenum">
              <a:rPr lang="en-US">
                <a:solidFill>
                  <a:srgbClr val="002776"/>
                </a:solidFill>
              </a:rPr>
              <a:pPr>
                <a:defRPr/>
              </a:pPr>
              <a:t>‹#›</a:t>
            </a:fld>
            <a:endParaRPr lang="en-US" dirty="0">
              <a:solidFill>
                <a:srgbClr val="002776"/>
              </a:solidFill>
            </a:endParaRPr>
          </a:p>
        </p:txBody>
      </p:sp>
      <p:sp>
        <p:nvSpPr>
          <p:cNvPr id="5" name="Footer Placeholder 10"/>
          <p:cNvSpPr>
            <a:spLocks noGrp="1"/>
          </p:cNvSpPr>
          <p:nvPr>
            <p:ph type="ftr" sz="quarter" idx="11"/>
          </p:nvPr>
        </p:nvSpPr>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11268882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5343" y="4995866"/>
            <a:ext cx="8550275" cy="1543050"/>
          </a:xfrm>
        </p:spPr>
        <p:txBody>
          <a:bodyPr/>
          <a:lstStyle>
            <a:lvl1pPr algn="l">
              <a:defRPr sz="4000" b="1" cap="all"/>
            </a:lvl1pPr>
          </a:lstStyle>
          <a:p>
            <a:r>
              <a:rPr lang="en-US" smtClean="0"/>
              <a:t>Click to edit Master title style</a:t>
            </a:r>
            <a:endParaRPr lang="es-CL"/>
          </a:p>
        </p:txBody>
      </p:sp>
      <p:sp>
        <p:nvSpPr>
          <p:cNvPr id="3" name="Text Placeholder 2"/>
          <p:cNvSpPr>
            <a:spLocks noGrp="1"/>
          </p:cNvSpPr>
          <p:nvPr>
            <p:ph type="body" idx="1"/>
          </p:nvPr>
        </p:nvSpPr>
        <p:spPr>
          <a:xfrm>
            <a:off x="795343" y="3295657"/>
            <a:ext cx="8550275" cy="1700212"/>
          </a:xfrm>
        </p:spPr>
        <p:txBody>
          <a:bodyPr anchor="b"/>
          <a:lstStyle>
            <a:lvl1pPr marL="0" indent="0">
              <a:buNone/>
              <a:defRPr sz="2000"/>
            </a:lvl1pPr>
            <a:lvl2pPr marL="456697" indent="0">
              <a:buNone/>
              <a:defRPr sz="1800"/>
            </a:lvl2pPr>
            <a:lvl3pPr marL="913399" indent="0">
              <a:buNone/>
              <a:defRPr sz="1600"/>
            </a:lvl3pPr>
            <a:lvl4pPr marL="1370096" indent="0">
              <a:buNone/>
              <a:defRPr sz="1400"/>
            </a:lvl4pPr>
            <a:lvl5pPr marL="1826794" indent="0">
              <a:buNone/>
              <a:defRPr sz="1400"/>
            </a:lvl5pPr>
            <a:lvl6pPr marL="2283491" indent="0">
              <a:buNone/>
              <a:defRPr sz="1400"/>
            </a:lvl6pPr>
            <a:lvl7pPr marL="2740191" indent="0">
              <a:buNone/>
              <a:defRPr sz="1400"/>
            </a:lvl7pPr>
            <a:lvl8pPr marL="3196890" indent="0">
              <a:buNone/>
              <a:defRPr sz="1400"/>
            </a:lvl8pPr>
            <a:lvl9pPr marL="3653587" indent="0">
              <a:buNone/>
              <a:defRPr sz="1400"/>
            </a:lvl9pPr>
          </a:lstStyle>
          <a:p>
            <a:pPr lvl="0"/>
            <a:r>
              <a:rPr lang="en-US" smtClean="0"/>
              <a:t>Click to edit Master text styles</a:t>
            </a:r>
          </a:p>
        </p:txBody>
      </p:sp>
      <p:sp>
        <p:nvSpPr>
          <p:cNvPr id="4" name="Slide Number Placeholder 9"/>
          <p:cNvSpPr>
            <a:spLocks noGrp="1"/>
          </p:cNvSpPr>
          <p:nvPr>
            <p:ph type="sldNum" sz="quarter" idx="10"/>
          </p:nvPr>
        </p:nvSpPr>
        <p:spPr/>
        <p:txBody>
          <a:bodyPr/>
          <a:lstStyle>
            <a:lvl1pPr>
              <a:defRPr/>
            </a:lvl1pPr>
          </a:lstStyle>
          <a:p>
            <a:pPr>
              <a:defRPr/>
            </a:pPr>
            <a:fld id="{B7DAC1CF-7529-4767-A444-A1C24573EC07}" type="slidenum">
              <a:rPr lang="en-US"/>
              <a:pPr>
                <a:defRPr/>
              </a:pPr>
              <a:t>‹#›</a:t>
            </a:fld>
            <a:endParaRPr lang="en-US" dirty="0"/>
          </a:p>
        </p:txBody>
      </p:sp>
      <p:sp>
        <p:nvSpPr>
          <p:cNvPr id="5" name="Footer Placeholder 10"/>
          <p:cNvSpPr>
            <a:spLocks noGrp="1"/>
          </p:cNvSpPr>
          <p:nvPr>
            <p:ph type="ftr" sz="quarter" idx="11"/>
          </p:nvPr>
        </p:nvSpPr>
        <p:spPr/>
        <p:txBody>
          <a:bodyPr/>
          <a:lstStyle>
            <a:lvl1pPr>
              <a:defRPr/>
            </a:lvl1pPr>
          </a:lstStyle>
          <a:p>
            <a:pPr>
              <a:defRPr/>
            </a:pPr>
            <a:r>
              <a:rPr lang="en-US" dirty="0"/>
              <a:t>Footer</a:t>
            </a:r>
          </a:p>
        </p:txBody>
      </p:sp>
    </p:spTree>
    <p:extLst>
      <p:ext uri="{BB962C8B-B14F-4D97-AF65-F5344CB8AC3E}">
        <p14:creationId xmlns:p14="http://schemas.microsoft.com/office/powerpoint/2010/main" val="304555012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5343" y="4995866"/>
            <a:ext cx="8550275" cy="1543050"/>
          </a:xfrm>
        </p:spPr>
        <p:txBody>
          <a:bodyPr/>
          <a:lstStyle>
            <a:lvl1pPr algn="l">
              <a:defRPr sz="4000" b="1" cap="all"/>
            </a:lvl1pPr>
          </a:lstStyle>
          <a:p>
            <a:r>
              <a:rPr lang="en-US" smtClean="0"/>
              <a:t>Click to edit Master title style</a:t>
            </a:r>
            <a:endParaRPr lang="es-CL"/>
          </a:p>
        </p:txBody>
      </p:sp>
      <p:sp>
        <p:nvSpPr>
          <p:cNvPr id="3" name="Text Placeholder 2"/>
          <p:cNvSpPr>
            <a:spLocks noGrp="1"/>
          </p:cNvSpPr>
          <p:nvPr>
            <p:ph type="body" idx="1"/>
          </p:nvPr>
        </p:nvSpPr>
        <p:spPr>
          <a:xfrm>
            <a:off x="795343" y="3295657"/>
            <a:ext cx="8550275" cy="1700212"/>
          </a:xfrm>
        </p:spPr>
        <p:txBody>
          <a:bodyPr anchor="b"/>
          <a:lstStyle>
            <a:lvl1pPr marL="0" indent="0">
              <a:buNone/>
              <a:defRPr sz="2000"/>
            </a:lvl1pPr>
            <a:lvl2pPr marL="456697" indent="0">
              <a:buNone/>
              <a:defRPr sz="1800"/>
            </a:lvl2pPr>
            <a:lvl3pPr marL="913399" indent="0">
              <a:buNone/>
              <a:defRPr sz="1600"/>
            </a:lvl3pPr>
            <a:lvl4pPr marL="1370096" indent="0">
              <a:buNone/>
              <a:defRPr sz="1400"/>
            </a:lvl4pPr>
            <a:lvl5pPr marL="1826794" indent="0">
              <a:buNone/>
              <a:defRPr sz="1400"/>
            </a:lvl5pPr>
            <a:lvl6pPr marL="2283491" indent="0">
              <a:buNone/>
              <a:defRPr sz="1400"/>
            </a:lvl6pPr>
            <a:lvl7pPr marL="2740191" indent="0">
              <a:buNone/>
              <a:defRPr sz="1400"/>
            </a:lvl7pPr>
            <a:lvl8pPr marL="3196890" indent="0">
              <a:buNone/>
              <a:defRPr sz="1400"/>
            </a:lvl8pPr>
            <a:lvl9pPr marL="3653587" indent="0">
              <a:buNone/>
              <a:defRPr sz="1400"/>
            </a:lvl9pPr>
          </a:lstStyle>
          <a:p>
            <a:pPr lvl="0"/>
            <a:r>
              <a:rPr lang="en-US" smtClean="0"/>
              <a:t>Click to edit Master text styles</a:t>
            </a:r>
          </a:p>
        </p:txBody>
      </p:sp>
      <p:sp>
        <p:nvSpPr>
          <p:cNvPr id="4" name="Slide Number Placeholder 9"/>
          <p:cNvSpPr>
            <a:spLocks noGrp="1"/>
          </p:cNvSpPr>
          <p:nvPr>
            <p:ph type="sldNum" sz="quarter" idx="10"/>
          </p:nvPr>
        </p:nvSpPr>
        <p:spPr/>
        <p:txBody>
          <a:bodyPr/>
          <a:lstStyle>
            <a:lvl1pPr>
              <a:defRPr/>
            </a:lvl1pPr>
          </a:lstStyle>
          <a:p>
            <a:pPr>
              <a:defRPr/>
            </a:pPr>
            <a:fld id="{B7DAC1CF-7529-4767-A444-A1C24573EC07}" type="slidenum">
              <a:rPr lang="en-US">
                <a:solidFill>
                  <a:srgbClr val="002776"/>
                </a:solidFill>
              </a:rPr>
              <a:pPr>
                <a:defRPr/>
              </a:pPr>
              <a:t>‹#›</a:t>
            </a:fld>
            <a:endParaRPr lang="en-US" dirty="0">
              <a:solidFill>
                <a:srgbClr val="002776"/>
              </a:solidFill>
            </a:endParaRPr>
          </a:p>
        </p:txBody>
      </p:sp>
      <p:sp>
        <p:nvSpPr>
          <p:cNvPr id="5" name="Footer Placeholder 10"/>
          <p:cNvSpPr>
            <a:spLocks noGrp="1"/>
          </p:cNvSpPr>
          <p:nvPr>
            <p:ph type="ftr" sz="quarter" idx="11"/>
          </p:nvPr>
        </p:nvSpPr>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206468393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s-CL" dirty="0"/>
          </a:p>
        </p:txBody>
      </p:sp>
      <p:sp>
        <p:nvSpPr>
          <p:cNvPr id="3" name="Content Placeholder 2"/>
          <p:cNvSpPr>
            <a:spLocks noGrp="1"/>
          </p:cNvSpPr>
          <p:nvPr>
            <p:ph sz="half" idx="1"/>
          </p:nvPr>
        </p:nvSpPr>
        <p:spPr>
          <a:xfrm>
            <a:off x="492133" y="1314455"/>
            <a:ext cx="4460875" cy="6100763"/>
          </a:xfrm>
        </p:spPr>
        <p:txBody>
          <a:bodyPr/>
          <a:lstStyle>
            <a:lvl1pPr>
              <a:defRPr sz="2800"/>
            </a:lvl1pPr>
            <a:lvl2pPr>
              <a:defRPr sz="25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Content Placeholder 3"/>
          <p:cNvSpPr>
            <a:spLocks noGrp="1"/>
          </p:cNvSpPr>
          <p:nvPr>
            <p:ph sz="half" idx="2"/>
          </p:nvPr>
        </p:nvSpPr>
        <p:spPr>
          <a:xfrm>
            <a:off x="5105407" y="1314455"/>
            <a:ext cx="4460875" cy="6100763"/>
          </a:xfrm>
        </p:spPr>
        <p:txBody>
          <a:bodyPr/>
          <a:lstStyle>
            <a:lvl1pPr>
              <a:defRPr sz="2800"/>
            </a:lvl1pPr>
            <a:lvl2pPr>
              <a:defRPr sz="25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5" name="Slide Number Placeholder 9"/>
          <p:cNvSpPr>
            <a:spLocks noGrp="1"/>
          </p:cNvSpPr>
          <p:nvPr>
            <p:ph type="sldNum" sz="quarter" idx="10"/>
          </p:nvPr>
        </p:nvSpPr>
        <p:spPr/>
        <p:txBody>
          <a:bodyPr/>
          <a:lstStyle>
            <a:lvl1pPr>
              <a:defRPr/>
            </a:lvl1pPr>
          </a:lstStyle>
          <a:p>
            <a:pPr>
              <a:defRPr/>
            </a:pPr>
            <a:fld id="{31880911-99AE-4CB7-A071-1760C35551F7}" type="slidenum">
              <a:rPr lang="en-US">
                <a:solidFill>
                  <a:srgbClr val="002776"/>
                </a:solidFill>
              </a:rPr>
              <a:pPr>
                <a:defRPr/>
              </a:pPr>
              <a:t>‹#›</a:t>
            </a:fld>
            <a:endParaRPr lang="en-US" dirty="0">
              <a:solidFill>
                <a:srgbClr val="002776"/>
              </a:solidFill>
            </a:endParaRPr>
          </a:p>
        </p:txBody>
      </p:sp>
      <p:sp>
        <p:nvSpPr>
          <p:cNvPr id="6" name="Footer Placeholder 10"/>
          <p:cNvSpPr>
            <a:spLocks noGrp="1"/>
          </p:cNvSpPr>
          <p:nvPr>
            <p:ph type="ftr" sz="quarter" idx="11"/>
          </p:nvPr>
        </p:nvSpPr>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312146515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s-CL" dirty="0"/>
          </a:p>
        </p:txBody>
      </p:sp>
      <p:sp>
        <p:nvSpPr>
          <p:cNvPr id="3" name="Slide Number Placeholder 9"/>
          <p:cNvSpPr>
            <a:spLocks noGrp="1"/>
          </p:cNvSpPr>
          <p:nvPr>
            <p:ph type="sldNum" sz="quarter" idx="10"/>
          </p:nvPr>
        </p:nvSpPr>
        <p:spPr/>
        <p:txBody>
          <a:bodyPr/>
          <a:lstStyle>
            <a:lvl1pPr>
              <a:defRPr/>
            </a:lvl1pPr>
          </a:lstStyle>
          <a:p>
            <a:pPr>
              <a:defRPr/>
            </a:pPr>
            <a:fld id="{86812F57-7A5F-4E8D-A60F-218CCB32CE6C}" type="slidenum">
              <a:rPr lang="en-US">
                <a:solidFill>
                  <a:srgbClr val="002776"/>
                </a:solidFill>
              </a:rPr>
              <a:pPr>
                <a:defRPr/>
              </a:pPr>
              <a:t>‹#›</a:t>
            </a:fld>
            <a:endParaRPr lang="en-US" dirty="0">
              <a:solidFill>
                <a:srgbClr val="002776"/>
              </a:solidFill>
            </a:endParaRPr>
          </a:p>
        </p:txBody>
      </p:sp>
      <p:sp>
        <p:nvSpPr>
          <p:cNvPr id="4" name="Footer Placeholder 10"/>
          <p:cNvSpPr>
            <a:spLocks noGrp="1"/>
          </p:cNvSpPr>
          <p:nvPr>
            <p:ph type="ftr" sz="quarter" idx="11"/>
          </p:nvPr>
        </p:nvSpPr>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230972718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Deloitte Contenido">
    <p:spTree>
      <p:nvGrpSpPr>
        <p:cNvPr id="1" name=""/>
        <p:cNvGrpSpPr/>
        <p:nvPr/>
      </p:nvGrpSpPr>
      <p:grpSpPr>
        <a:xfrm>
          <a:off x="0" y="0"/>
          <a:ext cx="0" cy="0"/>
          <a:chOff x="0" y="0"/>
          <a:chExt cx="0" cy="0"/>
        </a:xfrm>
      </p:grpSpPr>
      <p:sp>
        <p:nvSpPr>
          <p:cNvPr id="2" name="Title 1"/>
          <p:cNvSpPr>
            <a:spLocks noGrp="1"/>
          </p:cNvSpPr>
          <p:nvPr>
            <p:ph type="title"/>
          </p:nvPr>
        </p:nvSpPr>
        <p:spPr>
          <a:xfrm>
            <a:off x="277465" y="214586"/>
            <a:ext cx="9468000" cy="935211"/>
          </a:xfrm>
        </p:spPr>
        <p:txBody>
          <a:bodyPr/>
          <a:lstStyle>
            <a:lvl1pPr>
              <a:lnSpc>
                <a:spcPct val="100000"/>
              </a:lnSpc>
              <a:defRPr sz="2200"/>
            </a:lvl1pPr>
          </a:lstStyle>
          <a:p>
            <a:r>
              <a:rPr lang="en-US" dirty="0" smtClean="0"/>
              <a:t>Click to edit Master title style</a:t>
            </a:r>
            <a:endParaRPr lang="es-CL" dirty="0"/>
          </a:p>
        </p:txBody>
      </p:sp>
      <p:sp>
        <p:nvSpPr>
          <p:cNvPr id="3" name="Slide Number Placeholder 9"/>
          <p:cNvSpPr>
            <a:spLocks noGrp="1"/>
          </p:cNvSpPr>
          <p:nvPr>
            <p:ph type="sldNum" sz="quarter" idx="10"/>
          </p:nvPr>
        </p:nvSpPr>
        <p:spPr>
          <a:xfrm>
            <a:off x="457203" y="7429506"/>
            <a:ext cx="311150" cy="163513"/>
          </a:xfrm>
        </p:spPr>
        <p:txBody>
          <a:bodyPr/>
          <a:lstStyle>
            <a:lvl1pPr>
              <a:defRPr/>
            </a:lvl1pPr>
          </a:lstStyle>
          <a:p>
            <a:pPr>
              <a:defRPr/>
            </a:pPr>
            <a:fld id="{10B2FFDA-8459-4AAB-8339-1E05B01561E7}" type="slidenum">
              <a:rPr lang="en-US">
                <a:solidFill>
                  <a:srgbClr val="002776"/>
                </a:solidFill>
              </a:rPr>
              <a:pPr>
                <a:defRPr/>
              </a:pPr>
              <a:t>‹#›</a:t>
            </a:fld>
            <a:endParaRPr lang="en-US" dirty="0">
              <a:solidFill>
                <a:srgbClr val="002776"/>
              </a:solidFill>
            </a:endParaRPr>
          </a:p>
        </p:txBody>
      </p:sp>
      <p:sp>
        <p:nvSpPr>
          <p:cNvPr id="4" name="Footer Placeholder 10"/>
          <p:cNvSpPr>
            <a:spLocks noGrp="1"/>
          </p:cNvSpPr>
          <p:nvPr>
            <p:ph type="ftr" sz="quarter" idx="11"/>
          </p:nvPr>
        </p:nvSpPr>
        <p:spPr>
          <a:xfrm>
            <a:off x="849313" y="7429506"/>
            <a:ext cx="4749800" cy="163513"/>
          </a:xfrm>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1198543835"/>
      </p:ext>
    </p:extLst>
  </p:cSld>
  <p:clrMapOvr>
    <a:masterClrMapping/>
  </p:clrMapOvr>
  <p:transition spd="slow"/>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Deloitte Portada">
    <p:spTree>
      <p:nvGrpSpPr>
        <p:cNvPr id="1" name=""/>
        <p:cNvGrpSpPr/>
        <p:nvPr/>
      </p:nvGrpSpPr>
      <p:grpSpPr>
        <a:xfrm>
          <a:off x="0" y="0"/>
          <a:ext cx="0" cy="0"/>
          <a:chOff x="0" y="0"/>
          <a:chExt cx="0" cy="0"/>
        </a:xfrm>
      </p:grpSpPr>
      <p:sp>
        <p:nvSpPr>
          <p:cNvPr id="5" name="Rectangle 2"/>
          <p:cNvSpPr>
            <a:spLocks noGrp="1"/>
          </p:cNvSpPr>
          <p:nvPr>
            <p:ph type="ctrTitle"/>
          </p:nvPr>
        </p:nvSpPr>
        <p:spPr>
          <a:xfrm>
            <a:off x="564134" y="2806702"/>
            <a:ext cx="5473130" cy="2160588"/>
          </a:xfrm>
        </p:spPr>
        <p:txBody>
          <a:bodyPr/>
          <a:lstStyle>
            <a:lvl1pPr>
              <a:lnSpc>
                <a:spcPts val="4341"/>
              </a:lnSpc>
              <a:defRPr b="0">
                <a:latin typeface="+mj-lt"/>
              </a:defRPr>
            </a:lvl1pPr>
          </a:lstStyle>
          <a:p>
            <a:pPr>
              <a:lnSpc>
                <a:spcPts val="3895"/>
              </a:lnSpc>
            </a:pPr>
            <a:endParaRPr lang="es-CL" sz="4000" dirty="0">
              <a:solidFill>
                <a:schemeClr val="accent2"/>
              </a:solidFill>
            </a:endParaRPr>
          </a:p>
        </p:txBody>
      </p:sp>
      <p:sp>
        <p:nvSpPr>
          <p:cNvPr id="6" name="Text Box 3"/>
          <p:cNvSpPr txBox="1">
            <a:spLocks noChangeArrowheads="1"/>
          </p:cNvSpPr>
          <p:nvPr userDrawn="1"/>
        </p:nvSpPr>
        <p:spPr bwMode="auto">
          <a:xfrm>
            <a:off x="515232" y="7123170"/>
            <a:ext cx="2640747" cy="43623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defTabSz="1017074">
              <a:spcAft>
                <a:spcPts val="0"/>
              </a:spcAft>
            </a:pPr>
            <a:endParaRPr lang="es-CL" sz="1300" dirty="0">
              <a:solidFill>
                <a:srgbClr val="000000"/>
              </a:solidFill>
              <a:latin typeface="Arial"/>
            </a:endParaRPr>
          </a:p>
        </p:txBody>
      </p:sp>
      <p:pic>
        <p:nvPicPr>
          <p:cNvPr id="7" name="Picture 2"/>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65152" y="501653"/>
            <a:ext cx="2312586" cy="43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0479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grpSp>
        <p:nvGrpSpPr>
          <p:cNvPr id="3" name="Group 158"/>
          <p:cNvGrpSpPr>
            <a:grpSpLocks/>
          </p:cNvGrpSpPr>
          <p:nvPr userDrawn="1"/>
        </p:nvGrpSpPr>
        <p:grpSpPr bwMode="auto">
          <a:xfrm>
            <a:off x="382828" y="6286055"/>
            <a:ext cx="3009900" cy="354012"/>
            <a:chOff x="457200" y="5959475"/>
            <a:chExt cx="3311525" cy="400050"/>
          </a:xfrm>
        </p:grpSpPr>
        <p:sp>
          <p:nvSpPr>
            <p:cNvPr id="4" name="Freeform 170"/>
            <p:cNvSpPr>
              <a:spLocks/>
            </p:cNvSpPr>
            <p:nvPr/>
          </p:nvSpPr>
          <p:spPr bwMode="auto">
            <a:xfrm>
              <a:off x="457200" y="6181925"/>
              <a:ext cx="94316" cy="130958"/>
            </a:xfrm>
            <a:custGeom>
              <a:avLst/>
              <a:gdLst>
                <a:gd name="T0" fmla="*/ 2147483647 w 59"/>
                <a:gd name="T1" fmla="*/ 0 h 83"/>
                <a:gd name="T2" fmla="*/ 2147483647 w 59"/>
                <a:gd name="T3" fmla="*/ 0 h 83"/>
                <a:gd name="T4" fmla="*/ 2147483647 w 59"/>
                <a:gd name="T5" fmla="*/ 0 h 83"/>
                <a:gd name="T6" fmla="*/ 2147483647 w 59"/>
                <a:gd name="T7" fmla="*/ 2147483647 h 83"/>
                <a:gd name="T8" fmla="*/ 2147483647 w 59"/>
                <a:gd name="T9" fmla="*/ 2147483647 h 83"/>
                <a:gd name="T10" fmla="*/ 2147483647 w 59"/>
                <a:gd name="T11" fmla="*/ 2147483647 h 83"/>
                <a:gd name="T12" fmla="*/ 2147483647 w 59"/>
                <a:gd name="T13" fmla="*/ 2147483647 h 83"/>
                <a:gd name="T14" fmla="*/ 2147483647 w 59"/>
                <a:gd name="T15" fmla="*/ 2147483647 h 83"/>
                <a:gd name="T16" fmla="*/ 2147483647 w 59"/>
                <a:gd name="T17" fmla="*/ 2147483647 h 83"/>
                <a:gd name="T18" fmla="*/ 2147483647 w 59"/>
                <a:gd name="T19" fmla="*/ 2147483647 h 83"/>
                <a:gd name="T20" fmla="*/ 2147483647 w 59"/>
                <a:gd name="T21" fmla="*/ 2147483647 h 83"/>
                <a:gd name="T22" fmla="*/ 0 w 59"/>
                <a:gd name="T23" fmla="*/ 2147483647 h 83"/>
                <a:gd name="T24" fmla="*/ 2147483647 w 59"/>
                <a:gd name="T25" fmla="*/ 2147483647 h 83"/>
                <a:gd name="T26" fmla="*/ 2147483647 w 59"/>
                <a:gd name="T27" fmla="*/ 2147483647 h 83"/>
                <a:gd name="T28" fmla="*/ 2147483647 w 59"/>
                <a:gd name="T29" fmla="*/ 2147483647 h 83"/>
                <a:gd name="T30" fmla="*/ 2147483647 w 59"/>
                <a:gd name="T31" fmla="*/ 2147483647 h 83"/>
                <a:gd name="T32" fmla="*/ 2147483647 w 59"/>
                <a:gd name="T33" fmla="*/ 2147483647 h 83"/>
                <a:gd name="T34" fmla="*/ 2147483647 w 59"/>
                <a:gd name="T35" fmla="*/ 2147483647 h 83"/>
                <a:gd name="T36" fmla="*/ 2147483647 w 59"/>
                <a:gd name="T37" fmla="*/ 2147483647 h 83"/>
                <a:gd name="T38" fmla="*/ 2147483647 w 59"/>
                <a:gd name="T39" fmla="*/ 2147483647 h 83"/>
                <a:gd name="T40" fmla="*/ 2147483647 w 59"/>
                <a:gd name="T41" fmla="*/ 2147483647 h 83"/>
                <a:gd name="T42" fmla="*/ 2147483647 w 59"/>
                <a:gd name="T43" fmla="*/ 2147483647 h 83"/>
                <a:gd name="T44" fmla="*/ 2147483647 w 59"/>
                <a:gd name="T45" fmla="*/ 2147483647 h 83"/>
                <a:gd name="T46" fmla="*/ 2147483647 w 59"/>
                <a:gd name="T47" fmla="*/ 2147483647 h 83"/>
                <a:gd name="T48" fmla="*/ 2147483647 w 59"/>
                <a:gd name="T49" fmla="*/ 2147483647 h 83"/>
                <a:gd name="T50" fmla="*/ 2147483647 w 59"/>
                <a:gd name="T51" fmla="*/ 2147483647 h 83"/>
                <a:gd name="T52" fmla="*/ 2147483647 w 59"/>
                <a:gd name="T53" fmla="*/ 2147483647 h 83"/>
                <a:gd name="T54" fmla="*/ 2147483647 w 59"/>
                <a:gd name="T55" fmla="*/ 2147483647 h 83"/>
                <a:gd name="T56" fmla="*/ 2147483647 w 59"/>
                <a:gd name="T57" fmla="*/ 2147483647 h 83"/>
                <a:gd name="T58" fmla="*/ 2147483647 w 59"/>
                <a:gd name="T59" fmla="*/ 2147483647 h 83"/>
                <a:gd name="T60" fmla="*/ 2147483647 w 59"/>
                <a:gd name="T61" fmla="*/ 2147483647 h 83"/>
                <a:gd name="T62" fmla="*/ 2147483647 w 59"/>
                <a:gd name="T63" fmla="*/ 2147483647 h 83"/>
                <a:gd name="T64" fmla="*/ 2147483647 w 59"/>
                <a:gd name="T65" fmla="*/ 2147483647 h 83"/>
                <a:gd name="T66" fmla="*/ 2147483647 w 59"/>
                <a:gd name="T67" fmla="*/ 2147483647 h 83"/>
                <a:gd name="T68" fmla="*/ 2147483647 w 59"/>
                <a:gd name="T69" fmla="*/ 2147483647 h 83"/>
                <a:gd name="T70" fmla="*/ 2147483647 w 59"/>
                <a:gd name="T71" fmla="*/ 2147483647 h 83"/>
                <a:gd name="T72" fmla="*/ 2147483647 w 59"/>
                <a:gd name="T73" fmla="*/ 2147483647 h 83"/>
                <a:gd name="T74" fmla="*/ 2147483647 w 59"/>
                <a:gd name="T75" fmla="*/ 2147483647 h 83"/>
                <a:gd name="T76" fmla="*/ 2147483647 w 59"/>
                <a:gd name="T77" fmla="*/ 2147483647 h 83"/>
                <a:gd name="T78" fmla="*/ 2147483647 w 59"/>
                <a:gd name="T79" fmla="*/ 2147483647 h 83"/>
                <a:gd name="T80" fmla="*/ 2147483647 w 59"/>
                <a:gd name="T81" fmla="*/ 2147483647 h 83"/>
                <a:gd name="T82" fmla="*/ 2147483647 w 59"/>
                <a:gd name="T83" fmla="*/ 2147483647 h 83"/>
                <a:gd name="T84" fmla="*/ 2147483647 w 59"/>
                <a:gd name="T85" fmla="*/ 2147483647 h 83"/>
                <a:gd name="T86" fmla="*/ 2147483647 w 59"/>
                <a:gd name="T87" fmla="*/ 2147483647 h 83"/>
                <a:gd name="T88" fmla="*/ 2147483647 w 59"/>
                <a:gd name="T89" fmla="*/ 2147483647 h 83"/>
                <a:gd name="T90" fmla="*/ 2147483647 w 59"/>
                <a:gd name="T91" fmla="*/ 2147483647 h 83"/>
                <a:gd name="T92" fmla="*/ 2147483647 w 59"/>
                <a:gd name="T93" fmla="*/ 2147483647 h 8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9"/>
                <a:gd name="T142" fmla="*/ 0 h 83"/>
                <a:gd name="T143" fmla="*/ 59 w 59"/>
                <a:gd name="T144" fmla="*/ 83 h 8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9" h="83">
                  <a:moveTo>
                    <a:pt x="59" y="1"/>
                  </a:moveTo>
                  <a:lnTo>
                    <a:pt x="58" y="0"/>
                  </a:lnTo>
                  <a:lnTo>
                    <a:pt x="56" y="0"/>
                  </a:lnTo>
                  <a:lnTo>
                    <a:pt x="28" y="0"/>
                  </a:lnTo>
                  <a:lnTo>
                    <a:pt x="7" y="0"/>
                  </a:lnTo>
                  <a:lnTo>
                    <a:pt x="2" y="0"/>
                  </a:lnTo>
                  <a:lnTo>
                    <a:pt x="1" y="1"/>
                  </a:lnTo>
                  <a:lnTo>
                    <a:pt x="1" y="2"/>
                  </a:lnTo>
                  <a:lnTo>
                    <a:pt x="1" y="3"/>
                  </a:lnTo>
                  <a:lnTo>
                    <a:pt x="3" y="3"/>
                  </a:lnTo>
                  <a:lnTo>
                    <a:pt x="5" y="4"/>
                  </a:lnTo>
                  <a:lnTo>
                    <a:pt x="8" y="4"/>
                  </a:lnTo>
                  <a:lnTo>
                    <a:pt x="11" y="5"/>
                  </a:lnTo>
                  <a:lnTo>
                    <a:pt x="12" y="6"/>
                  </a:lnTo>
                  <a:lnTo>
                    <a:pt x="12" y="8"/>
                  </a:lnTo>
                  <a:lnTo>
                    <a:pt x="12" y="11"/>
                  </a:lnTo>
                  <a:lnTo>
                    <a:pt x="12" y="68"/>
                  </a:lnTo>
                  <a:lnTo>
                    <a:pt x="12" y="73"/>
                  </a:lnTo>
                  <a:lnTo>
                    <a:pt x="11" y="76"/>
                  </a:lnTo>
                  <a:lnTo>
                    <a:pt x="10" y="78"/>
                  </a:lnTo>
                  <a:lnTo>
                    <a:pt x="8" y="79"/>
                  </a:lnTo>
                  <a:lnTo>
                    <a:pt x="1" y="80"/>
                  </a:lnTo>
                  <a:lnTo>
                    <a:pt x="0" y="80"/>
                  </a:lnTo>
                  <a:lnTo>
                    <a:pt x="0" y="81"/>
                  </a:lnTo>
                  <a:lnTo>
                    <a:pt x="0" y="82"/>
                  </a:lnTo>
                  <a:lnTo>
                    <a:pt x="1" y="83"/>
                  </a:lnTo>
                  <a:lnTo>
                    <a:pt x="4" y="83"/>
                  </a:lnTo>
                  <a:lnTo>
                    <a:pt x="19" y="82"/>
                  </a:lnTo>
                  <a:lnTo>
                    <a:pt x="36" y="83"/>
                  </a:lnTo>
                  <a:lnTo>
                    <a:pt x="37" y="83"/>
                  </a:lnTo>
                  <a:lnTo>
                    <a:pt x="38" y="82"/>
                  </a:lnTo>
                  <a:lnTo>
                    <a:pt x="39" y="82"/>
                  </a:lnTo>
                  <a:lnTo>
                    <a:pt x="39" y="81"/>
                  </a:lnTo>
                  <a:lnTo>
                    <a:pt x="38" y="80"/>
                  </a:lnTo>
                  <a:lnTo>
                    <a:pt x="37" y="79"/>
                  </a:lnTo>
                  <a:lnTo>
                    <a:pt x="34" y="79"/>
                  </a:lnTo>
                  <a:lnTo>
                    <a:pt x="29" y="78"/>
                  </a:lnTo>
                  <a:lnTo>
                    <a:pt x="26" y="76"/>
                  </a:lnTo>
                  <a:lnTo>
                    <a:pt x="25" y="75"/>
                  </a:lnTo>
                  <a:lnTo>
                    <a:pt x="24" y="74"/>
                  </a:lnTo>
                  <a:lnTo>
                    <a:pt x="24" y="71"/>
                  </a:lnTo>
                  <a:lnTo>
                    <a:pt x="24" y="45"/>
                  </a:lnTo>
                  <a:lnTo>
                    <a:pt x="25" y="43"/>
                  </a:lnTo>
                  <a:lnTo>
                    <a:pt x="25" y="42"/>
                  </a:lnTo>
                  <a:lnTo>
                    <a:pt x="26" y="42"/>
                  </a:lnTo>
                  <a:lnTo>
                    <a:pt x="28" y="41"/>
                  </a:lnTo>
                  <a:lnTo>
                    <a:pt x="32" y="41"/>
                  </a:lnTo>
                  <a:lnTo>
                    <a:pt x="40" y="41"/>
                  </a:lnTo>
                  <a:lnTo>
                    <a:pt x="45" y="42"/>
                  </a:lnTo>
                  <a:lnTo>
                    <a:pt x="46" y="43"/>
                  </a:lnTo>
                  <a:lnTo>
                    <a:pt x="47" y="44"/>
                  </a:lnTo>
                  <a:lnTo>
                    <a:pt x="48" y="47"/>
                  </a:lnTo>
                  <a:lnTo>
                    <a:pt x="49" y="52"/>
                  </a:lnTo>
                  <a:lnTo>
                    <a:pt x="50" y="54"/>
                  </a:lnTo>
                  <a:lnTo>
                    <a:pt x="51" y="54"/>
                  </a:lnTo>
                  <a:lnTo>
                    <a:pt x="52" y="54"/>
                  </a:lnTo>
                  <a:lnTo>
                    <a:pt x="52" y="52"/>
                  </a:lnTo>
                  <a:lnTo>
                    <a:pt x="52" y="38"/>
                  </a:lnTo>
                  <a:lnTo>
                    <a:pt x="52" y="27"/>
                  </a:lnTo>
                  <a:lnTo>
                    <a:pt x="52" y="25"/>
                  </a:lnTo>
                  <a:lnTo>
                    <a:pt x="51" y="24"/>
                  </a:lnTo>
                  <a:lnTo>
                    <a:pt x="50" y="25"/>
                  </a:lnTo>
                  <a:lnTo>
                    <a:pt x="49" y="26"/>
                  </a:lnTo>
                  <a:lnTo>
                    <a:pt x="48" y="30"/>
                  </a:lnTo>
                  <a:lnTo>
                    <a:pt x="47" y="32"/>
                  </a:lnTo>
                  <a:lnTo>
                    <a:pt x="46" y="34"/>
                  </a:lnTo>
                  <a:lnTo>
                    <a:pt x="45" y="35"/>
                  </a:lnTo>
                  <a:lnTo>
                    <a:pt x="44" y="36"/>
                  </a:lnTo>
                  <a:lnTo>
                    <a:pt x="41" y="37"/>
                  </a:lnTo>
                  <a:lnTo>
                    <a:pt x="33" y="38"/>
                  </a:lnTo>
                  <a:lnTo>
                    <a:pt x="28" y="37"/>
                  </a:lnTo>
                  <a:lnTo>
                    <a:pt x="26" y="37"/>
                  </a:lnTo>
                  <a:lnTo>
                    <a:pt x="25" y="36"/>
                  </a:lnTo>
                  <a:lnTo>
                    <a:pt x="24" y="35"/>
                  </a:lnTo>
                  <a:lnTo>
                    <a:pt x="24" y="33"/>
                  </a:lnTo>
                  <a:lnTo>
                    <a:pt x="24" y="10"/>
                  </a:lnTo>
                  <a:lnTo>
                    <a:pt x="24" y="7"/>
                  </a:lnTo>
                  <a:lnTo>
                    <a:pt x="25" y="6"/>
                  </a:lnTo>
                  <a:lnTo>
                    <a:pt x="26" y="5"/>
                  </a:lnTo>
                  <a:lnTo>
                    <a:pt x="27" y="5"/>
                  </a:lnTo>
                  <a:lnTo>
                    <a:pt x="28" y="4"/>
                  </a:lnTo>
                  <a:lnTo>
                    <a:pt x="33" y="4"/>
                  </a:lnTo>
                  <a:lnTo>
                    <a:pt x="40" y="4"/>
                  </a:lnTo>
                  <a:lnTo>
                    <a:pt x="45" y="5"/>
                  </a:lnTo>
                  <a:lnTo>
                    <a:pt x="49" y="6"/>
                  </a:lnTo>
                  <a:lnTo>
                    <a:pt x="50" y="7"/>
                  </a:lnTo>
                  <a:lnTo>
                    <a:pt x="51" y="7"/>
                  </a:lnTo>
                  <a:lnTo>
                    <a:pt x="53" y="9"/>
                  </a:lnTo>
                  <a:lnTo>
                    <a:pt x="54" y="12"/>
                  </a:lnTo>
                  <a:lnTo>
                    <a:pt x="56" y="18"/>
                  </a:lnTo>
                  <a:lnTo>
                    <a:pt x="56" y="19"/>
                  </a:lnTo>
                  <a:lnTo>
                    <a:pt x="57" y="19"/>
                  </a:lnTo>
                  <a:lnTo>
                    <a:pt x="58" y="19"/>
                  </a:lnTo>
                  <a:lnTo>
                    <a:pt x="59" y="18"/>
                  </a:lnTo>
                  <a:lnTo>
                    <a:pt x="59" y="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 name="Freeform 171"/>
            <p:cNvSpPr>
              <a:spLocks noEditPoints="1"/>
            </p:cNvSpPr>
            <p:nvPr/>
          </p:nvSpPr>
          <p:spPr bwMode="auto">
            <a:xfrm>
              <a:off x="563741" y="6180130"/>
              <a:ext cx="41918" cy="132752"/>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0 w 27"/>
                <a:gd name="T45" fmla="*/ 2147483647 h 84"/>
                <a:gd name="T46" fmla="*/ 0 w 27"/>
                <a:gd name="T47" fmla="*/ 2147483647 h 84"/>
                <a:gd name="T48" fmla="*/ 2147483647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0 h 84"/>
                <a:gd name="T78" fmla="*/ 2147483647 w 27"/>
                <a:gd name="T79" fmla="*/ 0 h 84"/>
                <a:gd name="T80" fmla="*/ 2147483647 w 27"/>
                <a:gd name="T81" fmla="*/ 2147483647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0 h 84"/>
                <a:gd name="T112" fmla="*/ 2147483647 w 27"/>
                <a:gd name="T113" fmla="*/ 0 h 8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7"/>
                <a:gd name="T172" fmla="*/ 0 h 84"/>
                <a:gd name="T173" fmla="*/ 27 w 27"/>
                <a:gd name="T174" fmla="*/ 84 h 8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7" h="84">
                  <a:moveTo>
                    <a:pt x="18" y="38"/>
                  </a:moveTo>
                  <a:lnTo>
                    <a:pt x="19" y="31"/>
                  </a:lnTo>
                  <a:lnTo>
                    <a:pt x="19" y="30"/>
                  </a:lnTo>
                  <a:lnTo>
                    <a:pt x="18" y="30"/>
                  </a:lnTo>
                  <a:lnTo>
                    <a:pt x="10" y="35"/>
                  </a:lnTo>
                  <a:lnTo>
                    <a:pt x="8" y="36"/>
                  </a:lnTo>
                  <a:lnTo>
                    <a:pt x="6" y="37"/>
                  </a:lnTo>
                  <a:lnTo>
                    <a:pt x="4" y="38"/>
                  </a:lnTo>
                  <a:lnTo>
                    <a:pt x="3" y="39"/>
                  </a:lnTo>
                  <a:lnTo>
                    <a:pt x="4" y="40"/>
                  </a:lnTo>
                  <a:lnTo>
                    <a:pt x="6" y="41"/>
                  </a:lnTo>
                  <a:lnTo>
                    <a:pt x="8" y="41"/>
                  </a:lnTo>
                  <a:lnTo>
                    <a:pt x="9" y="42"/>
                  </a:lnTo>
                  <a:lnTo>
                    <a:pt x="9" y="43"/>
                  </a:lnTo>
                  <a:lnTo>
                    <a:pt x="10" y="44"/>
                  </a:lnTo>
                  <a:lnTo>
                    <a:pt x="10" y="73"/>
                  </a:lnTo>
                  <a:lnTo>
                    <a:pt x="9" y="76"/>
                  </a:lnTo>
                  <a:lnTo>
                    <a:pt x="9" y="78"/>
                  </a:lnTo>
                  <a:lnTo>
                    <a:pt x="8" y="78"/>
                  </a:lnTo>
                  <a:lnTo>
                    <a:pt x="6" y="80"/>
                  </a:lnTo>
                  <a:lnTo>
                    <a:pt x="2" y="81"/>
                  </a:lnTo>
                  <a:lnTo>
                    <a:pt x="1" y="82"/>
                  </a:lnTo>
                  <a:lnTo>
                    <a:pt x="0" y="82"/>
                  </a:lnTo>
                  <a:lnTo>
                    <a:pt x="0" y="83"/>
                  </a:lnTo>
                  <a:lnTo>
                    <a:pt x="1" y="84"/>
                  </a:lnTo>
                  <a:lnTo>
                    <a:pt x="2" y="84"/>
                  </a:lnTo>
                  <a:lnTo>
                    <a:pt x="13" y="83"/>
                  </a:lnTo>
                  <a:lnTo>
                    <a:pt x="23" y="84"/>
                  </a:lnTo>
                  <a:lnTo>
                    <a:pt x="25" y="84"/>
                  </a:lnTo>
                  <a:lnTo>
                    <a:pt x="26" y="83"/>
                  </a:lnTo>
                  <a:lnTo>
                    <a:pt x="27" y="83"/>
                  </a:lnTo>
                  <a:lnTo>
                    <a:pt x="26" y="82"/>
                  </a:lnTo>
                  <a:lnTo>
                    <a:pt x="26" y="81"/>
                  </a:lnTo>
                  <a:lnTo>
                    <a:pt x="24" y="81"/>
                  </a:lnTo>
                  <a:lnTo>
                    <a:pt x="20" y="79"/>
                  </a:lnTo>
                  <a:lnTo>
                    <a:pt x="19" y="78"/>
                  </a:lnTo>
                  <a:lnTo>
                    <a:pt x="18" y="76"/>
                  </a:lnTo>
                  <a:lnTo>
                    <a:pt x="18" y="38"/>
                  </a:lnTo>
                  <a:close/>
                  <a:moveTo>
                    <a:pt x="14" y="0"/>
                  </a:moveTo>
                  <a:lnTo>
                    <a:pt x="12" y="0"/>
                  </a:lnTo>
                  <a:lnTo>
                    <a:pt x="10" y="2"/>
                  </a:lnTo>
                  <a:lnTo>
                    <a:pt x="8" y="4"/>
                  </a:lnTo>
                  <a:lnTo>
                    <a:pt x="8" y="6"/>
                  </a:lnTo>
                  <a:lnTo>
                    <a:pt x="8" y="8"/>
                  </a:lnTo>
                  <a:lnTo>
                    <a:pt x="9" y="9"/>
                  </a:lnTo>
                  <a:lnTo>
                    <a:pt x="10" y="10"/>
                  </a:lnTo>
                  <a:lnTo>
                    <a:pt x="12" y="11"/>
                  </a:lnTo>
                  <a:lnTo>
                    <a:pt x="14" y="12"/>
                  </a:lnTo>
                  <a:lnTo>
                    <a:pt x="16" y="11"/>
                  </a:lnTo>
                  <a:lnTo>
                    <a:pt x="17" y="11"/>
                  </a:lnTo>
                  <a:lnTo>
                    <a:pt x="18" y="10"/>
                  </a:lnTo>
                  <a:lnTo>
                    <a:pt x="19" y="8"/>
                  </a:lnTo>
                  <a:lnTo>
                    <a:pt x="20" y="6"/>
                  </a:lnTo>
                  <a:lnTo>
                    <a:pt x="19" y="4"/>
                  </a:lnTo>
                  <a:lnTo>
                    <a:pt x="18" y="2"/>
                  </a:lnTo>
                  <a:lnTo>
                    <a:pt x="16" y="0"/>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 name="Freeform 172"/>
            <p:cNvSpPr>
              <a:spLocks/>
            </p:cNvSpPr>
            <p:nvPr/>
          </p:nvSpPr>
          <p:spPr bwMode="auto">
            <a:xfrm>
              <a:off x="619632" y="6224979"/>
              <a:ext cx="92570" cy="87903"/>
            </a:xfrm>
            <a:custGeom>
              <a:avLst/>
              <a:gdLst>
                <a:gd name="T0" fmla="*/ 2147483647 w 59"/>
                <a:gd name="T1" fmla="*/ 2147483647 h 56"/>
                <a:gd name="T2" fmla="*/ 2147483647 w 59"/>
                <a:gd name="T3" fmla="*/ 2147483647 h 56"/>
                <a:gd name="T4" fmla="*/ 2147483647 w 59"/>
                <a:gd name="T5" fmla="*/ 2147483647 h 56"/>
                <a:gd name="T6" fmla="*/ 0 w 59"/>
                <a:gd name="T7" fmla="*/ 2147483647 h 56"/>
                <a:gd name="T8" fmla="*/ 2147483647 w 59"/>
                <a:gd name="T9" fmla="*/ 2147483647 h 56"/>
                <a:gd name="T10" fmla="*/ 2147483647 w 59"/>
                <a:gd name="T11" fmla="*/ 2147483647 h 56"/>
                <a:gd name="T12" fmla="*/ 2147483647 w 59"/>
                <a:gd name="T13" fmla="*/ 2147483647 h 56"/>
                <a:gd name="T14" fmla="*/ 2147483647 w 59"/>
                <a:gd name="T15" fmla="*/ 2147483647 h 56"/>
                <a:gd name="T16" fmla="*/ 2147483647 w 59"/>
                <a:gd name="T17" fmla="*/ 2147483647 h 56"/>
                <a:gd name="T18" fmla="*/ 2147483647 w 59"/>
                <a:gd name="T19" fmla="*/ 2147483647 h 56"/>
                <a:gd name="T20" fmla="*/ 2147483647 w 59"/>
                <a:gd name="T21" fmla="*/ 2147483647 h 56"/>
                <a:gd name="T22" fmla="*/ 2147483647 w 59"/>
                <a:gd name="T23" fmla="*/ 2147483647 h 56"/>
                <a:gd name="T24" fmla="*/ 2147483647 w 59"/>
                <a:gd name="T25" fmla="*/ 2147483647 h 56"/>
                <a:gd name="T26" fmla="*/ 2147483647 w 59"/>
                <a:gd name="T27" fmla="*/ 2147483647 h 56"/>
                <a:gd name="T28" fmla="*/ 2147483647 w 59"/>
                <a:gd name="T29" fmla="*/ 2147483647 h 56"/>
                <a:gd name="T30" fmla="*/ 2147483647 w 59"/>
                <a:gd name="T31" fmla="*/ 2147483647 h 56"/>
                <a:gd name="T32" fmla="*/ 2147483647 w 59"/>
                <a:gd name="T33" fmla="*/ 2147483647 h 56"/>
                <a:gd name="T34" fmla="*/ 2147483647 w 59"/>
                <a:gd name="T35" fmla="*/ 2147483647 h 56"/>
                <a:gd name="T36" fmla="*/ 2147483647 w 59"/>
                <a:gd name="T37" fmla="*/ 2147483647 h 56"/>
                <a:gd name="T38" fmla="*/ 2147483647 w 59"/>
                <a:gd name="T39" fmla="*/ 2147483647 h 56"/>
                <a:gd name="T40" fmla="*/ 2147483647 w 59"/>
                <a:gd name="T41" fmla="*/ 2147483647 h 56"/>
                <a:gd name="T42" fmla="*/ 2147483647 w 59"/>
                <a:gd name="T43" fmla="*/ 2147483647 h 56"/>
                <a:gd name="T44" fmla="*/ 2147483647 w 59"/>
                <a:gd name="T45" fmla="*/ 2147483647 h 56"/>
                <a:gd name="T46" fmla="*/ 2147483647 w 59"/>
                <a:gd name="T47" fmla="*/ 2147483647 h 56"/>
                <a:gd name="T48" fmla="*/ 2147483647 w 59"/>
                <a:gd name="T49" fmla="*/ 2147483647 h 56"/>
                <a:gd name="T50" fmla="*/ 2147483647 w 59"/>
                <a:gd name="T51" fmla="*/ 2147483647 h 56"/>
                <a:gd name="T52" fmla="*/ 2147483647 w 59"/>
                <a:gd name="T53" fmla="*/ 2147483647 h 56"/>
                <a:gd name="T54" fmla="*/ 2147483647 w 59"/>
                <a:gd name="T55" fmla="*/ 2147483647 h 56"/>
                <a:gd name="T56" fmla="*/ 2147483647 w 59"/>
                <a:gd name="T57" fmla="*/ 2147483647 h 56"/>
                <a:gd name="T58" fmla="*/ 2147483647 w 59"/>
                <a:gd name="T59" fmla="*/ 2147483647 h 56"/>
                <a:gd name="T60" fmla="*/ 2147483647 w 59"/>
                <a:gd name="T61" fmla="*/ 2147483647 h 56"/>
                <a:gd name="T62" fmla="*/ 2147483647 w 59"/>
                <a:gd name="T63" fmla="*/ 2147483647 h 56"/>
                <a:gd name="T64" fmla="*/ 2147483647 w 59"/>
                <a:gd name="T65" fmla="*/ 2147483647 h 56"/>
                <a:gd name="T66" fmla="*/ 2147483647 w 59"/>
                <a:gd name="T67" fmla="*/ 2147483647 h 56"/>
                <a:gd name="T68" fmla="*/ 2147483647 w 59"/>
                <a:gd name="T69" fmla="*/ 2147483647 h 56"/>
                <a:gd name="T70" fmla="*/ 2147483647 w 59"/>
                <a:gd name="T71" fmla="*/ 2147483647 h 56"/>
                <a:gd name="T72" fmla="*/ 2147483647 w 59"/>
                <a:gd name="T73" fmla="*/ 2147483647 h 56"/>
                <a:gd name="T74" fmla="*/ 2147483647 w 59"/>
                <a:gd name="T75" fmla="*/ 0 h 56"/>
                <a:gd name="T76" fmla="*/ 2147483647 w 59"/>
                <a:gd name="T77" fmla="*/ 2147483647 h 56"/>
                <a:gd name="T78" fmla="*/ 2147483647 w 59"/>
                <a:gd name="T79" fmla="*/ 2147483647 h 56"/>
                <a:gd name="T80" fmla="*/ 2147483647 w 59"/>
                <a:gd name="T81" fmla="*/ 2147483647 h 56"/>
                <a:gd name="T82" fmla="*/ 2147483647 w 59"/>
                <a:gd name="T83" fmla="*/ 2147483647 h 56"/>
                <a:gd name="T84" fmla="*/ 2147483647 w 59"/>
                <a:gd name="T85" fmla="*/ 2147483647 h 56"/>
                <a:gd name="T86" fmla="*/ 2147483647 w 59"/>
                <a:gd name="T87" fmla="*/ 2147483647 h 56"/>
                <a:gd name="T88" fmla="*/ 2147483647 w 59"/>
                <a:gd name="T89" fmla="*/ 2147483647 h 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9"/>
                <a:gd name="T136" fmla="*/ 0 h 56"/>
                <a:gd name="T137" fmla="*/ 59 w 59"/>
                <a:gd name="T138" fmla="*/ 56 h 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9" h="56">
                  <a:moveTo>
                    <a:pt x="7" y="43"/>
                  </a:moveTo>
                  <a:lnTo>
                    <a:pt x="7" y="47"/>
                  </a:lnTo>
                  <a:lnTo>
                    <a:pt x="6" y="50"/>
                  </a:lnTo>
                  <a:lnTo>
                    <a:pt x="4" y="52"/>
                  </a:lnTo>
                  <a:lnTo>
                    <a:pt x="2" y="53"/>
                  </a:lnTo>
                  <a:lnTo>
                    <a:pt x="1" y="53"/>
                  </a:lnTo>
                  <a:lnTo>
                    <a:pt x="0" y="54"/>
                  </a:lnTo>
                  <a:lnTo>
                    <a:pt x="0" y="55"/>
                  </a:lnTo>
                  <a:lnTo>
                    <a:pt x="1" y="55"/>
                  </a:lnTo>
                  <a:lnTo>
                    <a:pt x="2" y="56"/>
                  </a:lnTo>
                  <a:lnTo>
                    <a:pt x="4" y="56"/>
                  </a:lnTo>
                  <a:lnTo>
                    <a:pt x="14" y="55"/>
                  </a:lnTo>
                  <a:lnTo>
                    <a:pt x="23" y="56"/>
                  </a:lnTo>
                  <a:lnTo>
                    <a:pt x="25" y="56"/>
                  </a:lnTo>
                  <a:lnTo>
                    <a:pt x="26" y="55"/>
                  </a:lnTo>
                  <a:lnTo>
                    <a:pt x="26" y="54"/>
                  </a:lnTo>
                  <a:lnTo>
                    <a:pt x="25" y="53"/>
                  </a:lnTo>
                  <a:lnTo>
                    <a:pt x="22" y="53"/>
                  </a:lnTo>
                  <a:lnTo>
                    <a:pt x="19" y="52"/>
                  </a:lnTo>
                  <a:lnTo>
                    <a:pt x="17" y="51"/>
                  </a:lnTo>
                  <a:lnTo>
                    <a:pt x="17" y="50"/>
                  </a:lnTo>
                  <a:lnTo>
                    <a:pt x="16" y="49"/>
                  </a:lnTo>
                  <a:lnTo>
                    <a:pt x="16" y="48"/>
                  </a:lnTo>
                  <a:lnTo>
                    <a:pt x="16" y="45"/>
                  </a:lnTo>
                  <a:lnTo>
                    <a:pt x="16" y="24"/>
                  </a:lnTo>
                  <a:lnTo>
                    <a:pt x="16" y="14"/>
                  </a:lnTo>
                  <a:lnTo>
                    <a:pt x="17" y="13"/>
                  </a:lnTo>
                  <a:lnTo>
                    <a:pt x="17" y="12"/>
                  </a:lnTo>
                  <a:lnTo>
                    <a:pt x="21" y="10"/>
                  </a:lnTo>
                  <a:lnTo>
                    <a:pt x="23" y="9"/>
                  </a:lnTo>
                  <a:lnTo>
                    <a:pt x="25" y="8"/>
                  </a:lnTo>
                  <a:lnTo>
                    <a:pt x="28" y="8"/>
                  </a:lnTo>
                  <a:lnTo>
                    <a:pt x="31" y="7"/>
                  </a:lnTo>
                  <a:lnTo>
                    <a:pt x="34" y="8"/>
                  </a:lnTo>
                  <a:lnTo>
                    <a:pt x="37" y="9"/>
                  </a:lnTo>
                  <a:lnTo>
                    <a:pt x="39" y="11"/>
                  </a:lnTo>
                  <a:lnTo>
                    <a:pt x="40" y="13"/>
                  </a:lnTo>
                  <a:lnTo>
                    <a:pt x="42" y="18"/>
                  </a:lnTo>
                  <a:lnTo>
                    <a:pt x="42" y="22"/>
                  </a:lnTo>
                  <a:lnTo>
                    <a:pt x="42" y="45"/>
                  </a:lnTo>
                  <a:lnTo>
                    <a:pt x="41" y="49"/>
                  </a:lnTo>
                  <a:lnTo>
                    <a:pt x="40" y="51"/>
                  </a:lnTo>
                  <a:lnTo>
                    <a:pt x="38" y="52"/>
                  </a:lnTo>
                  <a:lnTo>
                    <a:pt x="35" y="53"/>
                  </a:lnTo>
                  <a:lnTo>
                    <a:pt x="34" y="53"/>
                  </a:lnTo>
                  <a:lnTo>
                    <a:pt x="34" y="55"/>
                  </a:lnTo>
                  <a:lnTo>
                    <a:pt x="34" y="56"/>
                  </a:lnTo>
                  <a:lnTo>
                    <a:pt x="36" y="56"/>
                  </a:lnTo>
                  <a:lnTo>
                    <a:pt x="46" y="55"/>
                  </a:lnTo>
                  <a:lnTo>
                    <a:pt x="56" y="56"/>
                  </a:lnTo>
                  <a:lnTo>
                    <a:pt x="58" y="56"/>
                  </a:lnTo>
                  <a:lnTo>
                    <a:pt x="59" y="55"/>
                  </a:lnTo>
                  <a:lnTo>
                    <a:pt x="58" y="54"/>
                  </a:lnTo>
                  <a:lnTo>
                    <a:pt x="57" y="53"/>
                  </a:lnTo>
                  <a:lnTo>
                    <a:pt x="54" y="53"/>
                  </a:lnTo>
                  <a:lnTo>
                    <a:pt x="52" y="52"/>
                  </a:lnTo>
                  <a:lnTo>
                    <a:pt x="51" y="51"/>
                  </a:lnTo>
                  <a:lnTo>
                    <a:pt x="51" y="49"/>
                  </a:lnTo>
                  <a:lnTo>
                    <a:pt x="51" y="47"/>
                  </a:lnTo>
                  <a:lnTo>
                    <a:pt x="51" y="21"/>
                  </a:lnTo>
                  <a:lnTo>
                    <a:pt x="51" y="19"/>
                  </a:lnTo>
                  <a:lnTo>
                    <a:pt x="50" y="16"/>
                  </a:lnTo>
                  <a:lnTo>
                    <a:pt x="50" y="12"/>
                  </a:lnTo>
                  <a:lnTo>
                    <a:pt x="48" y="9"/>
                  </a:lnTo>
                  <a:lnTo>
                    <a:pt x="46" y="6"/>
                  </a:lnTo>
                  <a:lnTo>
                    <a:pt x="43" y="4"/>
                  </a:lnTo>
                  <a:lnTo>
                    <a:pt x="39" y="2"/>
                  </a:lnTo>
                  <a:lnTo>
                    <a:pt x="33" y="2"/>
                  </a:lnTo>
                  <a:lnTo>
                    <a:pt x="28" y="2"/>
                  </a:lnTo>
                  <a:lnTo>
                    <a:pt x="26" y="3"/>
                  </a:lnTo>
                  <a:lnTo>
                    <a:pt x="24" y="4"/>
                  </a:lnTo>
                  <a:lnTo>
                    <a:pt x="20" y="6"/>
                  </a:lnTo>
                  <a:lnTo>
                    <a:pt x="16" y="9"/>
                  </a:lnTo>
                  <a:lnTo>
                    <a:pt x="16" y="2"/>
                  </a:lnTo>
                  <a:lnTo>
                    <a:pt x="16" y="0"/>
                  </a:lnTo>
                  <a:lnTo>
                    <a:pt x="15" y="0"/>
                  </a:lnTo>
                  <a:lnTo>
                    <a:pt x="13" y="1"/>
                  </a:lnTo>
                  <a:lnTo>
                    <a:pt x="11" y="2"/>
                  </a:lnTo>
                  <a:lnTo>
                    <a:pt x="7" y="7"/>
                  </a:lnTo>
                  <a:lnTo>
                    <a:pt x="3" y="10"/>
                  </a:lnTo>
                  <a:lnTo>
                    <a:pt x="2" y="11"/>
                  </a:lnTo>
                  <a:lnTo>
                    <a:pt x="1" y="12"/>
                  </a:lnTo>
                  <a:lnTo>
                    <a:pt x="2" y="12"/>
                  </a:lnTo>
                  <a:lnTo>
                    <a:pt x="2" y="13"/>
                  </a:lnTo>
                  <a:lnTo>
                    <a:pt x="4" y="14"/>
                  </a:lnTo>
                  <a:lnTo>
                    <a:pt x="5" y="14"/>
                  </a:lnTo>
                  <a:lnTo>
                    <a:pt x="6" y="15"/>
                  </a:lnTo>
                  <a:lnTo>
                    <a:pt x="7" y="17"/>
                  </a:lnTo>
                  <a:lnTo>
                    <a:pt x="7" y="19"/>
                  </a:lnTo>
                  <a:lnTo>
                    <a:pt x="7" y="4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7" name="Freeform 173"/>
            <p:cNvSpPr>
              <a:spLocks noEditPoints="1"/>
            </p:cNvSpPr>
            <p:nvPr/>
          </p:nvSpPr>
          <p:spPr bwMode="auto">
            <a:xfrm>
              <a:off x="720934" y="6228567"/>
              <a:ext cx="76850" cy="86110"/>
            </a:xfrm>
            <a:custGeom>
              <a:avLst/>
              <a:gdLst>
                <a:gd name="T0" fmla="*/ 2147483647 w 48"/>
                <a:gd name="T1" fmla="*/ 2147483647 h 54"/>
                <a:gd name="T2" fmla="*/ 2147483647 w 48"/>
                <a:gd name="T3" fmla="*/ 2147483647 h 54"/>
                <a:gd name="T4" fmla="*/ 2147483647 w 48"/>
                <a:gd name="T5" fmla="*/ 2147483647 h 54"/>
                <a:gd name="T6" fmla="*/ 2147483647 w 48"/>
                <a:gd name="T7" fmla="*/ 0 h 54"/>
                <a:gd name="T8" fmla="*/ 2147483647 w 48"/>
                <a:gd name="T9" fmla="*/ 2147483647 h 54"/>
                <a:gd name="T10" fmla="*/ 2147483647 w 48"/>
                <a:gd name="T11" fmla="*/ 2147483647 h 54"/>
                <a:gd name="T12" fmla="*/ 2147483647 w 48"/>
                <a:gd name="T13" fmla="*/ 2147483647 h 54"/>
                <a:gd name="T14" fmla="*/ 0 w 48"/>
                <a:gd name="T15" fmla="*/ 2147483647 h 54"/>
                <a:gd name="T16" fmla="*/ 0 w 48"/>
                <a:gd name="T17" fmla="*/ 2147483647 h 54"/>
                <a:gd name="T18" fmla="*/ 2147483647 w 48"/>
                <a:gd name="T19" fmla="*/ 2147483647 h 54"/>
                <a:gd name="T20" fmla="*/ 2147483647 w 48"/>
                <a:gd name="T21" fmla="*/ 2147483647 h 54"/>
                <a:gd name="T22" fmla="*/ 2147483647 w 48"/>
                <a:gd name="T23" fmla="*/ 2147483647 h 54"/>
                <a:gd name="T24" fmla="*/ 2147483647 w 48"/>
                <a:gd name="T25" fmla="*/ 2147483647 h 54"/>
                <a:gd name="T26" fmla="*/ 2147483647 w 48"/>
                <a:gd name="T27" fmla="*/ 2147483647 h 54"/>
                <a:gd name="T28" fmla="*/ 2147483647 w 48"/>
                <a:gd name="T29" fmla="*/ 2147483647 h 54"/>
                <a:gd name="T30" fmla="*/ 2147483647 w 48"/>
                <a:gd name="T31" fmla="*/ 2147483647 h 54"/>
                <a:gd name="T32" fmla="*/ 2147483647 w 48"/>
                <a:gd name="T33" fmla="*/ 2147483647 h 54"/>
                <a:gd name="T34" fmla="*/ 2147483647 w 48"/>
                <a:gd name="T35" fmla="*/ 2147483647 h 54"/>
                <a:gd name="T36" fmla="*/ 2147483647 w 48"/>
                <a:gd name="T37" fmla="*/ 2147483647 h 54"/>
                <a:gd name="T38" fmla="*/ 2147483647 w 48"/>
                <a:gd name="T39" fmla="*/ 2147483647 h 54"/>
                <a:gd name="T40" fmla="*/ 2147483647 w 48"/>
                <a:gd name="T41" fmla="*/ 2147483647 h 54"/>
                <a:gd name="T42" fmla="*/ 2147483647 w 48"/>
                <a:gd name="T43" fmla="*/ 2147483647 h 54"/>
                <a:gd name="T44" fmla="*/ 2147483647 w 48"/>
                <a:gd name="T45" fmla="*/ 2147483647 h 54"/>
                <a:gd name="T46" fmla="*/ 2147483647 w 48"/>
                <a:gd name="T47" fmla="*/ 2147483647 h 54"/>
                <a:gd name="T48" fmla="*/ 2147483647 w 48"/>
                <a:gd name="T49" fmla="*/ 2147483647 h 54"/>
                <a:gd name="T50" fmla="*/ 2147483647 w 48"/>
                <a:gd name="T51" fmla="*/ 2147483647 h 54"/>
                <a:gd name="T52" fmla="*/ 2147483647 w 48"/>
                <a:gd name="T53" fmla="*/ 2147483647 h 54"/>
                <a:gd name="T54" fmla="*/ 2147483647 w 48"/>
                <a:gd name="T55" fmla="*/ 2147483647 h 54"/>
                <a:gd name="T56" fmla="*/ 2147483647 w 48"/>
                <a:gd name="T57" fmla="*/ 2147483647 h 54"/>
                <a:gd name="T58" fmla="*/ 2147483647 w 48"/>
                <a:gd name="T59" fmla="*/ 2147483647 h 54"/>
                <a:gd name="T60" fmla="*/ 2147483647 w 48"/>
                <a:gd name="T61" fmla="*/ 2147483647 h 54"/>
                <a:gd name="T62" fmla="*/ 2147483647 w 48"/>
                <a:gd name="T63" fmla="*/ 2147483647 h 54"/>
                <a:gd name="T64" fmla="*/ 2147483647 w 48"/>
                <a:gd name="T65" fmla="*/ 2147483647 h 54"/>
                <a:gd name="T66" fmla="*/ 2147483647 w 48"/>
                <a:gd name="T67" fmla="*/ 2147483647 h 54"/>
                <a:gd name="T68" fmla="*/ 2147483647 w 48"/>
                <a:gd name="T69" fmla="*/ 2147483647 h 54"/>
                <a:gd name="T70" fmla="*/ 2147483647 w 48"/>
                <a:gd name="T71" fmla="*/ 2147483647 h 54"/>
                <a:gd name="T72" fmla="*/ 2147483647 w 48"/>
                <a:gd name="T73" fmla="*/ 2147483647 h 54"/>
                <a:gd name="T74" fmla="*/ 2147483647 w 48"/>
                <a:gd name="T75" fmla="*/ 2147483647 h 54"/>
                <a:gd name="T76" fmla="*/ 2147483647 w 48"/>
                <a:gd name="T77" fmla="*/ 2147483647 h 54"/>
                <a:gd name="T78" fmla="*/ 2147483647 w 48"/>
                <a:gd name="T79" fmla="*/ 2147483647 h 54"/>
                <a:gd name="T80" fmla="*/ 2147483647 w 48"/>
                <a:gd name="T81" fmla="*/ 2147483647 h 54"/>
                <a:gd name="T82" fmla="*/ 2147483647 w 48"/>
                <a:gd name="T83" fmla="*/ 2147483647 h 54"/>
                <a:gd name="T84" fmla="*/ 2147483647 w 48"/>
                <a:gd name="T85" fmla="*/ 2147483647 h 54"/>
                <a:gd name="T86" fmla="*/ 2147483647 w 48"/>
                <a:gd name="T87" fmla="*/ 2147483647 h 54"/>
                <a:gd name="T88" fmla="*/ 2147483647 w 48"/>
                <a:gd name="T89" fmla="*/ 2147483647 h 54"/>
                <a:gd name="T90" fmla="*/ 2147483647 w 48"/>
                <a:gd name="T91" fmla="*/ 2147483647 h 54"/>
                <a:gd name="T92" fmla="*/ 2147483647 w 48"/>
                <a:gd name="T93" fmla="*/ 2147483647 h 54"/>
                <a:gd name="T94" fmla="*/ 2147483647 w 48"/>
                <a:gd name="T95" fmla="*/ 2147483647 h 54"/>
                <a:gd name="T96" fmla="*/ 2147483647 w 48"/>
                <a:gd name="T97" fmla="*/ 2147483647 h 54"/>
                <a:gd name="T98" fmla="*/ 2147483647 w 48"/>
                <a:gd name="T99" fmla="*/ 2147483647 h 54"/>
                <a:gd name="T100" fmla="*/ 2147483647 w 48"/>
                <a:gd name="T101" fmla="*/ 2147483647 h 5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8"/>
                <a:gd name="T154" fmla="*/ 0 h 54"/>
                <a:gd name="T155" fmla="*/ 48 w 48"/>
                <a:gd name="T156" fmla="*/ 54 h 5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8" h="54">
                  <a:moveTo>
                    <a:pt x="37" y="12"/>
                  </a:moveTo>
                  <a:lnTo>
                    <a:pt x="36" y="8"/>
                  </a:lnTo>
                  <a:lnTo>
                    <a:pt x="36" y="6"/>
                  </a:lnTo>
                  <a:lnTo>
                    <a:pt x="35" y="4"/>
                  </a:lnTo>
                  <a:lnTo>
                    <a:pt x="34" y="2"/>
                  </a:lnTo>
                  <a:lnTo>
                    <a:pt x="32" y="1"/>
                  </a:lnTo>
                  <a:lnTo>
                    <a:pt x="28" y="0"/>
                  </a:lnTo>
                  <a:lnTo>
                    <a:pt x="24" y="0"/>
                  </a:lnTo>
                  <a:lnTo>
                    <a:pt x="19" y="0"/>
                  </a:lnTo>
                  <a:lnTo>
                    <a:pt x="16" y="1"/>
                  </a:lnTo>
                  <a:lnTo>
                    <a:pt x="14" y="2"/>
                  </a:lnTo>
                  <a:lnTo>
                    <a:pt x="10" y="4"/>
                  </a:lnTo>
                  <a:lnTo>
                    <a:pt x="6" y="7"/>
                  </a:lnTo>
                  <a:lnTo>
                    <a:pt x="4" y="10"/>
                  </a:lnTo>
                  <a:lnTo>
                    <a:pt x="2" y="12"/>
                  </a:lnTo>
                  <a:lnTo>
                    <a:pt x="0" y="15"/>
                  </a:lnTo>
                  <a:lnTo>
                    <a:pt x="0" y="16"/>
                  </a:lnTo>
                  <a:lnTo>
                    <a:pt x="0" y="18"/>
                  </a:lnTo>
                  <a:lnTo>
                    <a:pt x="1" y="19"/>
                  </a:lnTo>
                  <a:lnTo>
                    <a:pt x="3" y="19"/>
                  </a:lnTo>
                  <a:lnTo>
                    <a:pt x="6" y="19"/>
                  </a:lnTo>
                  <a:lnTo>
                    <a:pt x="7" y="18"/>
                  </a:lnTo>
                  <a:lnTo>
                    <a:pt x="8" y="17"/>
                  </a:lnTo>
                  <a:lnTo>
                    <a:pt x="10" y="12"/>
                  </a:lnTo>
                  <a:lnTo>
                    <a:pt x="11" y="8"/>
                  </a:lnTo>
                  <a:lnTo>
                    <a:pt x="13" y="6"/>
                  </a:lnTo>
                  <a:lnTo>
                    <a:pt x="16" y="4"/>
                  </a:lnTo>
                  <a:lnTo>
                    <a:pt x="20" y="4"/>
                  </a:lnTo>
                  <a:lnTo>
                    <a:pt x="23" y="4"/>
                  </a:lnTo>
                  <a:lnTo>
                    <a:pt x="25" y="4"/>
                  </a:lnTo>
                  <a:lnTo>
                    <a:pt x="26" y="6"/>
                  </a:lnTo>
                  <a:lnTo>
                    <a:pt x="27" y="7"/>
                  </a:lnTo>
                  <a:lnTo>
                    <a:pt x="28" y="9"/>
                  </a:lnTo>
                  <a:lnTo>
                    <a:pt x="28" y="11"/>
                  </a:lnTo>
                  <a:lnTo>
                    <a:pt x="28" y="17"/>
                  </a:lnTo>
                  <a:lnTo>
                    <a:pt x="28" y="19"/>
                  </a:lnTo>
                  <a:lnTo>
                    <a:pt x="28" y="21"/>
                  </a:lnTo>
                  <a:lnTo>
                    <a:pt x="24" y="23"/>
                  </a:lnTo>
                  <a:lnTo>
                    <a:pt x="18" y="24"/>
                  </a:lnTo>
                  <a:lnTo>
                    <a:pt x="15" y="26"/>
                  </a:lnTo>
                  <a:lnTo>
                    <a:pt x="9" y="29"/>
                  </a:lnTo>
                  <a:lnTo>
                    <a:pt x="6" y="32"/>
                  </a:lnTo>
                  <a:lnTo>
                    <a:pt x="3" y="35"/>
                  </a:lnTo>
                  <a:lnTo>
                    <a:pt x="2" y="37"/>
                  </a:lnTo>
                  <a:lnTo>
                    <a:pt x="1" y="39"/>
                  </a:lnTo>
                  <a:lnTo>
                    <a:pt x="1" y="41"/>
                  </a:lnTo>
                  <a:lnTo>
                    <a:pt x="0" y="44"/>
                  </a:lnTo>
                  <a:lnTo>
                    <a:pt x="1" y="46"/>
                  </a:lnTo>
                  <a:lnTo>
                    <a:pt x="1" y="48"/>
                  </a:lnTo>
                  <a:lnTo>
                    <a:pt x="2" y="50"/>
                  </a:lnTo>
                  <a:lnTo>
                    <a:pt x="3" y="51"/>
                  </a:lnTo>
                  <a:lnTo>
                    <a:pt x="7" y="53"/>
                  </a:lnTo>
                  <a:lnTo>
                    <a:pt x="10" y="54"/>
                  </a:lnTo>
                  <a:lnTo>
                    <a:pt x="13" y="54"/>
                  </a:lnTo>
                  <a:lnTo>
                    <a:pt x="16" y="53"/>
                  </a:lnTo>
                  <a:lnTo>
                    <a:pt x="20" y="51"/>
                  </a:lnTo>
                  <a:lnTo>
                    <a:pt x="24" y="49"/>
                  </a:lnTo>
                  <a:lnTo>
                    <a:pt x="27" y="46"/>
                  </a:lnTo>
                  <a:lnTo>
                    <a:pt x="30" y="50"/>
                  </a:lnTo>
                  <a:lnTo>
                    <a:pt x="33" y="52"/>
                  </a:lnTo>
                  <a:lnTo>
                    <a:pt x="35" y="52"/>
                  </a:lnTo>
                  <a:lnTo>
                    <a:pt x="37" y="52"/>
                  </a:lnTo>
                  <a:lnTo>
                    <a:pt x="40" y="52"/>
                  </a:lnTo>
                  <a:lnTo>
                    <a:pt x="42" y="51"/>
                  </a:lnTo>
                  <a:lnTo>
                    <a:pt x="44" y="50"/>
                  </a:lnTo>
                  <a:lnTo>
                    <a:pt x="45" y="49"/>
                  </a:lnTo>
                  <a:lnTo>
                    <a:pt x="47" y="46"/>
                  </a:lnTo>
                  <a:lnTo>
                    <a:pt x="48" y="44"/>
                  </a:lnTo>
                  <a:lnTo>
                    <a:pt x="47" y="43"/>
                  </a:lnTo>
                  <a:lnTo>
                    <a:pt x="46" y="43"/>
                  </a:lnTo>
                  <a:lnTo>
                    <a:pt x="45" y="43"/>
                  </a:lnTo>
                  <a:lnTo>
                    <a:pt x="44" y="44"/>
                  </a:lnTo>
                  <a:lnTo>
                    <a:pt x="43" y="45"/>
                  </a:lnTo>
                  <a:lnTo>
                    <a:pt x="42" y="45"/>
                  </a:lnTo>
                  <a:lnTo>
                    <a:pt x="41" y="46"/>
                  </a:lnTo>
                  <a:lnTo>
                    <a:pt x="39" y="45"/>
                  </a:lnTo>
                  <a:lnTo>
                    <a:pt x="38" y="44"/>
                  </a:lnTo>
                  <a:lnTo>
                    <a:pt x="37" y="43"/>
                  </a:lnTo>
                  <a:lnTo>
                    <a:pt x="37" y="41"/>
                  </a:lnTo>
                  <a:lnTo>
                    <a:pt x="37" y="12"/>
                  </a:lnTo>
                  <a:close/>
                  <a:moveTo>
                    <a:pt x="28" y="36"/>
                  </a:moveTo>
                  <a:lnTo>
                    <a:pt x="28" y="39"/>
                  </a:lnTo>
                  <a:lnTo>
                    <a:pt x="26" y="43"/>
                  </a:lnTo>
                  <a:lnTo>
                    <a:pt x="24" y="45"/>
                  </a:lnTo>
                  <a:lnTo>
                    <a:pt x="22" y="46"/>
                  </a:lnTo>
                  <a:lnTo>
                    <a:pt x="20" y="47"/>
                  </a:lnTo>
                  <a:lnTo>
                    <a:pt x="17" y="48"/>
                  </a:lnTo>
                  <a:lnTo>
                    <a:pt x="15" y="47"/>
                  </a:lnTo>
                  <a:lnTo>
                    <a:pt x="14" y="47"/>
                  </a:lnTo>
                  <a:lnTo>
                    <a:pt x="12" y="45"/>
                  </a:lnTo>
                  <a:lnTo>
                    <a:pt x="10" y="43"/>
                  </a:lnTo>
                  <a:lnTo>
                    <a:pt x="10" y="40"/>
                  </a:lnTo>
                  <a:lnTo>
                    <a:pt x="10" y="38"/>
                  </a:lnTo>
                  <a:lnTo>
                    <a:pt x="11" y="36"/>
                  </a:lnTo>
                  <a:lnTo>
                    <a:pt x="11" y="34"/>
                  </a:lnTo>
                  <a:lnTo>
                    <a:pt x="13" y="33"/>
                  </a:lnTo>
                  <a:lnTo>
                    <a:pt x="15" y="30"/>
                  </a:lnTo>
                  <a:lnTo>
                    <a:pt x="18" y="28"/>
                  </a:lnTo>
                  <a:lnTo>
                    <a:pt x="24" y="25"/>
                  </a:lnTo>
                  <a:lnTo>
                    <a:pt x="26" y="25"/>
                  </a:lnTo>
                  <a:lnTo>
                    <a:pt x="28" y="25"/>
                  </a:lnTo>
                  <a:lnTo>
                    <a:pt x="28" y="29"/>
                  </a:lnTo>
                  <a:lnTo>
                    <a:pt x="28" y="3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8" name="Freeform 174"/>
            <p:cNvSpPr>
              <a:spLocks/>
            </p:cNvSpPr>
            <p:nvPr/>
          </p:nvSpPr>
          <p:spPr bwMode="auto">
            <a:xfrm>
              <a:off x="803024" y="6224979"/>
              <a:ext cx="92568" cy="87903"/>
            </a:xfrm>
            <a:custGeom>
              <a:avLst/>
              <a:gdLst>
                <a:gd name="T0" fmla="*/ 2147483647 w 58"/>
                <a:gd name="T1" fmla="*/ 2147483647 h 56"/>
                <a:gd name="T2" fmla="*/ 2147483647 w 58"/>
                <a:gd name="T3" fmla="*/ 2147483647 h 56"/>
                <a:gd name="T4" fmla="*/ 0 w 58"/>
                <a:gd name="T5" fmla="*/ 2147483647 h 56"/>
                <a:gd name="T6" fmla="*/ 0 w 58"/>
                <a:gd name="T7" fmla="*/ 2147483647 h 56"/>
                <a:gd name="T8" fmla="*/ 2147483647 w 58"/>
                <a:gd name="T9" fmla="*/ 2147483647 h 56"/>
                <a:gd name="T10" fmla="*/ 2147483647 w 58"/>
                <a:gd name="T11" fmla="*/ 2147483647 h 56"/>
                <a:gd name="T12" fmla="*/ 2147483647 w 58"/>
                <a:gd name="T13" fmla="*/ 2147483647 h 56"/>
                <a:gd name="T14" fmla="*/ 2147483647 w 58"/>
                <a:gd name="T15" fmla="*/ 2147483647 h 56"/>
                <a:gd name="T16" fmla="*/ 2147483647 w 58"/>
                <a:gd name="T17" fmla="*/ 2147483647 h 56"/>
                <a:gd name="T18" fmla="*/ 2147483647 w 58"/>
                <a:gd name="T19" fmla="*/ 2147483647 h 56"/>
                <a:gd name="T20" fmla="*/ 2147483647 w 58"/>
                <a:gd name="T21" fmla="*/ 2147483647 h 56"/>
                <a:gd name="T22" fmla="*/ 2147483647 w 58"/>
                <a:gd name="T23" fmla="*/ 2147483647 h 56"/>
                <a:gd name="T24" fmla="*/ 2147483647 w 58"/>
                <a:gd name="T25" fmla="*/ 2147483647 h 56"/>
                <a:gd name="T26" fmla="*/ 2147483647 w 58"/>
                <a:gd name="T27" fmla="*/ 2147483647 h 56"/>
                <a:gd name="T28" fmla="*/ 2147483647 w 58"/>
                <a:gd name="T29" fmla="*/ 2147483647 h 56"/>
                <a:gd name="T30" fmla="*/ 2147483647 w 58"/>
                <a:gd name="T31" fmla="*/ 2147483647 h 56"/>
                <a:gd name="T32" fmla="*/ 2147483647 w 58"/>
                <a:gd name="T33" fmla="*/ 2147483647 h 56"/>
                <a:gd name="T34" fmla="*/ 2147483647 w 58"/>
                <a:gd name="T35" fmla="*/ 2147483647 h 56"/>
                <a:gd name="T36" fmla="*/ 2147483647 w 58"/>
                <a:gd name="T37" fmla="*/ 2147483647 h 56"/>
                <a:gd name="T38" fmla="*/ 2147483647 w 58"/>
                <a:gd name="T39" fmla="*/ 2147483647 h 56"/>
                <a:gd name="T40" fmla="*/ 2147483647 w 58"/>
                <a:gd name="T41" fmla="*/ 2147483647 h 56"/>
                <a:gd name="T42" fmla="*/ 2147483647 w 58"/>
                <a:gd name="T43" fmla="*/ 2147483647 h 56"/>
                <a:gd name="T44" fmla="*/ 2147483647 w 58"/>
                <a:gd name="T45" fmla="*/ 2147483647 h 56"/>
                <a:gd name="T46" fmla="*/ 2147483647 w 58"/>
                <a:gd name="T47" fmla="*/ 2147483647 h 56"/>
                <a:gd name="T48" fmla="*/ 2147483647 w 58"/>
                <a:gd name="T49" fmla="*/ 2147483647 h 56"/>
                <a:gd name="T50" fmla="*/ 2147483647 w 58"/>
                <a:gd name="T51" fmla="*/ 2147483647 h 56"/>
                <a:gd name="T52" fmla="*/ 2147483647 w 58"/>
                <a:gd name="T53" fmla="*/ 2147483647 h 56"/>
                <a:gd name="T54" fmla="*/ 2147483647 w 58"/>
                <a:gd name="T55" fmla="*/ 2147483647 h 56"/>
                <a:gd name="T56" fmla="*/ 2147483647 w 58"/>
                <a:gd name="T57" fmla="*/ 2147483647 h 56"/>
                <a:gd name="T58" fmla="*/ 2147483647 w 58"/>
                <a:gd name="T59" fmla="*/ 2147483647 h 56"/>
                <a:gd name="T60" fmla="*/ 2147483647 w 58"/>
                <a:gd name="T61" fmla="*/ 2147483647 h 56"/>
                <a:gd name="T62" fmla="*/ 2147483647 w 58"/>
                <a:gd name="T63" fmla="*/ 2147483647 h 56"/>
                <a:gd name="T64" fmla="*/ 2147483647 w 58"/>
                <a:gd name="T65" fmla="*/ 2147483647 h 56"/>
                <a:gd name="T66" fmla="*/ 2147483647 w 58"/>
                <a:gd name="T67" fmla="*/ 2147483647 h 56"/>
                <a:gd name="T68" fmla="*/ 2147483647 w 58"/>
                <a:gd name="T69" fmla="*/ 2147483647 h 56"/>
                <a:gd name="T70" fmla="*/ 2147483647 w 58"/>
                <a:gd name="T71" fmla="*/ 2147483647 h 56"/>
                <a:gd name="T72" fmla="*/ 2147483647 w 58"/>
                <a:gd name="T73" fmla="*/ 0 h 56"/>
                <a:gd name="T74" fmla="*/ 2147483647 w 58"/>
                <a:gd name="T75" fmla="*/ 2147483647 h 56"/>
                <a:gd name="T76" fmla="*/ 2147483647 w 58"/>
                <a:gd name="T77" fmla="*/ 2147483647 h 56"/>
                <a:gd name="T78" fmla="*/ 2147483647 w 58"/>
                <a:gd name="T79" fmla="*/ 2147483647 h 56"/>
                <a:gd name="T80" fmla="*/ 2147483647 w 58"/>
                <a:gd name="T81" fmla="*/ 2147483647 h 56"/>
                <a:gd name="T82" fmla="*/ 2147483647 w 58"/>
                <a:gd name="T83" fmla="*/ 2147483647 h 56"/>
                <a:gd name="T84" fmla="*/ 2147483647 w 58"/>
                <a:gd name="T85" fmla="*/ 2147483647 h 56"/>
                <a:gd name="T86" fmla="*/ 2147483647 w 58"/>
                <a:gd name="T87" fmla="*/ 2147483647 h 5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8"/>
                <a:gd name="T133" fmla="*/ 0 h 56"/>
                <a:gd name="T134" fmla="*/ 58 w 58"/>
                <a:gd name="T135" fmla="*/ 56 h 5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8" h="56">
                  <a:moveTo>
                    <a:pt x="7" y="43"/>
                  </a:moveTo>
                  <a:lnTo>
                    <a:pt x="6" y="47"/>
                  </a:lnTo>
                  <a:lnTo>
                    <a:pt x="6" y="50"/>
                  </a:lnTo>
                  <a:lnTo>
                    <a:pt x="4" y="52"/>
                  </a:lnTo>
                  <a:lnTo>
                    <a:pt x="2" y="53"/>
                  </a:lnTo>
                  <a:lnTo>
                    <a:pt x="0" y="53"/>
                  </a:lnTo>
                  <a:lnTo>
                    <a:pt x="0" y="54"/>
                  </a:lnTo>
                  <a:lnTo>
                    <a:pt x="0" y="55"/>
                  </a:lnTo>
                  <a:lnTo>
                    <a:pt x="1" y="56"/>
                  </a:lnTo>
                  <a:lnTo>
                    <a:pt x="4" y="56"/>
                  </a:lnTo>
                  <a:lnTo>
                    <a:pt x="13" y="55"/>
                  </a:lnTo>
                  <a:lnTo>
                    <a:pt x="23" y="56"/>
                  </a:lnTo>
                  <a:lnTo>
                    <a:pt x="25" y="56"/>
                  </a:lnTo>
                  <a:lnTo>
                    <a:pt x="25" y="55"/>
                  </a:lnTo>
                  <a:lnTo>
                    <a:pt x="25" y="54"/>
                  </a:lnTo>
                  <a:lnTo>
                    <a:pt x="24" y="53"/>
                  </a:lnTo>
                  <a:lnTo>
                    <a:pt x="21" y="53"/>
                  </a:lnTo>
                  <a:lnTo>
                    <a:pt x="18" y="52"/>
                  </a:lnTo>
                  <a:lnTo>
                    <a:pt x="17" y="51"/>
                  </a:lnTo>
                  <a:lnTo>
                    <a:pt x="16" y="50"/>
                  </a:lnTo>
                  <a:lnTo>
                    <a:pt x="16" y="49"/>
                  </a:lnTo>
                  <a:lnTo>
                    <a:pt x="16" y="48"/>
                  </a:lnTo>
                  <a:lnTo>
                    <a:pt x="15" y="45"/>
                  </a:lnTo>
                  <a:lnTo>
                    <a:pt x="15" y="24"/>
                  </a:lnTo>
                  <a:lnTo>
                    <a:pt x="16" y="14"/>
                  </a:lnTo>
                  <a:lnTo>
                    <a:pt x="16" y="13"/>
                  </a:lnTo>
                  <a:lnTo>
                    <a:pt x="17" y="12"/>
                  </a:lnTo>
                  <a:lnTo>
                    <a:pt x="20" y="10"/>
                  </a:lnTo>
                  <a:lnTo>
                    <a:pt x="22" y="9"/>
                  </a:lnTo>
                  <a:lnTo>
                    <a:pt x="25" y="8"/>
                  </a:lnTo>
                  <a:lnTo>
                    <a:pt x="27" y="8"/>
                  </a:lnTo>
                  <a:lnTo>
                    <a:pt x="30" y="7"/>
                  </a:lnTo>
                  <a:lnTo>
                    <a:pt x="34" y="8"/>
                  </a:lnTo>
                  <a:lnTo>
                    <a:pt x="37" y="9"/>
                  </a:lnTo>
                  <a:lnTo>
                    <a:pt x="38" y="11"/>
                  </a:lnTo>
                  <a:lnTo>
                    <a:pt x="40" y="13"/>
                  </a:lnTo>
                  <a:lnTo>
                    <a:pt x="41" y="18"/>
                  </a:lnTo>
                  <a:lnTo>
                    <a:pt x="41" y="22"/>
                  </a:lnTo>
                  <a:lnTo>
                    <a:pt x="41" y="45"/>
                  </a:lnTo>
                  <a:lnTo>
                    <a:pt x="41" y="49"/>
                  </a:lnTo>
                  <a:lnTo>
                    <a:pt x="40" y="51"/>
                  </a:lnTo>
                  <a:lnTo>
                    <a:pt x="38" y="52"/>
                  </a:lnTo>
                  <a:lnTo>
                    <a:pt x="35" y="53"/>
                  </a:lnTo>
                  <a:lnTo>
                    <a:pt x="34" y="53"/>
                  </a:lnTo>
                  <a:lnTo>
                    <a:pt x="33" y="55"/>
                  </a:lnTo>
                  <a:lnTo>
                    <a:pt x="34" y="56"/>
                  </a:lnTo>
                  <a:lnTo>
                    <a:pt x="36" y="56"/>
                  </a:lnTo>
                  <a:lnTo>
                    <a:pt x="45" y="55"/>
                  </a:lnTo>
                  <a:lnTo>
                    <a:pt x="56" y="56"/>
                  </a:lnTo>
                  <a:lnTo>
                    <a:pt x="58" y="56"/>
                  </a:lnTo>
                  <a:lnTo>
                    <a:pt x="58" y="55"/>
                  </a:lnTo>
                  <a:lnTo>
                    <a:pt x="58" y="54"/>
                  </a:lnTo>
                  <a:lnTo>
                    <a:pt x="57" y="53"/>
                  </a:lnTo>
                  <a:lnTo>
                    <a:pt x="54" y="53"/>
                  </a:lnTo>
                  <a:lnTo>
                    <a:pt x="52" y="52"/>
                  </a:lnTo>
                  <a:lnTo>
                    <a:pt x="51" y="51"/>
                  </a:lnTo>
                  <a:lnTo>
                    <a:pt x="50" y="49"/>
                  </a:lnTo>
                  <a:lnTo>
                    <a:pt x="50" y="47"/>
                  </a:lnTo>
                  <a:lnTo>
                    <a:pt x="50" y="21"/>
                  </a:lnTo>
                  <a:lnTo>
                    <a:pt x="50" y="19"/>
                  </a:lnTo>
                  <a:lnTo>
                    <a:pt x="50" y="16"/>
                  </a:lnTo>
                  <a:lnTo>
                    <a:pt x="49" y="12"/>
                  </a:lnTo>
                  <a:lnTo>
                    <a:pt x="48" y="9"/>
                  </a:lnTo>
                  <a:lnTo>
                    <a:pt x="46" y="6"/>
                  </a:lnTo>
                  <a:lnTo>
                    <a:pt x="43" y="4"/>
                  </a:lnTo>
                  <a:lnTo>
                    <a:pt x="38" y="2"/>
                  </a:lnTo>
                  <a:lnTo>
                    <a:pt x="32" y="2"/>
                  </a:lnTo>
                  <a:lnTo>
                    <a:pt x="28" y="2"/>
                  </a:lnTo>
                  <a:lnTo>
                    <a:pt x="25" y="3"/>
                  </a:lnTo>
                  <a:lnTo>
                    <a:pt x="23" y="4"/>
                  </a:lnTo>
                  <a:lnTo>
                    <a:pt x="19" y="6"/>
                  </a:lnTo>
                  <a:lnTo>
                    <a:pt x="16" y="9"/>
                  </a:lnTo>
                  <a:lnTo>
                    <a:pt x="16" y="2"/>
                  </a:lnTo>
                  <a:lnTo>
                    <a:pt x="15" y="0"/>
                  </a:lnTo>
                  <a:lnTo>
                    <a:pt x="14" y="0"/>
                  </a:lnTo>
                  <a:lnTo>
                    <a:pt x="13" y="1"/>
                  </a:lnTo>
                  <a:lnTo>
                    <a:pt x="11" y="2"/>
                  </a:lnTo>
                  <a:lnTo>
                    <a:pt x="6" y="7"/>
                  </a:lnTo>
                  <a:lnTo>
                    <a:pt x="2" y="10"/>
                  </a:lnTo>
                  <a:lnTo>
                    <a:pt x="1" y="11"/>
                  </a:lnTo>
                  <a:lnTo>
                    <a:pt x="1" y="12"/>
                  </a:lnTo>
                  <a:lnTo>
                    <a:pt x="2" y="13"/>
                  </a:lnTo>
                  <a:lnTo>
                    <a:pt x="4" y="14"/>
                  </a:lnTo>
                  <a:lnTo>
                    <a:pt x="5" y="14"/>
                  </a:lnTo>
                  <a:lnTo>
                    <a:pt x="6" y="15"/>
                  </a:lnTo>
                  <a:lnTo>
                    <a:pt x="6" y="17"/>
                  </a:lnTo>
                  <a:lnTo>
                    <a:pt x="7" y="19"/>
                  </a:lnTo>
                  <a:lnTo>
                    <a:pt x="7" y="4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9" name="Freeform 175"/>
            <p:cNvSpPr>
              <a:spLocks/>
            </p:cNvSpPr>
            <p:nvPr/>
          </p:nvSpPr>
          <p:spPr bwMode="auto">
            <a:xfrm>
              <a:off x="904326" y="6228567"/>
              <a:ext cx="68116" cy="87903"/>
            </a:xfrm>
            <a:custGeom>
              <a:avLst/>
              <a:gdLst>
                <a:gd name="T0" fmla="*/ 2147483647 w 43"/>
                <a:gd name="T1" fmla="*/ 2147483647 h 56"/>
                <a:gd name="T2" fmla="*/ 2147483647 w 43"/>
                <a:gd name="T3" fmla="*/ 2147483647 h 56"/>
                <a:gd name="T4" fmla="*/ 2147483647 w 43"/>
                <a:gd name="T5" fmla="*/ 2147483647 h 56"/>
                <a:gd name="T6" fmla="*/ 2147483647 w 43"/>
                <a:gd name="T7" fmla="*/ 2147483647 h 56"/>
                <a:gd name="T8" fmla="*/ 2147483647 w 43"/>
                <a:gd name="T9" fmla="*/ 2147483647 h 56"/>
                <a:gd name="T10" fmla="*/ 2147483647 w 43"/>
                <a:gd name="T11" fmla="*/ 2147483647 h 56"/>
                <a:gd name="T12" fmla="*/ 2147483647 w 43"/>
                <a:gd name="T13" fmla="*/ 2147483647 h 56"/>
                <a:gd name="T14" fmla="*/ 2147483647 w 43"/>
                <a:gd name="T15" fmla="*/ 2147483647 h 56"/>
                <a:gd name="T16" fmla="*/ 2147483647 w 43"/>
                <a:gd name="T17" fmla="*/ 2147483647 h 56"/>
                <a:gd name="T18" fmla="*/ 2147483647 w 43"/>
                <a:gd name="T19" fmla="*/ 2147483647 h 56"/>
                <a:gd name="T20" fmla="*/ 2147483647 w 43"/>
                <a:gd name="T21" fmla="*/ 2147483647 h 56"/>
                <a:gd name="T22" fmla="*/ 2147483647 w 43"/>
                <a:gd name="T23" fmla="*/ 2147483647 h 56"/>
                <a:gd name="T24" fmla="*/ 2147483647 w 43"/>
                <a:gd name="T25" fmla="*/ 2147483647 h 56"/>
                <a:gd name="T26" fmla="*/ 2147483647 w 43"/>
                <a:gd name="T27" fmla="*/ 2147483647 h 56"/>
                <a:gd name="T28" fmla="*/ 2147483647 w 43"/>
                <a:gd name="T29" fmla="*/ 2147483647 h 56"/>
                <a:gd name="T30" fmla="*/ 2147483647 w 43"/>
                <a:gd name="T31" fmla="*/ 2147483647 h 56"/>
                <a:gd name="T32" fmla="*/ 2147483647 w 43"/>
                <a:gd name="T33" fmla="*/ 2147483647 h 56"/>
                <a:gd name="T34" fmla="*/ 2147483647 w 43"/>
                <a:gd name="T35" fmla="*/ 2147483647 h 56"/>
                <a:gd name="T36" fmla="*/ 2147483647 w 43"/>
                <a:gd name="T37" fmla="*/ 2147483647 h 56"/>
                <a:gd name="T38" fmla="*/ 2147483647 w 43"/>
                <a:gd name="T39" fmla="*/ 2147483647 h 56"/>
                <a:gd name="T40" fmla="*/ 2147483647 w 43"/>
                <a:gd name="T41" fmla="*/ 2147483647 h 56"/>
                <a:gd name="T42" fmla="*/ 2147483647 w 43"/>
                <a:gd name="T43" fmla="*/ 2147483647 h 56"/>
                <a:gd name="T44" fmla="*/ 2147483647 w 43"/>
                <a:gd name="T45" fmla="*/ 2147483647 h 56"/>
                <a:gd name="T46" fmla="*/ 2147483647 w 43"/>
                <a:gd name="T47" fmla="*/ 2147483647 h 56"/>
                <a:gd name="T48" fmla="*/ 2147483647 w 43"/>
                <a:gd name="T49" fmla="*/ 2147483647 h 56"/>
                <a:gd name="T50" fmla="*/ 2147483647 w 43"/>
                <a:gd name="T51" fmla="*/ 2147483647 h 56"/>
                <a:gd name="T52" fmla="*/ 2147483647 w 43"/>
                <a:gd name="T53" fmla="*/ 0 h 56"/>
                <a:gd name="T54" fmla="*/ 2147483647 w 43"/>
                <a:gd name="T55" fmla="*/ 0 h 56"/>
                <a:gd name="T56" fmla="*/ 2147483647 w 43"/>
                <a:gd name="T57" fmla="*/ 2147483647 h 56"/>
                <a:gd name="T58" fmla="*/ 2147483647 w 43"/>
                <a:gd name="T59" fmla="*/ 2147483647 h 56"/>
                <a:gd name="T60" fmla="*/ 2147483647 w 43"/>
                <a:gd name="T61" fmla="*/ 2147483647 h 56"/>
                <a:gd name="T62" fmla="*/ 0 w 43"/>
                <a:gd name="T63" fmla="*/ 2147483647 h 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3"/>
                <a:gd name="T97" fmla="*/ 0 h 56"/>
                <a:gd name="T98" fmla="*/ 43 w 43"/>
                <a:gd name="T99" fmla="*/ 56 h 5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3" h="56">
                  <a:moveTo>
                    <a:pt x="0" y="29"/>
                  </a:moveTo>
                  <a:lnTo>
                    <a:pt x="1" y="34"/>
                  </a:lnTo>
                  <a:lnTo>
                    <a:pt x="2" y="39"/>
                  </a:lnTo>
                  <a:lnTo>
                    <a:pt x="4" y="43"/>
                  </a:lnTo>
                  <a:lnTo>
                    <a:pt x="6" y="47"/>
                  </a:lnTo>
                  <a:lnTo>
                    <a:pt x="8" y="49"/>
                  </a:lnTo>
                  <a:lnTo>
                    <a:pt x="10" y="51"/>
                  </a:lnTo>
                  <a:lnTo>
                    <a:pt x="14" y="54"/>
                  </a:lnTo>
                  <a:lnTo>
                    <a:pt x="19" y="55"/>
                  </a:lnTo>
                  <a:lnTo>
                    <a:pt x="25" y="56"/>
                  </a:lnTo>
                  <a:lnTo>
                    <a:pt x="28" y="56"/>
                  </a:lnTo>
                  <a:lnTo>
                    <a:pt x="31" y="55"/>
                  </a:lnTo>
                  <a:lnTo>
                    <a:pt x="34" y="54"/>
                  </a:lnTo>
                  <a:lnTo>
                    <a:pt x="37" y="53"/>
                  </a:lnTo>
                  <a:lnTo>
                    <a:pt x="40" y="50"/>
                  </a:lnTo>
                  <a:lnTo>
                    <a:pt x="41" y="48"/>
                  </a:lnTo>
                  <a:lnTo>
                    <a:pt x="41" y="47"/>
                  </a:lnTo>
                  <a:lnTo>
                    <a:pt x="39" y="47"/>
                  </a:lnTo>
                  <a:lnTo>
                    <a:pt x="37" y="48"/>
                  </a:lnTo>
                  <a:lnTo>
                    <a:pt x="34" y="49"/>
                  </a:lnTo>
                  <a:lnTo>
                    <a:pt x="29" y="50"/>
                  </a:lnTo>
                  <a:lnTo>
                    <a:pt x="25" y="50"/>
                  </a:lnTo>
                  <a:lnTo>
                    <a:pt x="21" y="49"/>
                  </a:lnTo>
                  <a:lnTo>
                    <a:pt x="18" y="47"/>
                  </a:lnTo>
                  <a:lnTo>
                    <a:pt x="15" y="45"/>
                  </a:lnTo>
                  <a:lnTo>
                    <a:pt x="12" y="42"/>
                  </a:lnTo>
                  <a:lnTo>
                    <a:pt x="11" y="39"/>
                  </a:lnTo>
                  <a:lnTo>
                    <a:pt x="9" y="34"/>
                  </a:lnTo>
                  <a:lnTo>
                    <a:pt x="9" y="29"/>
                  </a:lnTo>
                  <a:lnTo>
                    <a:pt x="9" y="22"/>
                  </a:lnTo>
                  <a:lnTo>
                    <a:pt x="10" y="20"/>
                  </a:lnTo>
                  <a:lnTo>
                    <a:pt x="11" y="17"/>
                  </a:lnTo>
                  <a:lnTo>
                    <a:pt x="13" y="12"/>
                  </a:lnTo>
                  <a:lnTo>
                    <a:pt x="16" y="9"/>
                  </a:lnTo>
                  <a:lnTo>
                    <a:pt x="18" y="6"/>
                  </a:lnTo>
                  <a:lnTo>
                    <a:pt x="21" y="4"/>
                  </a:lnTo>
                  <a:lnTo>
                    <a:pt x="24" y="3"/>
                  </a:lnTo>
                  <a:lnTo>
                    <a:pt x="27" y="3"/>
                  </a:lnTo>
                  <a:lnTo>
                    <a:pt x="29" y="3"/>
                  </a:lnTo>
                  <a:lnTo>
                    <a:pt x="31" y="4"/>
                  </a:lnTo>
                  <a:lnTo>
                    <a:pt x="34" y="6"/>
                  </a:lnTo>
                  <a:lnTo>
                    <a:pt x="36" y="9"/>
                  </a:lnTo>
                  <a:lnTo>
                    <a:pt x="38" y="10"/>
                  </a:lnTo>
                  <a:lnTo>
                    <a:pt x="40" y="10"/>
                  </a:lnTo>
                  <a:lnTo>
                    <a:pt x="41" y="10"/>
                  </a:lnTo>
                  <a:lnTo>
                    <a:pt x="42" y="9"/>
                  </a:lnTo>
                  <a:lnTo>
                    <a:pt x="43" y="8"/>
                  </a:lnTo>
                  <a:lnTo>
                    <a:pt x="43" y="6"/>
                  </a:lnTo>
                  <a:lnTo>
                    <a:pt x="43" y="5"/>
                  </a:lnTo>
                  <a:lnTo>
                    <a:pt x="42" y="3"/>
                  </a:lnTo>
                  <a:lnTo>
                    <a:pt x="40" y="2"/>
                  </a:lnTo>
                  <a:lnTo>
                    <a:pt x="39" y="1"/>
                  </a:lnTo>
                  <a:lnTo>
                    <a:pt x="38" y="1"/>
                  </a:lnTo>
                  <a:lnTo>
                    <a:pt x="34" y="0"/>
                  </a:lnTo>
                  <a:lnTo>
                    <a:pt x="30" y="0"/>
                  </a:lnTo>
                  <a:lnTo>
                    <a:pt x="23" y="0"/>
                  </a:lnTo>
                  <a:lnTo>
                    <a:pt x="17" y="2"/>
                  </a:lnTo>
                  <a:lnTo>
                    <a:pt x="12" y="5"/>
                  </a:lnTo>
                  <a:lnTo>
                    <a:pt x="9" y="7"/>
                  </a:lnTo>
                  <a:lnTo>
                    <a:pt x="7" y="9"/>
                  </a:lnTo>
                  <a:lnTo>
                    <a:pt x="4" y="14"/>
                  </a:lnTo>
                  <a:lnTo>
                    <a:pt x="2" y="19"/>
                  </a:lnTo>
                  <a:lnTo>
                    <a:pt x="1" y="24"/>
                  </a:lnTo>
                  <a:lnTo>
                    <a:pt x="0" y="2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0" name="Freeform 176"/>
            <p:cNvSpPr>
              <a:spLocks noEditPoints="1"/>
            </p:cNvSpPr>
            <p:nvPr/>
          </p:nvSpPr>
          <p:spPr bwMode="auto">
            <a:xfrm>
              <a:off x="986415" y="6180130"/>
              <a:ext cx="41918" cy="132752"/>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0 w 27"/>
                <a:gd name="T45" fmla="*/ 2147483647 h 84"/>
                <a:gd name="T46" fmla="*/ 0 w 27"/>
                <a:gd name="T47" fmla="*/ 2147483647 h 84"/>
                <a:gd name="T48" fmla="*/ 2147483647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0 h 84"/>
                <a:gd name="T78" fmla="*/ 2147483647 w 27"/>
                <a:gd name="T79" fmla="*/ 0 h 84"/>
                <a:gd name="T80" fmla="*/ 2147483647 w 27"/>
                <a:gd name="T81" fmla="*/ 2147483647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0 h 84"/>
                <a:gd name="T112" fmla="*/ 2147483647 w 27"/>
                <a:gd name="T113" fmla="*/ 0 h 8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7"/>
                <a:gd name="T172" fmla="*/ 0 h 84"/>
                <a:gd name="T173" fmla="*/ 27 w 27"/>
                <a:gd name="T174" fmla="*/ 84 h 8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7" h="84">
                  <a:moveTo>
                    <a:pt x="18" y="38"/>
                  </a:moveTo>
                  <a:lnTo>
                    <a:pt x="19" y="31"/>
                  </a:lnTo>
                  <a:lnTo>
                    <a:pt x="19" y="30"/>
                  </a:lnTo>
                  <a:lnTo>
                    <a:pt x="18" y="30"/>
                  </a:lnTo>
                  <a:lnTo>
                    <a:pt x="10" y="35"/>
                  </a:lnTo>
                  <a:lnTo>
                    <a:pt x="8" y="36"/>
                  </a:lnTo>
                  <a:lnTo>
                    <a:pt x="6" y="37"/>
                  </a:lnTo>
                  <a:lnTo>
                    <a:pt x="4" y="38"/>
                  </a:lnTo>
                  <a:lnTo>
                    <a:pt x="3" y="39"/>
                  </a:lnTo>
                  <a:lnTo>
                    <a:pt x="4" y="40"/>
                  </a:lnTo>
                  <a:lnTo>
                    <a:pt x="7" y="41"/>
                  </a:lnTo>
                  <a:lnTo>
                    <a:pt x="8" y="41"/>
                  </a:lnTo>
                  <a:lnTo>
                    <a:pt x="9" y="42"/>
                  </a:lnTo>
                  <a:lnTo>
                    <a:pt x="10" y="43"/>
                  </a:lnTo>
                  <a:lnTo>
                    <a:pt x="10" y="44"/>
                  </a:lnTo>
                  <a:lnTo>
                    <a:pt x="10" y="73"/>
                  </a:lnTo>
                  <a:lnTo>
                    <a:pt x="9" y="76"/>
                  </a:lnTo>
                  <a:lnTo>
                    <a:pt x="9" y="78"/>
                  </a:lnTo>
                  <a:lnTo>
                    <a:pt x="8" y="78"/>
                  </a:lnTo>
                  <a:lnTo>
                    <a:pt x="6" y="80"/>
                  </a:lnTo>
                  <a:lnTo>
                    <a:pt x="3" y="81"/>
                  </a:lnTo>
                  <a:lnTo>
                    <a:pt x="1" y="82"/>
                  </a:lnTo>
                  <a:lnTo>
                    <a:pt x="0" y="82"/>
                  </a:lnTo>
                  <a:lnTo>
                    <a:pt x="0" y="83"/>
                  </a:lnTo>
                  <a:lnTo>
                    <a:pt x="1" y="84"/>
                  </a:lnTo>
                  <a:lnTo>
                    <a:pt x="3" y="84"/>
                  </a:lnTo>
                  <a:lnTo>
                    <a:pt x="13" y="83"/>
                  </a:lnTo>
                  <a:lnTo>
                    <a:pt x="24" y="84"/>
                  </a:lnTo>
                  <a:lnTo>
                    <a:pt x="26" y="84"/>
                  </a:lnTo>
                  <a:lnTo>
                    <a:pt x="26" y="83"/>
                  </a:lnTo>
                  <a:lnTo>
                    <a:pt x="27" y="83"/>
                  </a:lnTo>
                  <a:lnTo>
                    <a:pt x="26" y="82"/>
                  </a:lnTo>
                  <a:lnTo>
                    <a:pt x="26" y="81"/>
                  </a:lnTo>
                  <a:lnTo>
                    <a:pt x="24" y="81"/>
                  </a:lnTo>
                  <a:lnTo>
                    <a:pt x="20" y="79"/>
                  </a:lnTo>
                  <a:lnTo>
                    <a:pt x="19" y="78"/>
                  </a:lnTo>
                  <a:lnTo>
                    <a:pt x="18" y="76"/>
                  </a:lnTo>
                  <a:lnTo>
                    <a:pt x="18" y="38"/>
                  </a:lnTo>
                  <a:close/>
                  <a:moveTo>
                    <a:pt x="14" y="0"/>
                  </a:moveTo>
                  <a:lnTo>
                    <a:pt x="12" y="0"/>
                  </a:lnTo>
                  <a:lnTo>
                    <a:pt x="10" y="2"/>
                  </a:lnTo>
                  <a:lnTo>
                    <a:pt x="9" y="4"/>
                  </a:lnTo>
                  <a:lnTo>
                    <a:pt x="8" y="6"/>
                  </a:lnTo>
                  <a:lnTo>
                    <a:pt x="9" y="8"/>
                  </a:lnTo>
                  <a:lnTo>
                    <a:pt x="9" y="9"/>
                  </a:lnTo>
                  <a:lnTo>
                    <a:pt x="10" y="10"/>
                  </a:lnTo>
                  <a:lnTo>
                    <a:pt x="12" y="11"/>
                  </a:lnTo>
                  <a:lnTo>
                    <a:pt x="14" y="12"/>
                  </a:lnTo>
                  <a:lnTo>
                    <a:pt x="16" y="11"/>
                  </a:lnTo>
                  <a:lnTo>
                    <a:pt x="17" y="11"/>
                  </a:lnTo>
                  <a:lnTo>
                    <a:pt x="18" y="10"/>
                  </a:lnTo>
                  <a:lnTo>
                    <a:pt x="19" y="8"/>
                  </a:lnTo>
                  <a:lnTo>
                    <a:pt x="20" y="6"/>
                  </a:lnTo>
                  <a:lnTo>
                    <a:pt x="19" y="4"/>
                  </a:lnTo>
                  <a:lnTo>
                    <a:pt x="18" y="2"/>
                  </a:lnTo>
                  <a:lnTo>
                    <a:pt x="16" y="0"/>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1" name="Freeform 177"/>
            <p:cNvSpPr>
              <a:spLocks noEditPoints="1"/>
            </p:cNvSpPr>
            <p:nvPr/>
          </p:nvSpPr>
          <p:spPr bwMode="auto">
            <a:xfrm>
              <a:off x="1040559" y="6228567"/>
              <a:ext cx="75103" cy="86110"/>
            </a:xfrm>
            <a:custGeom>
              <a:avLst/>
              <a:gdLst>
                <a:gd name="T0" fmla="*/ 2147483647 w 48"/>
                <a:gd name="T1" fmla="*/ 2147483647 h 54"/>
                <a:gd name="T2" fmla="*/ 2147483647 w 48"/>
                <a:gd name="T3" fmla="*/ 2147483647 h 54"/>
                <a:gd name="T4" fmla="*/ 2147483647 w 48"/>
                <a:gd name="T5" fmla="*/ 2147483647 h 54"/>
                <a:gd name="T6" fmla="*/ 2147483647 w 48"/>
                <a:gd name="T7" fmla="*/ 0 h 54"/>
                <a:gd name="T8" fmla="*/ 2147483647 w 48"/>
                <a:gd name="T9" fmla="*/ 2147483647 h 54"/>
                <a:gd name="T10" fmla="*/ 2147483647 w 48"/>
                <a:gd name="T11" fmla="*/ 2147483647 h 54"/>
                <a:gd name="T12" fmla="*/ 2147483647 w 48"/>
                <a:gd name="T13" fmla="*/ 2147483647 h 54"/>
                <a:gd name="T14" fmla="*/ 0 w 48"/>
                <a:gd name="T15" fmla="*/ 2147483647 h 54"/>
                <a:gd name="T16" fmla="*/ 0 w 48"/>
                <a:gd name="T17" fmla="*/ 2147483647 h 54"/>
                <a:gd name="T18" fmla="*/ 2147483647 w 48"/>
                <a:gd name="T19" fmla="*/ 2147483647 h 54"/>
                <a:gd name="T20" fmla="*/ 2147483647 w 48"/>
                <a:gd name="T21" fmla="*/ 2147483647 h 54"/>
                <a:gd name="T22" fmla="*/ 2147483647 w 48"/>
                <a:gd name="T23" fmla="*/ 2147483647 h 54"/>
                <a:gd name="T24" fmla="*/ 2147483647 w 48"/>
                <a:gd name="T25" fmla="*/ 2147483647 h 54"/>
                <a:gd name="T26" fmla="*/ 2147483647 w 48"/>
                <a:gd name="T27" fmla="*/ 2147483647 h 54"/>
                <a:gd name="T28" fmla="*/ 2147483647 w 48"/>
                <a:gd name="T29" fmla="*/ 2147483647 h 54"/>
                <a:gd name="T30" fmla="*/ 2147483647 w 48"/>
                <a:gd name="T31" fmla="*/ 2147483647 h 54"/>
                <a:gd name="T32" fmla="*/ 2147483647 w 48"/>
                <a:gd name="T33" fmla="*/ 2147483647 h 54"/>
                <a:gd name="T34" fmla="*/ 2147483647 w 48"/>
                <a:gd name="T35" fmla="*/ 2147483647 h 54"/>
                <a:gd name="T36" fmla="*/ 2147483647 w 48"/>
                <a:gd name="T37" fmla="*/ 2147483647 h 54"/>
                <a:gd name="T38" fmla="*/ 2147483647 w 48"/>
                <a:gd name="T39" fmla="*/ 2147483647 h 54"/>
                <a:gd name="T40" fmla="*/ 2147483647 w 48"/>
                <a:gd name="T41" fmla="*/ 2147483647 h 54"/>
                <a:gd name="T42" fmla="*/ 2147483647 w 48"/>
                <a:gd name="T43" fmla="*/ 2147483647 h 54"/>
                <a:gd name="T44" fmla="*/ 0 w 48"/>
                <a:gd name="T45" fmla="*/ 2147483647 h 54"/>
                <a:gd name="T46" fmla="*/ 2147483647 w 48"/>
                <a:gd name="T47" fmla="*/ 2147483647 h 54"/>
                <a:gd name="T48" fmla="*/ 2147483647 w 48"/>
                <a:gd name="T49" fmla="*/ 2147483647 h 54"/>
                <a:gd name="T50" fmla="*/ 2147483647 w 48"/>
                <a:gd name="T51" fmla="*/ 2147483647 h 54"/>
                <a:gd name="T52" fmla="*/ 2147483647 w 48"/>
                <a:gd name="T53" fmla="*/ 2147483647 h 54"/>
                <a:gd name="T54" fmla="*/ 2147483647 w 48"/>
                <a:gd name="T55" fmla="*/ 2147483647 h 54"/>
                <a:gd name="T56" fmla="*/ 2147483647 w 48"/>
                <a:gd name="T57" fmla="*/ 2147483647 h 54"/>
                <a:gd name="T58" fmla="*/ 2147483647 w 48"/>
                <a:gd name="T59" fmla="*/ 2147483647 h 54"/>
                <a:gd name="T60" fmla="*/ 2147483647 w 48"/>
                <a:gd name="T61" fmla="*/ 2147483647 h 54"/>
                <a:gd name="T62" fmla="*/ 2147483647 w 48"/>
                <a:gd name="T63" fmla="*/ 2147483647 h 54"/>
                <a:gd name="T64" fmla="*/ 2147483647 w 48"/>
                <a:gd name="T65" fmla="*/ 2147483647 h 54"/>
                <a:gd name="T66" fmla="*/ 2147483647 w 48"/>
                <a:gd name="T67" fmla="*/ 2147483647 h 54"/>
                <a:gd name="T68" fmla="*/ 2147483647 w 48"/>
                <a:gd name="T69" fmla="*/ 2147483647 h 54"/>
                <a:gd name="T70" fmla="*/ 2147483647 w 48"/>
                <a:gd name="T71" fmla="*/ 2147483647 h 54"/>
                <a:gd name="T72" fmla="*/ 2147483647 w 48"/>
                <a:gd name="T73" fmla="*/ 2147483647 h 54"/>
                <a:gd name="T74" fmla="*/ 2147483647 w 48"/>
                <a:gd name="T75" fmla="*/ 2147483647 h 54"/>
                <a:gd name="T76" fmla="*/ 2147483647 w 48"/>
                <a:gd name="T77" fmla="*/ 2147483647 h 54"/>
                <a:gd name="T78" fmla="*/ 2147483647 w 48"/>
                <a:gd name="T79" fmla="*/ 2147483647 h 54"/>
                <a:gd name="T80" fmla="*/ 2147483647 w 48"/>
                <a:gd name="T81" fmla="*/ 2147483647 h 54"/>
                <a:gd name="T82" fmla="*/ 2147483647 w 48"/>
                <a:gd name="T83" fmla="*/ 2147483647 h 54"/>
                <a:gd name="T84" fmla="*/ 2147483647 w 48"/>
                <a:gd name="T85" fmla="*/ 2147483647 h 54"/>
                <a:gd name="T86" fmla="*/ 2147483647 w 48"/>
                <a:gd name="T87" fmla="*/ 2147483647 h 54"/>
                <a:gd name="T88" fmla="*/ 2147483647 w 48"/>
                <a:gd name="T89" fmla="*/ 2147483647 h 54"/>
                <a:gd name="T90" fmla="*/ 2147483647 w 48"/>
                <a:gd name="T91" fmla="*/ 2147483647 h 54"/>
                <a:gd name="T92" fmla="*/ 2147483647 w 48"/>
                <a:gd name="T93" fmla="*/ 2147483647 h 54"/>
                <a:gd name="T94" fmla="*/ 2147483647 w 48"/>
                <a:gd name="T95" fmla="*/ 2147483647 h 54"/>
                <a:gd name="T96" fmla="*/ 2147483647 w 48"/>
                <a:gd name="T97" fmla="*/ 2147483647 h 54"/>
                <a:gd name="T98" fmla="*/ 2147483647 w 48"/>
                <a:gd name="T99" fmla="*/ 2147483647 h 54"/>
                <a:gd name="T100" fmla="*/ 2147483647 w 48"/>
                <a:gd name="T101" fmla="*/ 2147483647 h 5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8"/>
                <a:gd name="T154" fmla="*/ 0 h 54"/>
                <a:gd name="T155" fmla="*/ 48 w 48"/>
                <a:gd name="T156" fmla="*/ 54 h 5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8" h="54">
                  <a:moveTo>
                    <a:pt x="36" y="12"/>
                  </a:moveTo>
                  <a:lnTo>
                    <a:pt x="36" y="8"/>
                  </a:lnTo>
                  <a:lnTo>
                    <a:pt x="36" y="6"/>
                  </a:lnTo>
                  <a:lnTo>
                    <a:pt x="35" y="4"/>
                  </a:lnTo>
                  <a:lnTo>
                    <a:pt x="34" y="2"/>
                  </a:lnTo>
                  <a:lnTo>
                    <a:pt x="31" y="1"/>
                  </a:lnTo>
                  <a:lnTo>
                    <a:pt x="28" y="0"/>
                  </a:lnTo>
                  <a:lnTo>
                    <a:pt x="24" y="0"/>
                  </a:lnTo>
                  <a:lnTo>
                    <a:pt x="19" y="0"/>
                  </a:lnTo>
                  <a:lnTo>
                    <a:pt x="16" y="1"/>
                  </a:lnTo>
                  <a:lnTo>
                    <a:pt x="14" y="2"/>
                  </a:lnTo>
                  <a:lnTo>
                    <a:pt x="10" y="4"/>
                  </a:lnTo>
                  <a:lnTo>
                    <a:pt x="6" y="7"/>
                  </a:lnTo>
                  <a:lnTo>
                    <a:pt x="4" y="10"/>
                  </a:lnTo>
                  <a:lnTo>
                    <a:pt x="2" y="12"/>
                  </a:lnTo>
                  <a:lnTo>
                    <a:pt x="0" y="15"/>
                  </a:lnTo>
                  <a:lnTo>
                    <a:pt x="0" y="16"/>
                  </a:lnTo>
                  <a:lnTo>
                    <a:pt x="0" y="18"/>
                  </a:lnTo>
                  <a:lnTo>
                    <a:pt x="0" y="19"/>
                  </a:lnTo>
                  <a:lnTo>
                    <a:pt x="3" y="19"/>
                  </a:lnTo>
                  <a:lnTo>
                    <a:pt x="6" y="19"/>
                  </a:lnTo>
                  <a:lnTo>
                    <a:pt x="7" y="18"/>
                  </a:lnTo>
                  <a:lnTo>
                    <a:pt x="7" y="17"/>
                  </a:lnTo>
                  <a:lnTo>
                    <a:pt x="10" y="12"/>
                  </a:lnTo>
                  <a:lnTo>
                    <a:pt x="11" y="8"/>
                  </a:lnTo>
                  <a:lnTo>
                    <a:pt x="13" y="6"/>
                  </a:lnTo>
                  <a:lnTo>
                    <a:pt x="16" y="4"/>
                  </a:lnTo>
                  <a:lnTo>
                    <a:pt x="20" y="4"/>
                  </a:lnTo>
                  <a:lnTo>
                    <a:pt x="23" y="4"/>
                  </a:lnTo>
                  <a:lnTo>
                    <a:pt x="25" y="4"/>
                  </a:lnTo>
                  <a:lnTo>
                    <a:pt x="26" y="6"/>
                  </a:lnTo>
                  <a:lnTo>
                    <a:pt x="27" y="7"/>
                  </a:lnTo>
                  <a:lnTo>
                    <a:pt x="28" y="9"/>
                  </a:lnTo>
                  <a:lnTo>
                    <a:pt x="28" y="11"/>
                  </a:lnTo>
                  <a:lnTo>
                    <a:pt x="28" y="17"/>
                  </a:lnTo>
                  <a:lnTo>
                    <a:pt x="28" y="19"/>
                  </a:lnTo>
                  <a:lnTo>
                    <a:pt x="28" y="21"/>
                  </a:lnTo>
                  <a:lnTo>
                    <a:pt x="24" y="23"/>
                  </a:lnTo>
                  <a:lnTo>
                    <a:pt x="18" y="24"/>
                  </a:lnTo>
                  <a:lnTo>
                    <a:pt x="15" y="26"/>
                  </a:lnTo>
                  <a:lnTo>
                    <a:pt x="9" y="29"/>
                  </a:lnTo>
                  <a:lnTo>
                    <a:pt x="6" y="32"/>
                  </a:lnTo>
                  <a:lnTo>
                    <a:pt x="3" y="35"/>
                  </a:lnTo>
                  <a:lnTo>
                    <a:pt x="2" y="37"/>
                  </a:lnTo>
                  <a:lnTo>
                    <a:pt x="1" y="39"/>
                  </a:lnTo>
                  <a:lnTo>
                    <a:pt x="0" y="41"/>
                  </a:lnTo>
                  <a:lnTo>
                    <a:pt x="0" y="44"/>
                  </a:lnTo>
                  <a:lnTo>
                    <a:pt x="1" y="46"/>
                  </a:lnTo>
                  <a:lnTo>
                    <a:pt x="1" y="48"/>
                  </a:lnTo>
                  <a:lnTo>
                    <a:pt x="2" y="50"/>
                  </a:lnTo>
                  <a:lnTo>
                    <a:pt x="3" y="51"/>
                  </a:lnTo>
                  <a:lnTo>
                    <a:pt x="7" y="53"/>
                  </a:lnTo>
                  <a:lnTo>
                    <a:pt x="10" y="54"/>
                  </a:lnTo>
                  <a:lnTo>
                    <a:pt x="13" y="54"/>
                  </a:lnTo>
                  <a:lnTo>
                    <a:pt x="16" y="53"/>
                  </a:lnTo>
                  <a:lnTo>
                    <a:pt x="20" y="51"/>
                  </a:lnTo>
                  <a:lnTo>
                    <a:pt x="23" y="49"/>
                  </a:lnTo>
                  <a:lnTo>
                    <a:pt x="27" y="46"/>
                  </a:lnTo>
                  <a:lnTo>
                    <a:pt x="30" y="50"/>
                  </a:lnTo>
                  <a:lnTo>
                    <a:pt x="33" y="52"/>
                  </a:lnTo>
                  <a:lnTo>
                    <a:pt x="35" y="52"/>
                  </a:lnTo>
                  <a:lnTo>
                    <a:pt x="37" y="52"/>
                  </a:lnTo>
                  <a:lnTo>
                    <a:pt x="39" y="52"/>
                  </a:lnTo>
                  <a:lnTo>
                    <a:pt x="42" y="51"/>
                  </a:lnTo>
                  <a:lnTo>
                    <a:pt x="44" y="50"/>
                  </a:lnTo>
                  <a:lnTo>
                    <a:pt x="45" y="49"/>
                  </a:lnTo>
                  <a:lnTo>
                    <a:pt x="47" y="46"/>
                  </a:lnTo>
                  <a:lnTo>
                    <a:pt x="48" y="44"/>
                  </a:lnTo>
                  <a:lnTo>
                    <a:pt x="47" y="43"/>
                  </a:lnTo>
                  <a:lnTo>
                    <a:pt x="46" y="43"/>
                  </a:lnTo>
                  <a:lnTo>
                    <a:pt x="45" y="43"/>
                  </a:lnTo>
                  <a:lnTo>
                    <a:pt x="44" y="44"/>
                  </a:lnTo>
                  <a:lnTo>
                    <a:pt x="43" y="45"/>
                  </a:lnTo>
                  <a:lnTo>
                    <a:pt x="42" y="45"/>
                  </a:lnTo>
                  <a:lnTo>
                    <a:pt x="41" y="46"/>
                  </a:lnTo>
                  <a:lnTo>
                    <a:pt x="39" y="45"/>
                  </a:lnTo>
                  <a:lnTo>
                    <a:pt x="37" y="44"/>
                  </a:lnTo>
                  <a:lnTo>
                    <a:pt x="37" y="43"/>
                  </a:lnTo>
                  <a:lnTo>
                    <a:pt x="36" y="41"/>
                  </a:lnTo>
                  <a:lnTo>
                    <a:pt x="36" y="12"/>
                  </a:lnTo>
                  <a:close/>
                  <a:moveTo>
                    <a:pt x="28" y="36"/>
                  </a:moveTo>
                  <a:lnTo>
                    <a:pt x="27" y="39"/>
                  </a:lnTo>
                  <a:lnTo>
                    <a:pt x="26" y="43"/>
                  </a:lnTo>
                  <a:lnTo>
                    <a:pt x="24" y="45"/>
                  </a:lnTo>
                  <a:lnTo>
                    <a:pt x="22" y="46"/>
                  </a:lnTo>
                  <a:lnTo>
                    <a:pt x="20" y="47"/>
                  </a:lnTo>
                  <a:lnTo>
                    <a:pt x="17" y="48"/>
                  </a:lnTo>
                  <a:lnTo>
                    <a:pt x="15" y="47"/>
                  </a:lnTo>
                  <a:lnTo>
                    <a:pt x="14" y="47"/>
                  </a:lnTo>
                  <a:lnTo>
                    <a:pt x="12" y="45"/>
                  </a:lnTo>
                  <a:lnTo>
                    <a:pt x="10" y="43"/>
                  </a:lnTo>
                  <a:lnTo>
                    <a:pt x="10" y="40"/>
                  </a:lnTo>
                  <a:lnTo>
                    <a:pt x="10" y="38"/>
                  </a:lnTo>
                  <a:lnTo>
                    <a:pt x="11" y="36"/>
                  </a:lnTo>
                  <a:lnTo>
                    <a:pt x="11" y="34"/>
                  </a:lnTo>
                  <a:lnTo>
                    <a:pt x="12" y="33"/>
                  </a:lnTo>
                  <a:lnTo>
                    <a:pt x="15" y="30"/>
                  </a:lnTo>
                  <a:lnTo>
                    <a:pt x="18" y="28"/>
                  </a:lnTo>
                  <a:lnTo>
                    <a:pt x="24" y="25"/>
                  </a:lnTo>
                  <a:lnTo>
                    <a:pt x="26" y="25"/>
                  </a:lnTo>
                  <a:lnTo>
                    <a:pt x="28" y="25"/>
                  </a:lnTo>
                  <a:lnTo>
                    <a:pt x="28" y="29"/>
                  </a:lnTo>
                  <a:lnTo>
                    <a:pt x="28" y="3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2" name="Freeform 178"/>
            <p:cNvSpPr>
              <a:spLocks/>
            </p:cNvSpPr>
            <p:nvPr/>
          </p:nvSpPr>
          <p:spPr bwMode="auto">
            <a:xfrm>
              <a:off x="1120902" y="6174749"/>
              <a:ext cx="45411" cy="138133"/>
            </a:xfrm>
            <a:custGeom>
              <a:avLst/>
              <a:gdLst>
                <a:gd name="T0" fmla="*/ 2147483647 w 29"/>
                <a:gd name="T1" fmla="*/ 2147483647 h 87"/>
                <a:gd name="T2" fmla="*/ 2147483647 w 29"/>
                <a:gd name="T3" fmla="*/ 2147483647 h 87"/>
                <a:gd name="T4" fmla="*/ 2147483647 w 29"/>
                <a:gd name="T5" fmla="*/ 2147483647 h 87"/>
                <a:gd name="T6" fmla="*/ 2147483647 w 29"/>
                <a:gd name="T7" fmla="*/ 0 h 87"/>
                <a:gd name="T8" fmla="*/ 2147483647 w 29"/>
                <a:gd name="T9" fmla="*/ 0 h 87"/>
                <a:gd name="T10" fmla="*/ 2147483647 w 29"/>
                <a:gd name="T11" fmla="*/ 0 h 87"/>
                <a:gd name="T12" fmla="*/ 2147483647 w 29"/>
                <a:gd name="T13" fmla="*/ 2147483647 h 87"/>
                <a:gd name="T14" fmla="*/ 2147483647 w 29"/>
                <a:gd name="T15" fmla="*/ 2147483647 h 87"/>
                <a:gd name="T16" fmla="*/ 2147483647 w 29"/>
                <a:gd name="T17" fmla="*/ 2147483647 h 87"/>
                <a:gd name="T18" fmla="*/ 2147483647 w 29"/>
                <a:gd name="T19" fmla="*/ 2147483647 h 87"/>
                <a:gd name="T20" fmla="*/ 2147483647 w 29"/>
                <a:gd name="T21" fmla="*/ 2147483647 h 87"/>
                <a:gd name="T22" fmla="*/ 2147483647 w 29"/>
                <a:gd name="T23" fmla="*/ 2147483647 h 87"/>
                <a:gd name="T24" fmla="*/ 2147483647 w 29"/>
                <a:gd name="T25" fmla="*/ 2147483647 h 87"/>
                <a:gd name="T26" fmla="*/ 2147483647 w 29"/>
                <a:gd name="T27" fmla="*/ 2147483647 h 87"/>
                <a:gd name="T28" fmla="*/ 2147483647 w 29"/>
                <a:gd name="T29" fmla="*/ 2147483647 h 87"/>
                <a:gd name="T30" fmla="*/ 2147483647 w 29"/>
                <a:gd name="T31" fmla="*/ 2147483647 h 87"/>
                <a:gd name="T32" fmla="*/ 2147483647 w 29"/>
                <a:gd name="T33" fmla="*/ 2147483647 h 87"/>
                <a:gd name="T34" fmla="*/ 2147483647 w 29"/>
                <a:gd name="T35" fmla="*/ 2147483647 h 87"/>
                <a:gd name="T36" fmla="*/ 2147483647 w 29"/>
                <a:gd name="T37" fmla="*/ 2147483647 h 87"/>
                <a:gd name="T38" fmla="*/ 2147483647 w 29"/>
                <a:gd name="T39" fmla="*/ 2147483647 h 87"/>
                <a:gd name="T40" fmla="*/ 2147483647 w 29"/>
                <a:gd name="T41" fmla="*/ 2147483647 h 87"/>
                <a:gd name="T42" fmla="*/ 0 w 29"/>
                <a:gd name="T43" fmla="*/ 2147483647 h 87"/>
                <a:gd name="T44" fmla="*/ 0 w 29"/>
                <a:gd name="T45" fmla="*/ 2147483647 h 87"/>
                <a:gd name="T46" fmla="*/ 0 w 29"/>
                <a:gd name="T47" fmla="*/ 2147483647 h 87"/>
                <a:gd name="T48" fmla="*/ 2147483647 w 29"/>
                <a:gd name="T49" fmla="*/ 2147483647 h 87"/>
                <a:gd name="T50" fmla="*/ 2147483647 w 29"/>
                <a:gd name="T51" fmla="*/ 2147483647 h 87"/>
                <a:gd name="T52" fmla="*/ 2147483647 w 29"/>
                <a:gd name="T53" fmla="*/ 2147483647 h 87"/>
                <a:gd name="T54" fmla="*/ 2147483647 w 29"/>
                <a:gd name="T55" fmla="*/ 2147483647 h 87"/>
                <a:gd name="T56" fmla="*/ 2147483647 w 29"/>
                <a:gd name="T57" fmla="*/ 2147483647 h 87"/>
                <a:gd name="T58" fmla="*/ 2147483647 w 29"/>
                <a:gd name="T59" fmla="*/ 2147483647 h 87"/>
                <a:gd name="T60" fmla="*/ 2147483647 w 29"/>
                <a:gd name="T61" fmla="*/ 2147483647 h 87"/>
                <a:gd name="T62" fmla="*/ 2147483647 w 29"/>
                <a:gd name="T63" fmla="*/ 2147483647 h 87"/>
                <a:gd name="T64" fmla="*/ 2147483647 w 29"/>
                <a:gd name="T65" fmla="*/ 2147483647 h 87"/>
                <a:gd name="T66" fmla="*/ 2147483647 w 29"/>
                <a:gd name="T67" fmla="*/ 2147483647 h 87"/>
                <a:gd name="T68" fmla="*/ 2147483647 w 29"/>
                <a:gd name="T69" fmla="*/ 2147483647 h 87"/>
                <a:gd name="T70" fmla="*/ 2147483647 w 29"/>
                <a:gd name="T71" fmla="*/ 2147483647 h 8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9"/>
                <a:gd name="T109" fmla="*/ 0 h 87"/>
                <a:gd name="T110" fmla="*/ 29 w 29"/>
                <a:gd name="T111" fmla="*/ 87 h 8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9" h="87">
                  <a:moveTo>
                    <a:pt x="18" y="12"/>
                  </a:moveTo>
                  <a:lnTo>
                    <a:pt x="19" y="2"/>
                  </a:lnTo>
                  <a:lnTo>
                    <a:pt x="18" y="1"/>
                  </a:lnTo>
                  <a:lnTo>
                    <a:pt x="18" y="0"/>
                  </a:lnTo>
                  <a:lnTo>
                    <a:pt x="17" y="0"/>
                  </a:lnTo>
                  <a:lnTo>
                    <a:pt x="15" y="0"/>
                  </a:lnTo>
                  <a:lnTo>
                    <a:pt x="4" y="4"/>
                  </a:lnTo>
                  <a:lnTo>
                    <a:pt x="3" y="5"/>
                  </a:lnTo>
                  <a:lnTo>
                    <a:pt x="4" y="6"/>
                  </a:lnTo>
                  <a:lnTo>
                    <a:pt x="6" y="7"/>
                  </a:lnTo>
                  <a:lnTo>
                    <a:pt x="9" y="8"/>
                  </a:lnTo>
                  <a:lnTo>
                    <a:pt x="9" y="9"/>
                  </a:lnTo>
                  <a:lnTo>
                    <a:pt x="10" y="10"/>
                  </a:lnTo>
                  <a:lnTo>
                    <a:pt x="10" y="74"/>
                  </a:lnTo>
                  <a:lnTo>
                    <a:pt x="9" y="78"/>
                  </a:lnTo>
                  <a:lnTo>
                    <a:pt x="8" y="81"/>
                  </a:lnTo>
                  <a:lnTo>
                    <a:pt x="7" y="82"/>
                  </a:lnTo>
                  <a:lnTo>
                    <a:pt x="6" y="83"/>
                  </a:lnTo>
                  <a:lnTo>
                    <a:pt x="4" y="84"/>
                  </a:lnTo>
                  <a:lnTo>
                    <a:pt x="3" y="84"/>
                  </a:lnTo>
                  <a:lnTo>
                    <a:pt x="1" y="84"/>
                  </a:lnTo>
                  <a:lnTo>
                    <a:pt x="0" y="85"/>
                  </a:lnTo>
                  <a:lnTo>
                    <a:pt x="0" y="86"/>
                  </a:lnTo>
                  <a:lnTo>
                    <a:pt x="0" y="87"/>
                  </a:lnTo>
                  <a:lnTo>
                    <a:pt x="2" y="87"/>
                  </a:lnTo>
                  <a:lnTo>
                    <a:pt x="15" y="86"/>
                  </a:lnTo>
                  <a:lnTo>
                    <a:pt x="27" y="87"/>
                  </a:lnTo>
                  <a:lnTo>
                    <a:pt x="28" y="86"/>
                  </a:lnTo>
                  <a:lnTo>
                    <a:pt x="29" y="85"/>
                  </a:lnTo>
                  <a:lnTo>
                    <a:pt x="28" y="84"/>
                  </a:lnTo>
                  <a:lnTo>
                    <a:pt x="27" y="84"/>
                  </a:lnTo>
                  <a:lnTo>
                    <a:pt x="23" y="83"/>
                  </a:lnTo>
                  <a:lnTo>
                    <a:pt x="20" y="82"/>
                  </a:lnTo>
                  <a:lnTo>
                    <a:pt x="19" y="80"/>
                  </a:lnTo>
                  <a:lnTo>
                    <a:pt x="18" y="78"/>
                  </a:lnTo>
                  <a:lnTo>
                    <a:pt x="18" y="12"/>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3" name="Freeform 179"/>
            <p:cNvSpPr>
              <a:spLocks noEditPoints="1"/>
            </p:cNvSpPr>
            <p:nvPr/>
          </p:nvSpPr>
          <p:spPr bwMode="auto">
            <a:xfrm>
              <a:off x="1222204" y="6174749"/>
              <a:ext cx="132740" cy="138133"/>
            </a:xfrm>
            <a:custGeom>
              <a:avLst/>
              <a:gdLst>
                <a:gd name="T0" fmla="*/ 2147483647 w 84"/>
                <a:gd name="T1" fmla="*/ 2147483647 h 87"/>
                <a:gd name="T2" fmla="*/ 2147483647 w 84"/>
                <a:gd name="T3" fmla="*/ 2147483647 h 87"/>
                <a:gd name="T4" fmla="*/ 2147483647 w 84"/>
                <a:gd name="T5" fmla="*/ 2147483647 h 87"/>
                <a:gd name="T6" fmla="*/ 2147483647 w 84"/>
                <a:gd name="T7" fmla="*/ 2147483647 h 87"/>
                <a:gd name="T8" fmla="*/ 2147483647 w 84"/>
                <a:gd name="T9" fmla="*/ 2147483647 h 87"/>
                <a:gd name="T10" fmla="*/ 2147483647 w 84"/>
                <a:gd name="T11" fmla="*/ 2147483647 h 87"/>
                <a:gd name="T12" fmla="*/ 2147483647 w 84"/>
                <a:gd name="T13" fmla="*/ 2147483647 h 87"/>
                <a:gd name="T14" fmla="*/ 2147483647 w 84"/>
                <a:gd name="T15" fmla="*/ 2147483647 h 87"/>
                <a:gd name="T16" fmla="*/ 2147483647 w 84"/>
                <a:gd name="T17" fmla="*/ 2147483647 h 87"/>
                <a:gd name="T18" fmla="*/ 2147483647 w 84"/>
                <a:gd name="T19" fmla="*/ 2147483647 h 87"/>
                <a:gd name="T20" fmla="*/ 2147483647 w 84"/>
                <a:gd name="T21" fmla="*/ 2147483647 h 87"/>
                <a:gd name="T22" fmla="*/ 2147483647 w 84"/>
                <a:gd name="T23" fmla="*/ 2147483647 h 87"/>
                <a:gd name="T24" fmla="*/ 2147483647 w 84"/>
                <a:gd name="T25" fmla="*/ 0 h 87"/>
                <a:gd name="T26" fmla="*/ 2147483647 w 84"/>
                <a:gd name="T27" fmla="*/ 2147483647 h 87"/>
                <a:gd name="T28" fmla="*/ 2147483647 w 84"/>
                <a:gd name="T29" fmla="*/ 2147483647 h 87"/>
                <a:gd name="T30" fmla="*/ 2147483647 w 84"/>
                <a:gd name="T31" fmla="*/ 2147483647 h 87"/>
                <a:gd name="T32" fmla="*/ 2147483647 w 84"/>
                <a:gd name="T33" fmla="*/ 2147483647 h 87"/>
                <a:gd name="T34" fmla="*/ 2147483647 w 84"/>
                <a:gd name="T35" fmla="*/ 2147483647 h 87"/>
                <a:gd name="T36" fmla="*/ 2147483647 w 84"/>
                <a:gd name="T37" fmla="*/ 2147483647 h 87"/>
                <a:gd name="T38" fmla="*/ 2147483647 w 84"/>
                <a:gd name="T39" fmla="*/ 2147483647 h 87"/>
                <a:gd name="T40" fmla="*/ 2147483647 w 84"/>
                <a:gd name="T41" fmla="*/ 2147483647 h 87"/>
                <a:gd name="T42" fmla="*/ 2147483647 w 84"/>
                <a:gd name="T43" fmla="*/ 2147483647 h 87"/>
                <a:gd name="T44" fmla="*/ 2147483647 w 84"/>
                <a:gd name="T45" fmla="*/ 2147483647 h 87"/>
                <a:gd name="T46" fmla="*/ 2147483647 w 84"/>
                <a:gd name="T47" fmla="*/ 2147483647 h 87"/>
                <a:gd name="T48" fmla="*/ 2147483647 w 84"/>
                <a:gd name="T49" fmla="*/ 2147483647 h 87"/>
                <a:gd name="T50" fmla="*/ 2147483647 w 84"/>
                <a:gd name="T51" fmla="*/ 2147483647 h 87"/>
                <a:gd name="T52" fmla="*/ 2147483647 w 84"/>
                <a:gd name="T53" fmla="*/ 2147483647 h 87"/>
                <a:gd name="T54" fmla="*/ 2147483647 w 84"/>
                <a:gd name="T55" fmla="*/ 2147483647 h 87"/>
                <a:gd name="T56" fmla="*/ 2147483647 w 84"/>
                <a:gd name="T57" fmla="*/ 2147483647 h 87"/>
                <a:gd name="T58" fmla="*/ 2147483647 w 84"/>
                <a:gd name="T59" fmla="*/ 2147483647 h 87"/>
                <a:gd name="T60" fmla="*/ 2147483647 w 84"/>
                <a:gd name="T61" fmla="*/ 2147483647 h 87"/>
                <a:gd name="T62" fmla="*/ 2147483647 w 84"/>
                <a:gd name="T63" fmla="*/ 2147483647 h 87"/>
                <a:gd name="T64" fmla="*/ 2147483647 w 84"/>
                <a:gd name="T65" fmla="*/ 2147483647 h 87"/>
                <a:gd name="T66" fmla="*/ 2147483647 w 84"/>
                <a:gd name="T67" fmla="*/ 2147483647 h 87"/>
                <a:gd name="T68" fmla="*/ 2147483647 w 84"/>
                <a:gd name="T69" fmla="*/ 2147483647 h 87"/>
                <a:gd name="T70" fmla="*/ 2147483647 w 84"/>
                <a:gd name="T71" fmla="*/ 2147483647 h 8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4"/>
                <a:gd name="T109" fmla="*/ 0 h 87"/>
                <a:gd name="T110" fmla="*/ 84 w 84"/>
                <a:gd name="T111" fmla="*/ 87 h 8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4" h="87">
                  <a:moveTo>
                    <a:pt x="60" y="76"/>
                  </a:moveTo>
                  <a:lnTo>
                    <a:pt x="61" y="79"/>
                  </a:lnTo>
                  <a:lnTo>
                    <a:pt x="60" y="80"/>
                  </a:lnTo>
                  <a:lnTo>
                    <a:pt x="60" y="81"/>
                  </a:lnTo>
                  <a:lnTo>
                    <a:pt x="58" y="82"/>
                  </a:lnTo>
                  <a:lnTo>
                    <a:pt x="57" y="83"/>
                  </a:lnTo>
                  <a:lnTo>
                    <a:pt x="52" y="84"/>
                  </a:lnTo>
                  <a:lnTo>
                    <a:pt x="51" y="84"/>
                  </a:lnTo>
                  <a:lnTo>
                    <a:pt x="50" y="85"/>
                  </a:lnTo>
                  <a:lnTo>
                    <a:pt x="50" y="86"/>
                  </a:lnTo>
                  <a:lnTo>
                    <a:pt x="52" y="87"/>
                  </a:lnTo>
                  <a:lnTo>
                    <a:pt x="67" y="86"/>
                  </a:lnTo>
                  <a:lnTo>
                    <a:pt x="82" y="87"/>
                  </a:lnTo>
                  <a:lnTo>
                    <a:pt x="84" y="87"/>
                  </a:lnTo>
                  <a:lnTo>
                    <a:pt x="84" y="86"/>
                  </a:lnTo>
                  <a:lnTo>
                    <a:pt x="84" y="85"/>
                  </a:lnTo>
                  <a:lnTo>
                    <a:pt x="84" y="84"/>
                  </a:lnTo>
                  <a:lnTo>
                    <a:pt x="83" y="84"/>
                  </a:lnTo>
                  <a:lnTo>
                    <a:pt x="78" y="83"/>
                  </a:lnTo>
                  <a:lnTo>
                    <a:pt x="77" y="82"/>
                  </a:lnTo>
                  <a:lnTo>
                    <a:pt x="75" y="80"/>
                  </a:lnTo>
                  <a:lnTo>
                    <a:pt x="73" y="77"/>
                  </a:lnTo>
                  <a:lnTo>
                    <a:pt x="71" y="73"/>
                  </a:lnTo>
                  <a:lnTo>
                    <a:pt x="47" y="1"/>
                  </a:lnTo>
                  <a:lnTo>
                    <a:pt x="47" y="0"/>
                  </a:lnTo>
                  <a:lnTo>
                    <a:pt x="46" y="0"/>
                  </a:lnTo>
                  <a:lnTo>
                    <a:pt x="44" y="1"/>
                  </a:lnTo>
                  <a:lnTo>
                    <a:pt x="11" y="79"/>
                  </a:lnTo>
                  <a:lnTo>
                    <a:pt x="10" y="81"/>
                  </a:lnTo>
                  <a:lnTo>
                    <a:pt x="7" y="83"/>
                  </a:lnTo>
                  <a:lnTo>
                    <a:pt x="2" y="84"/>
                  </a:lnTo>
                  <a:lnTo>
                    <a:pt x="1" y="84"/>
                  </a:lnTo>
                  <a:lnTo>
                    <a:pt x="0" y="85"/>
                  </a:lnTo>
                  <a:lnTo>
                    <a:pt x="1" y="87"/>
                  </a:lnTo>
                  <a:lnTo>
                    <a:pt x="2" y="87"/>
                  </a:lnTo>
                  <a:lnTo>
                    <a:pt x="16" y="86"/>
                  </a:lnTo>
                  <a:lnTo>
                    <a:pt x="28" y="87"/>
                  </a:lnTo>
                  <a:lnTo>
                    <a:pt x="30" y="87"/>
                  </a:lnTo>
                  <a:lnTo>
                    <a:pt x="31" y="86"/>
                  </a:lnTo>
                  <a:lnTo>
                    <a:pt x="31" y="85"/>
                  </a:lnTo>
                  <a:lnTo>
                    <a:pt x="30" y="85"/>
                  </a:lnTo>
                  <a:lnTo>
                    <a:pt x="29" y="84"/>
                  </a:lnTo>
                  <a:lnTo>
                    <a:pt x="27" y="83"/>
                  </a:lnTo>
                  <a:lnTo>
                    <a:pt x="24" y="83"/>
                  </a:lnTo>
                  <a:lnTo>
                    <a:pt x="22" y="81"/>
                  </a:lnTo>
                  <a:lnTo>
                    <a:pt x="21" y="80"/>
                  </a:lnTo>
                  <a:lnTo>
                    <a:pt x="20" y="78"/>
                  </a:lnTo>
                  <a:lnTo>
                    <a:pt x="21" y="74"/>
                  </a:lnTo>
                  <a:lnTo>
                    <a:pt x="24" y="67"/>
                  </a:lnTo>
                  <a:lnTo>
                    <a:pt x="27" y="58"/>
                  </a:lnTo>
                  <a:lnTo>
                    <a:pt x="30" y="52"/>
                  </a:lnTo>
                  <a:lnTo>
                    <a:pt x="30" y="51"/>
                  </a:lnTo>
                  <a:lnTo>
                    <a:pt x="32" y="51"/>
                  </a:lnTo>
                  <a:lnTo>
                    <a:pt x="41" y="50"/>
                  </a:lnTo>
                  <a:lnTo>
                    <a:pt x="48" y="50"/>
                  </a:lnTo>
                  <a:lnTo>
                    <a:pt x="51" y="51"/>
                  </a:lnTo>
                  <a:lnTo>
                    <a:pt x="52" y="51"/>
                  </a:lnTo>
                  <a:lnTo>
                    <a:pt x="53" y="52"/>
                  </a:lnTo>
                  <a:lnTo>
                    <a:pt x="53" y="53"/>
                  </a:lnTo>
                  <a:lnTo>
                    <a:pt x="54" y="54"/>
                  </a:lnTo>
                  <a:lnTo>
                    <a:pt x="60" y="76"/>
                  </a:lnTo>
                  <a:close/>
                  <a:moveTo>
                    <a:pt x="41" y="19"/>
                  </a:moveTo>
                  <a:lnTo>
                    <a:pt x="42" y="19"/>
                  </a:lnTo>
                  <a:lnTo>
                    <a:pt x="43" y="20"/>
                  </a:lnTo>
                  <a:lnTo>
                    <a:pt x="50" y="41"/>
                  </a:lnTo>
                  <a:lnTo>
                    <a:pt x="50" y="44"/>
                  </a:lnTo>
                  <a:lnTo>
                    <a:pt x="46" y="44"/>
                  </a:lnTo>
                  <a:lnTo>
                    <a:pt x="41" y="44"/>
                  </a:lnTo>
                  <a:lnTo>
                    <a:pt x="36" y="44"/>
                  </a:lnTo>
                  <a:lnTo>
                    <a:pt x="33" y="44"/>
                  </a:lnTo>
                  <a:lnTo>
                    <a:pt x="32" y="44"/>
                  </a:lnTo>
                  <a:lnTo>
                    <a:pt x="32" y="41"/>
                  </a:lnTo>
                  <a:lnTo>
                    <a:pt x="41" y="1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4" name="Freeform 180"/>
            <p:cNvSpPr>
              <a:spLocks noEditPoints="1"/>
            </p:cNvSpPr>
            <p:nvPr/>
          </p:nvSpPr>
          <p:spPr bwMode="auto">
            <a:xfrm>
              <a:off x="1365424" y="6174749"/>
              <a:ext cx="94316" cy="141721"/>
            </a:xfrm>
            <a:custGeom>
              <a:avLst/>
              <a:gdLst>
                <a:gd name="T0" fmla="*/ 2147483647 w 60"/>
                <a:gd name="T1" fmla="*/ 2147483647 h 89"/>
                <a:gd name="T2" fmla="*/ 2147483647 w 60"/>
                <a:gd name="T3" fmla="*/ 0 h 89"/>
                <a:gd name="T4" fmla="*/ 2147483647 w 60"/>
                <a:gd name="T5" fmla="*/ 0 h 89"/>
                <a:gd name="T6" fmla="*/ 2147483647 w 60"/>
                <a:gd name="T7" fmla="*/ 2147483647 h 89"/>
                <a:gd name="T8" fmla="*/ 2147483647 w 60"/>
                <a:gd name="T9" fmla="*/ 2147483647 h 89"/>
                <a:gd name="T10" fmla="*/ 2147483647 w 60"/>
                <a:gd name="T11" fmla="*/ 2147483647 h 89"/>
                <a:gd name="T12" fmla="*/ 2147483647 w 60"/>
                <a:gd name="T13" fmla="*/ 2147483647 h 89"/>
                <a:gd name="T14" fmla="*/ 2147483647 w 60"/>
                <a:gd name="T15" fmla="*/ 2147483647 h 89"/>
                <a:gd name="T16" fmla="*/ 2147483647 w 60"/>
                <a:gd name="T17" fmla="*/ 2147483647 h 89"/>
                <a:gd name="T18" fmla="*/ 2147483647 w 60"/>
                <a:gd name="T19" fmla="*/ 2147483647 h 89"/>
                <a:gd name="T20" fmla="*/ 2147483647 w 60"/>
                <a:gd name="T21" fmla="*/ 2147483647 h 89"/>
                <a:gd name="T22" fmla="*/ 2147483647 w 60"/>
                <a:gd name="T23" fmla="*/ 2147483647 h 89"/>
                <a:gd name="T24" fmla="*/ 2147483647 w 60"/>
                <a:gd name="T25" fmla="*/ 2147483647 h 89"/>
                <a:gd name="T26" fmla="*/ 2147483647 w 60"/>
                <a:gd name="T27" fmla="*/ 2147483647 h 89"/>
                <a:gd name="T28" fmla="*/ 0 w 60"/>
                <a:gd name="T29" fmla="*/ 2147483647 h 89"/>
                <a:gd name="T30" fmla="*/ 2147483647 w 60"/>
                <a:gd name="T31" fmla="*/ 2147483647 h 89"/>
                <a:gd name="T32" fmla="*/ 2147483647 w 60"/>
                <a:gd name="T33" fmla="*/ 2147483647 h 89"/>
                <a:gd name="T34" fmla="*/ 2147483647 w 60"/>
                <a:gd name="T35" fmla="*/ 2147483647 h 89"/>
                <a:gd name="T36" fmla="*/ 2147483647 w 60"/>
                <a:gd name="T37" fmla="*/ 2147483647 h 89"/>
                <a:gd name="T38" fmla="*/ 2147483647 w 60"/>
                <a:gd name="T39" fmla="*/ 2147483647 h 89"/>
                <a:gd name="T40" fmla="*/ 2147483647 w 60"/>
                <a:gd name="T41" fmla="*/ 2147483647 h 89"/>
                <a:gd name="T42" fmla="*/ 2147483647 w 60"/>
                <a:gd name="T43" fmla="*/ 2147483647 h 89"/>
                <a:gd name="T44" fmla="*/ 2147483647 w 60"/>
                <a:gd name="T45" fmla="*/ 2147483647 h 89"/>
                <a:gd name="T46" fmla="*/ 2147483647 w 60"/>
                <a:gd name="T47" fmla="*/ 2147483647 h 89"/>
                <a:gd name="T48" fmla="*/ 2147483647 w 60"/>
                <a:gd name="T49" fmla="*/ 2147483647 h 89"/>
                <a:gd name="T50" fmla="*/ 2147483647 w 60"/>
                <a:gd name="T51" fmla="*/ 2147483647 h 89"/>
                <a:gd name="T52" fmla="*/ 2147483647 w 60"/>
                <a:gd name="T53" fmla="*/ 2147483647 h 89"/>
                <a:gd name="T54" fmla="*/ 2147483647 w 60"/>
                <a:gd name="T55" fmla="*/ 2147483647 h 89"/>
                <a:gd name="T56" fmla="*/ 2147483647 w 60"/>
                <a:gd name="T57" fmla="*/ 2147483647 h 89"/>
                <a:gd name="T58" fmla="*/ 2147483647 w 60"/>
                <a:gd name="T59" fmla="*/ 2147483647 h 89"/>
                <a:gd name="T60" fmla="*/ 2147483647 w 60"/>
                <a:gd name="T61" fmla="*/ 2147483647 h 89"/>
                <a:gd name="T62" fmla="*/ 2147483647 w 60"/>
                <a:gd name="T63" fmla="*/ 2147483647 h 89"/>
                <a:gd name="T64" fmla="*/ 2147483647 w 60"/>
                <a:gd name="T65" fmla="*/ 2147483647 h 89"/>
                <a:gd name="T66" fmla="*/ 2147483647 w 60"/>
                <a:gd name="T67" fmla="*/ 2147483647 h 89"/>
                <a:gd name="T68" fmla="*/ 2147483647 w 60"/>
                <a:gd name="T69" fmla="*/ 2147483647 h 89"/>
                <a:gd name="T70" fmla="*/ 2147483647 w 60"/>
                <a:gd name="T71" fmla="*/ 2147483647 h 89"/>
                <a:gd name="T72" fmla="*/ 2147483647 w 60"/>
                <a:gd name="T73" fmla="*/ 2147483647 h 89"/>
                <a:gd name="T74" fmla="*/ 2147483647 w 60"/>
                <a:gd name="T75" fmla="*/ 2147483647 h 89"/>
                <a:gd name="T76" fmla="*/ 2147483647 w 60"/>
                <a:gd name="T77" fmla="*/ 2147483647 h 89"/>
                <a:gd name="T78" fmla="*/ 2147483647 w 60"/>
                <a:gd name="T79" fmla="*/ 2147483647 h 89"/>
                <a:gd name="T80" fmla="*/ 2147483647 w 60"/>
                <a:gd name="T81" fmla="*/ 2147483647 h 89"/>
                <a:gd name="T82" fmla="*/ 2147483647 w 60"/>
                <a:gd name="T83" fmla="*/ 2147483647 h 89"/>
                <a:gd name="T84" fmla="*/ 2147483647 w 60"/>
                <a:gd name="T85" fmla="*/ 2147483647 h 89"/>
                <a:gd name="T86" fmla="*/ 2147483647 w 60"/>
                <a:gd name="T87" fmla="*/ 2147483647 h 89"/>
                <a:gd name="T88" fmla="*/ 2147483647 w 60"/>
                <a:gd name="T89" fmla="*/ 2147483647 h 89"/>
                <a:gd name="T90" fmla="*/ 2147483647 w 60"/>
                <a:gd name="T91" fmla="*/ 2147483647 h 89"/>
                <a:gd name="T92" fmla="*/ 2147483647 w 60"/>
                <a:gd name="T93" fmla="*/ 2147483647 h 8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60"/>
                <a:gd name="T142" fmla="*/ 0 h 89"/>
                <a:gd name="T143" fmla="*/ 60 w 60"/>
                <a:gd name="T144" fmla="*/ 89 h 8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60" h="89">
                  <a:moveTo>
                    <a:pt x="52" y="19"/>
                  </a:moveTo>
                  <a:lnTo>
                    <a:pt x="52" y="1"/>
                  </a:lnTo>
                  <a:lnTo>
                    <a:pt x="52" y="0"/>
                  </a:lnTo>
                  <a:lnTo>
                    <a:pt x="51" y="0"/>
                  </a:lnTo>
                  <a:lnTo>
                    <a:pt x="38" y="0"/>
                  </a:lnTo>
                  <a:lnTo>
                    <a:pt x="35" y="0"/>
                  </a:lnTo>
                  <a:lnTo>
                    <a:pt x="35" y="1"/>
                  </a:lnTo>
                  <a:lnTo>
                    <a:pt x="34" y="2"/>
                  </a:lnTo>
                  <a:lnTo>
                    <a:pt x="35" y="3"/>
                  </a:lnTo>
                  <a:lnTo>
                    <a:pt x="36" y="3"/>
                  </a:lnTo>
                  <a:lnTo>
                    <a:pt x="38" y="4"/>
                  </a:lnTo>
                  <a:lnTo>
                    <a:pt x="41" y="5"/>
                  </a:lnTo>
                  <a:lnTo>
                    <a:pt x="42" y="7"/>
                  </a:lnTo>
                  <a:lnTo>
                    <a:pt x="42" y="8"/>
                  </a:lnTo>
                  <a:lnTo>
                    <a:pt x="42" y="37"/>
                  </a:lnTo>
                  <a:lnTo>
                    <a:pt x="42" y="39"/>
                  </a:lnTo>
                  <a:lnTo>
                    <a:pt x="40" y="39"/>
                  </a:lnTo>
                  <a:lnTo>
                    <a:pt x="36" y="38"/>
                  </a:lnTo>
                  <a:lnTo>
                    <a:pt x="32" y="37"/>
                  </a:lnTo>
                  <a:lnTo>
                    <a:pt x="27" y="36"/>
                  </a:lnTo>
                  <a:lnTo>
                    <a:pt x="22" y="37"/>
                  </a:lnTo>
                  <a:lnTo>
                    <a:pt x="17" y="38"/>
                  </a:lnTo>
                  <a:lnTo>
                    <a:pt x="12" y="41"/>
                  </a:lnTo>
                  <a:lnTo>
                    <a:pt x="8" y="44"/>
                  </a:lnTo>
                  <a:lnTo>
                    <a:pt x="5" y="48"/>
                  </a:lnTo>
                  <a:lnTo>
                    <a:pt x="3" y="50"/>
                  </a:lnTo>
                  <a:lnTo>
                    <a:pt x="2" y="52"/>
                  </a:lnTo>
                  <a:lnTo>
                    <a:pt x="1" y="55"/>
                  </a:lnTo>
                  <a:lnTo>
                    <a:pt x="1" y="57"/>
                  </a:lnTo>
                  <a:lnTo>
                    <a:pt x="0" y="63"/>
                  </a:lnTo>
                  <a:lnTo>
                    <a:pt x="0" y="69"/>
                  </a:lnTo>
                  <a:lnTo>
                    <a:pt x="1" y="71"/>
                  </a:lnTo>
                  <a:lnTo>
                    <a:pt x="2" y="73"/>
                  </a:lnTo>
                  <a:lnTo>
                    <a:pt x="4" y="78"/>
                  </a:lnTo>
                  <a:lnTo>
                    <a:pt x="6" y="79"/>
                  </a:lnTo>
                  <a:lnTo>
                    <a:pt x="8" y="81"/>
                  </a:lnTo>
                  <a:lnTo>
                    <a:pt x="12" y="84"/>
                  </a:lnTo>
                  <a:lnTo>
                    <a:pt x="16" y="86"/>
                  </a:lnTo>
                  <a:lnTo>
                    <a:pt x="20" y="87"/>
                  </a:lnTo>
                  <a:lnTo>
                    <a:pt x="25" y="87"/>
                  </a:lnTo>
                  <a:lnTo>
                    <a:pt x="29" y="87"/>
                  </a:lnTo>
                  <a:lnTo>
                    <a:pt x="32" y="86"/>
                  </a:lnTo>
                  <a:lnTo>
                    <a:pt x="37" y="85"/>
                  </a:lnTo>
                  <a:lnTo>
                    <a:pt x="41" y="83"/>
                  </a:lnTo>
                  <a:lnTo>
                    <a:pt x="42" y="84"/>
                  </a:lnTo>
                  <a:lnTo>
                    <a:pt x="42" y="87"/>
                  </a:lnTo>
                  <a:lnTo>
                    <a:pt x="42" y="88"/>
                  </a:lnTo>
                  <a:lnTo>
                    <a:pt x="44" y="89"/>
                  </a:lnTo>
                  <a:lnTo>
                    <a:pt x="53" y="88"/>
                  </a:lnTo>
                  <a:lnTo>
                    <a:pt x="58" y="86"/>
                  </a:lnTo>
                  <a:lnTo>
                    <a:pt x="59" y="85"/>
                  </a:lnTo>
                  <a:lnTo>
                    <a:pt x="60" y="84"/>
                  </a:lnTo>
                  <a:lnTo>
                    <a:pt x="60" y="83"/>
                  </a:lnTo>
                  <a:lnTo>
                    <a:pt x="59" y="83"/>
                  </a:lnTo>
                  <a:lnTo>
                    <a:pt x="54" y="84"/>
                  </a:lnTo>
                  <a:lnTo>
                    <a:pt x="53" y="84"/>
                  </a:lnTo>
                  <a:lnTo>
                    <a:pt x="52" y="83"/>
                  </a:lnTo>
                  <a:lnTo>
                    <a:pt x="52" y="81"/>
                  </a:lnTo>
                  <a:lnTo>
                    <a:pt x="52" y="19"/>
                  </a:lnTo>
                  <a:close/>
                  <a:moveTo>
                    <a:pt x="43" y="65"/>
                  </a:moveTo>
                  <a:lnTo>
                    <a:pt x="43" y="74"/>
                  </a:lnTo>
                  <a:lnTo>
                    <a:pt x="42" y="77"/>
                  </a:lnTo>
                  <a:lnTo>
                    <a:pt x="41" y="79"/>
                  </a:lnTo>
                  <a:lnTo>
                    <a:pt x="40" y="80"/>
                  </a:lnTo>
                  <a:lnTo>
                    <a:pt x="38" y="81"/>
                  </a:lnTo>
                  <a:lnTo>
                    <a:pt x="35" y="82"/>
                  </a:lnTo>
                  <a:lnTo>
                    <a:pt x="32" y="82"/>
                  </a:lnTo>
                  <a:lnTo>
                    <a:pt x="26" y="82"/>
                  </a:lnTo>
                  <a:lnTo>
                    <a:pt x="21" y="80"/>
                  </a:lnTo>
                  <a:lnTo>
                    <a:pt x="17" y="78"/>
                  </a:lnTo>
                  <a:lnTo>
                    <a:pt x="15" y="76"/>
                  </a:lnTo>
                  <a:lnTo>
                    <a:pt x="14" y="75"/>
                  </a:lnTo>
                  <a:lnTo>
                    <a:pt x="12" y="71"/>
                  </a:lnTo>
                  <a:lnTo>
                    <a:pt x="10" y="68"/>
                  </a:lnTo>
                  <a:lnTo>
                    <a:pt x="10" y="64"/>
                  </a:lnTo>
                  <a:lnTo>
                    <a:pt x="9" y="61"/>
                  </a:lnTo>
                  <a:lnTo>
                    <a:pt x="10" y="57"/>
                  </a:lnTo>
                  <a:lnTo>
                    <a:pt x="10" y="53"/>
                  </a:lnTo>
                  <a:lnTo>
                    <a:pt x="12" y="49"/>
                  </a:lnTo>
                  <a:lnTo>
                    <a:pt x="13" y="48"/>
                  </a:lnTo>
                  <a:lnTo>
                    <a:pt x="14" y="46"/>
                  </a:lnTo>
                  <a:lnTo>
                    <a:pt x="17" y="43"/>
                  </a:lnTo>
                  <a:lnTo>
                    <a:pt x="20" y="41"/>
                  </a:lnTo>
                  <a:lnTo>
                    <a:pt x="24" y="40"/>
                  </a:lnTo>
                  <a:lnTo>
                    <a:pt x="28" y="40"/>
                  </a:lnTo>
                  <a:lnTo>
                    <a:pt x="33" y="40"/>
                  </a:lnTo>
                  <a:lnTo>
                    <a:pt x="35" y="41"/>
                  </a:lnTo>
                  <a:lnTo>
                    <a:pt x="36" y="41"/>
                  </a:lnTo>
                  <a:lnTo>
                    <a:pt x="39" y="44"/>
                  </a:lnTo>
                  <a:lnTo>
                    <a:pt x="41" y="47"/>
                  </a:lnTo>
                  <a:lnTo>
                    <a:pt x="42" y="51"/>
                  </a:lnTo>
                  <a:lnTo>
                    <a:pt x="42" y="55"/>
                  </a:lnTo>
                  <a:lnTo>
                    <a:pt x="43" y="66"/>
                  </a:lnTo>
                  <a:lnTo>
                    <a:pt x="43" y="65"/>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5" name="Freeform 181"/>
            <p:cNvSpPr>
              <a:spLocks/>
            </p:cNvSpPr>
            <p:nvPr/>
          </p:nvSpPr>
          <p:spPr bwMode="auto">
            <a:xfrm>
              <a:off x="1464979" y="6230361"/>
              <a:ext cx="92570" cy="86110"/>
            </a:xfrm>
            <a:custGeom>
              <a:avLst/>
              <a:gdLst>
                <a:gd name="T0" fmla="*/ 2147483647 w 58"/>
                <a:gd name="T1" fmla="*/ 2147483647 h 54"/>
                <a:gd name="T2" fmla="*/ 2147483647 w 58"/>
                <a:gd name="T3" fmla="*/ 2147483647 h 54"/>
                <a:gd name="T4" fmla="*/ 2147483647 w 58"/>
                <a:gd name="T5" fmla="*/ 2147483647 h 54"/>
                <a:gd name="T6" fmla="*/ 2147483647 w 58"/>
                <a:gd name="T7" fmla="*/ 2147483647 h 54"/>
                <a:gd name="T8" fmla="*/ 2147483647 w 58"/>
                <a:gd name="T9" fmla="*/ 2147483647 h 54"/>
                <a:gd name="T10" fmla="*/ 2147483647 w 58"/>
                <a:gd name="T11" fmla="*/ 2147483647 h 54"/>
                <a:gd name="T12" fmla="*/ 2147483647 w 58"/>
                <a:gd name="T13" fmla="*/ 0 h 54"/>
                <a:gd name="T14" fmla="*/ 2147483647 w 58"/>
                <a:gd name="T15" fmla="*/ 0 h 54"/>
                <a:gd name="T16" fmla="*/ 2147483647 w 58"/>
                <a:gd name="T17" fmla="*/ 0 h 54"/>
                <a:gd name="T18" fmla="*/ 2147483647 w 58"/>
                <a:gd name="T19" fmla="*/ 0 h 54"/>
                <a:gd name="T20" fmla="*/ 2147483647 w 58"/>
                <a:gd name="T21" fmla="*/ 0 h 54"/>
                <a:gd name="T22" fmla="*/ 2147483647 w 58"/>
                <a:gd name="T23" fmla="*/ 2147483647 h 54"/>
                <a:gd name="T24" fmla="*/ 2147483647 w 58"/>
                <a:gd name="T25" fmla="*/ 2147483647 h 54"/>
                <a:gd name="T26" fmla="*/ 2147483647 w 58"/>
                <a:gd name="T27" fmla="*/ 2147483647 h 54"/>
                <a:gd name="T28" fmla="*/ 2147483647 w 58"/>
                <a:gd name="T29" fmla="*/ 2147483647 h 54"/>
                <a:gd name="T30" fmla="*/ 2147483647 w 58"/>
                <a:gd name="T31" fmla="*/ 2147483647 h 54"/>
                <a:gd name="T32" fmla="*/ 2147483647 w 58"/>
                <a:gd name="T33" fmla="*/ 2147483647 h 54"/>
                <a:gd name="T34" fmla="*/ 2147483647 w 58"/>
                <a:gd name="T35" fmla="*/ 2147483647 h 54"/>
                <a:gd name="T36" fmla="*/ 2147483647 w 58"/>
                <a:gd name="T37" fmla="*/ 2147483647 h 54"/>
                <a:gd name="T38" fmla="*/ 2147483647 w 58"/>
                <a:gd name="T39" fmla="*/ 2147483647 h 54"/>
                <a:gd name="T40" fmla="*/ 2147483647 w 58"/>
                <a:gd name="T41" fmla="*/ 2147483647 h 54"/>
                <a:gd name="T42" fmla="*/ 2147483647 w 58"/>
                <a:gd name="T43" fmla="*/ 2147483647 h 54"/>
                <a:gd name="T44" fmla="*/ 2147483647 w 58"/>
                <a:gd name="T45" fmla="*/ 2147483647 h 54"/>
                <a:gd name="T46" fmla="*/ 2147483647 w 58"/>
                <a:gd name="T47" fmla="*/ 2147483647 h 54"/>
                <a:gd name="T48" fmla="*/ 2147483647 w 58"/>
                <a:gd name="T49" fmla="*/ 2147483647 h 54"/>
                <a:gd name="T50" fmla="*/ 2147483647 w 58"/>
                <a:gd name="T51" fmla="*/ 2147483647 h 54"/>
                <a:gd name="T52" fmla="*/ 2147483647 w 58"/>
                <a:gd name="T53" fmla="*/ 2147483647 h 54"/>
                <a:gd name="T54" fmla="*/ 2147483647 w 58"/>
                <a:gd name="T55" fmla="*/ 2147483647 h 54"/>
                <a:gd name="T56" fmla="*/ 2147483647 w 58"/>
                <a:gd name="T57" fmla="*/ 2147483647 h 54"/>
                <a:gd name="T58" fmla="*/ 2147483647 w 58"/>
                <a:gd name="T59" fmla="*/ 2147483647 h 54"/>
                <a:gd name="T60" fmla="*/ 2147483647 w 58"/>
                <a:gd name="T61" fmla="*/ 0 h 54"/>
                <a:gd name="T62" fmla="*/ 2147483647 w 58"/>
                <a:gd name="T63" fmla="*/ 0 h 54"/>
                <a:gd name="T64" fmla="*/ 2147483647 w 58"/>
                <a:gd name="T65" fmla="*/ 0 h 54"/>
                <a:gd name="T66" fmla="*/ 2147483647 w 58"/>
                <a:gd name="T67" fmla="*/ 0 h 54"/>
                <a:gd name="T68" fmla="*/ 2147483647 w 58"/>
                <a:gd name="T69" fmla="*/ 0 h 54"/>
                <a:gd name="T70" fmla="*/ 0 w 58"/>
                <a:gd name="T71" fmla="*/ 2147483647 h 54"/>
                <a:gd name="T72" fmla="*/ 2147483647 w 58"/>
                <a:gd name="T73" fmla="*/ 2147483647 h 54"/>
                <a:gd name="T74" fmla="*/ 2147483647 w 58"/>
                <a:gd name="T75" fmla="*/ 2147483647 h 54"/>
                <a:gd name="T76" fmla="*/ 2147483647 w 58"/>
                <a:gd name="T77" fmla="*/ 2147483647 h 54"/>
                <a:gd name="T78" fmla="*/ 2147483647 w 58"/>
                <a:gd name="T79" fmla="*/ 2147483647 h 54"/>
                <a:gd name="T80" fmla="*/ 2147483647 w 58"/>
                <a:gd name="T81" fmla="*/ 2147483647 h 54"/>
                <a:gd name="T82" fmla="*/ 2147483647 w 58"/>
                <a:gd name="T83" fmla="*/ 2147483647 h 54"/>
                <a:gd name="T84" fmla="*/ 2147483647 w 58"/>
                <a:gd name="T85" fmla="*/ 2147483647 h 54"/>
                <a:gd name="T86" fmla="*/ 2147483647 w 58"/>
                <a:gd name="T87" fmla="*/ 2147483647 h 54"/>
                <a:gd name="T88" fmla="*/ 2147483647 w 58"/>
                <a:gd name="T89" fmla="*/ 2147483647 h 54"/>
                <a:gd name="T90" fmla="*/ 2147483647 w 58"/>
                <a:gd name="T91" fmla="*/ 2147483647 h 54"/>
                <a:gd name="T92" fmla="*/ 2147483647 w 58"/>
                <a:gd name="T93" fmla="*/ 2147483647 h 5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8"/>
                <a:gd name="T142" fmla="*/ 0 h 54"/>
                <a:gd name="T143" fmla="*/ 58 w 58"/>
                <a:gd name="T144" fmla="*/ 54 h 5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8" h="54">
                  <a:moveTo>
                    <a:pt x="48" y="9"/>
                  </a:moveTo>
                  <a:lnTo>
                    <a:pt x="50" y="7"/>
                  </a:lnTo>
                  <a:lnTo>
                    <a:pt x="51" y="5"/>
                  </a:lnTo>
                  <a:lnTo>
                    <a:pt x="54" y="3"/>
                  </a:lnTo>
                  <a:lnTo>
                    <a:pt x="57" y="2"/>
                  </a:lnTo>
                  <a:lnTo>
                    <a:pt x="58" y="1"/>
                  </a:lnTo>
                  <a:lnTo>
                    <a:pt x="57" y="0"/>
                  </a:lnTo>
                  <a:lnTo>
                    <a:pt x="55" y="0"/>
                  </a:lnTo>
                  <a:lnTo>
                    <a:pt x="48" y="0"/>
                  </a:lnTo>
                  <a:lnTo>
                    <a:pt x="38" y="0"/>
                  </a:lnTo>
                  <a:lnTo>
                    <a:pt x="37" y="0"/>
                  </a:lnTo>
                  <a:lnTo>
                    <a:pt x="36" y="1"/>
                  </a:lnTo>
                  <a:lnTo>
                    <a:pt x="38" y="2"/>
                  </a:lnTo>
                  <a:lnTo>
                    <a:pt x="40" y="3"/>
                  </a:lnTo>
                  <a:lnTo>
                    <a:pt x="43" y="4"/>
                  </a:lnTo>
                  <a:lnTo>
                    <a:pt x="44" y="5"/>
                  </a:lnTo>
                  <a:lnTo>
                    <a:pt x="44" y="6"/>
                  </a:lnTo>
                  <a:lnTo>
                    <a:pt x="43" y="8"/>
                  </a:lnTo>
                  <a:lnTo>
                    <a:pt x="34" y="35"/>
                  </a:lnTo>
                  <a:lnTo>
                    <a:pt x="33" y="36"/>
                  </a:lnTo>
                  <a:lnTo>
                    <a:pt x="32" y="37"/>
                  </a:lnTo>
                  <a:lnTo>
                    <a:pt x="31" y="36"/>
                  </a:lnTo>
                  <a:lnTo>
                    <a:pt x="21" y="9"/>
                  </a:lnTo>
                  <a:lnTo>
                    <a:pt x="20" y="5"/>
                  </a:lnTo>
                  <a:lnTo>
                    <a:pt x="20" y="4"/>
                  </a:lnTo>
                  <a:lnTo>
                    <a:pt x="21" y="3"/>
                  </a:lnTo>
                  <a:lnTo>
                    <a:pt x="24" y="3"/>
                  </a:lnTo>
                  <a:lnTo>
                    <a:pt x="27" y="2"/>
                  </a:lnTo>
                  <a:lnTo>
                    <a:pt x="28" y="2"/>
                  </a:lnTo>
                  <a:lnTo>
                    <a:pt x="28" y="1"/>
                  </a:lnTo>
                  <a:lnTo>
                    <a:pt x="28" y="0"/>
                  </a:lnTo>
                  <a:lnTo>
                    <a:pt x="26" y="0"/>
                  </a:lnTo>
                  <a:lnTo>
                    <a:pt x="15" y="0"/>
                  </a:lnTo>
                  <a:lnTo>
                    <a:pt x="4" y="0"/>
                  </a:lnTo>
                  <a:lnTo>
                    <a:pt x="1" y="0"/>
                  </a:lnTo>
                  <a:lnTo>
                    <a:pt x="0" y="1"/>
                  </a:lnTo>
                  <a:lnTo>
                    <a:pt x="1" y="2"/>
                  </a:lnTo>
                  <a:lnTo>
                    <a:pt x="1" y="3"/>
                  </a:lnTo>
                  <a:lnTo>
                    <a:pt x="2" y="3"/>
                  </a:lnTo>
                  <a:lnTo>
                    <a:pt x="3" y="3"/>
                  </a:lnTo>
                  <a:lnTo>
                    <a:pt x="6" y="4"/>
                  </a:lnTo>
                  <a:lnTo>
                    <a:pt x="8" y="6"/>
                  </a:lnTo>
                  <a:lnTo>
                    <a:pt x="28" y="52"/>
                  </a:lnTo>
                  <a:lnTo>
                    <a:pt x="29" y="53"/>
                  </a:lnTo>
                  <a:lnTo>
                    <a:pt x="30" y="54"/>
                  </a:lnTo>
                  <a:lnTo>
                    <a:pt x="31" y="53"/>
                  </a:lnTo>
                  <a:lnTo>
                    <a:pt x="48" y="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6" name="Freeform 182"/>
            <p:cNvSpPr>
              <a:spLocks noEditPoints="1"/>
            </p:cNvSpPr>
            <p:nvPr/>
          </p:nvSpPr>
          <p:spPr bwMode="auto">
            <a:xfrm>
              <a:off x="1564535" y="6180130"/>
              <a:ext cx="41918" cy="132752"/>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2147483647 w 27"/>
                <a:gd name="T45" fmla="*/ 2147483647 h 84"/>
                <a:gd name="T46" fmla="*/ 0 w 27"/>
                <a:gd name="T47" fmla="*/ 2147483647 h 84"/>
                <a:gd name="T48" fmla="*/ 0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2147483647 h 84"/>
                <a:gd name="T78" fmla="*/ 2147483647 w 27"/>
                <a:gd name="T79" fmla="*/ 0 h 84"/>
                <a:gd name="T80" fmla="*/ 2147483647 w 27"/>
                <a:gd name="T81" fmla="*/ 0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2147483647 h 84"/>
                <a:gd name="T112" fmla="*/ 2147483647 w 27"/>
                <a:gd name="T113" fmla="*/ 0 h 84"/>
                <a:gd name="T114" fmla="*/ 2147483647 w 27"/>
                <a:gd name="T115" fmla="*/ 0 h 8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7"/>
                <a:gd name="T175" fmla="*/ 0 h 84"/>
                <a:gd name="T176" fmla="*/ 27 w 27"/>
                <a:gd name="T177" fmla="*/ 84 h 8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7" h="84">
                  <a:moveTo>
                    <a:pt x="19" y="38"/>
                  </a:moveTo>
                  <a:lnTo>
                    <a:pt x="19" y="31"/>
                  </a:lnTo>
                  <a:lnTo>
                    <a:pt x="19" y="30"/>
                  </a:lnTo>
                  <a:lnTo>
                    <a:pt x="18" y="30"/>
                  </a:lnTo>
                  <a:lnTo>
                    <a:pt x="10" y="35"/>
                  </a:lnTo>
                  <a:lnTo>
                    <a:pt x="8" y="36"/>
                  </a:lnTo>
                  <a:lnTo>
                    <a:pt x="6" y="37"/>
                  </a:lnTo>
                  <a:lnTo>
                    <a:pt x="4" y="38"/>
                  </a:lnTo>
                  <a:lnTo>
                    <a:pt x="4" y="39"/>
                  </a:lnTo>
                  <a:lnTo>
                    <a:pt x="4" y="40"/>
                  </a:lnTo>
                  <a:lnTo>
                    <a:pt x="5" y="40"/>
                  </a:lnTo>
                  <a:lnTo>
                    <a:pt x="7" y="41"/>
                  </a:lnTo>
                  <a:lnTo>
                    <a:pt x="8" y="41"/>
                  </a:lnTo>
                  <a:lnTo>
                    <a:pt x="9" y="42"/>
                  </a:lnTo>
                  <a:lnTo>
                    <a:pt x="10" y="43"/>
                  </a:lnTo>
                  <a:lnTo>
                    <a:pt x="10" y="44"/>
                  </a:lnTo>
                  <a:lnTo>
                    <a:pt x="10" y="73"/>
                  </a:lnTo>
                  <a:lnTo>
                    <a:pt x="9" y="76"/>
                  </a:lnTo>
                  <a:lnTo>
                    <a:pt x="9" y="78"/>
                  </a:lnTo>
                  <a:lnTo>
                    <a:pt x="8" y="78"/>
                  </a:lnTo>
                  <a:lnTo>
                    <a:pt x="6" y="80"/>
                  </a:lnTo>
                  <a:lnTo>
                    <a:pt x="3" y="81"/>
                  </a:lnTo>
                  <a:lnTo>
                    <a:pt x="1" y="82"/>
                  </a:lnTo>
                  <a:lnTo>
                    <a:pt x="0" y="82"/>
                  </a:lnTo>
                  <a:lnTo>
                    <a:pt x="0" y="83"/>
                  </a:lnTo>
                  <a:lnTo>
                    <a:pt x="1" y="83"/>
                  </a:lnTo>
                  <a:lnTo>
                    <a:pt x="1" y="84"/>
                  </a:lnTo>
                  <a:lnTo>
                    <a:pt x="3" y="84"/>
                  </a:lnTo>
                  <a:lnTo>
                    <a:pt x="14" y="83"/>
                  </a:lnTo>
                  <a:lnTo>
                    <a:pt x="24" y="84"/>
                  </a:lnTo>
                  <a:lnTo>
                    <a:pt x="26" y="84"/>
                  </a:lnTo>
                  <a:lnTo>
                    <a:pt x="27" y="83"/>
                  </a:lnTo>
                  <a:lnTo>
                    <a:pt x="27" y="82"/>
                  </a:lnTo>
                  <a:lnTo>
                    <a:pt x="26" y="81"/>
                  </a:lnTo>
                  <a:lnTo>
                    <a:pt x="24" y="81"/>
                  </a:lnTo>
                  <a:lnTo>
                    <a:pt x="20" y="79"/>
                  </a:lnTo>
                  <a:lnTo>
                    <a:pt x="19" y="78"/>
                  </a:lnTo>
                  <a:lnTo>
                    <a:pt x="19" y="76"/>
                  </a:lnTo>
                  <a:lnTo>
                    <a:pt x="19" y="38"/>
                  </a:lnTo>
                  <a:close/>
                  <a:moveTo>
                    <a:pt x="14" y="0"/>
                  </a:moveTo>
                  <a:lnTo>
                    <a:pt x="12" y="0"/>
                  </a:lnTo>
                  <a:lnTo>
                    <a:pt x="10" y="2"/>
                  </a:lnTo>
                  <a:lnTo>
                    <a:pt x="9" y="4"/>
                  </a:lnTo>
                  <a:lnTo>
                    <a:pt x="8" y="6"/>
                  </a:lnTo>
                  <a:lnTo>
                    <a:pt x="9" y="8"/>
                  </a:lnTo>
                  <a:lnTo>
                    <a:pt x="9" y="9"/>
                  </a:lnTo>
                  <a:lnTo>
                    <a:pt x="10" y="10"/>
                  </a:lnTo>
                  <a:lnTo>
                    <a:pt x="12" y="11"/>
                  </a:lnTo>
                  <a:lnTo>
                    <a:pt x="14" y="12"/>
                  </a:lnTo>
                  <a:lnTo>
                    <a:pt x="16" y="11"/>
                  </a:lnTo>
                  <a:lnTo>
                    <a:pt x="17" y="11"/>
                  </a:lnTo>
                  <a:lnTo>
                    <a:pt x="18" y="10"/>
                  </a:lnTo>
                  <a:lnTo>
                    <a:pt x="19" y="8"/>
                  </a:lnTo>
                  <a:lnTo>
                    <a:pt x="20" y="6"/>
                  </a:lnTo>
                  <a:lnTo>
                    <a:pt x="19" y="4"/>
                  </a:lnTo>
                  <a:lnTo>
                    <a:pt x="18" y="2"/>
                  </a:lnTo>
                  <a:lnTo>
                    <a:pt x="16" y="0"/>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7" name="Freeform 183"/>
            <p:cNvSpPr>
              <a:spLocks/>
            </p:cNvSpPr>
            <p:nvPr/>
          </p:nvSpPr>
          <p:spPr bwMode="auto">
            <a:xfrm>
              <a:off x="1618678" y="6228567"/>
              <a:ext cx="55891" cy="87903"/>
            </a:xfrm>
            <a:custGeom>
              <a:avLst/>
              <a:gdLst>
                <a:gd name="T0" fmla="*/ 2147483647 w 35"/>
                <a:gd name="T1" fmla="*/ 2147483647 h 56"/>
                <a:gd name="T2" fmla="*/ 2147483647 w 35"/>
                <a:gd name="T3" fmla="*/ 2147483647 h 56"/>
                <a:gd name="T4" fmla="*/ 2147483647 w 35"/>
                <a:gd name="T5" fmla="*/ 2147483647 h 56"/>
                <a:gd name="T6" fmla="*/ 2147483647 w 35"/>
                <a:gd name="T7" fmla="*/ 2147483647 h 56"/>
                <a:gd name="T8" fmla="*/ 2147483647 w 35"/>
                <a:gd name="T9" fmla="*/ 2147483647 h 56"/>
                <a:gd name="T10" fmla="*/ 2147483647 w 35"/>
                <a:gd name="T11" fmla="*/ 2147483647 h 56"/>
                <a:gd name="T12" fmla="*/ 2147483647 w 35"/>
                <a:gd name="T13" fmla="*/ 2147483647 h 56"/>
                <a:gd name="T14" fmla="*/ 2147483647 w 35"/>
                <a:gd name="T15" fmla="*/ 2147483647 h 56"/>
                <a:gd name="T16" fmla="*/ 2147483647 w 35"/>
                <a:gd name="T17" fmla="*/ 2147483647 h 56"/>
                <a:gd name="T18" fmla="*/ 2147483647 w 35"/>
                <a:gd name="T19" fmla="*/ 2147483647 h 56"/>
                <a:gd name="T20" fmla="*/ 2147483647 w 35"/>
                <a:gd name="T21" fmla="*/ 2147483647 h 56"/>
                <a:gd name="T22" fmla="*/ 2147483647 w 35"/>
                <a:gd name="T23" fmla="*/ 2147483647 h 56"/>
                <a:gd name="T24" fmla="*/ 2147483647 w 35"/>
                <a:gd name="T25" fmla="*/ 2147483647 h 56"/>
                <a:gd name="T26" fmla="*/ 2147483647 w 35"/>
                <a:gd name="T27" fmla="*/ 2147483647 h 56"/>
                <a:gd name="T28" fmla="*/ 2147483647 w 35"/>
                <a:gd name="T29" fmla="*/ 2147483647 h 56"/>
                <a:gd name="T30" fmla="*/ 2147483647 w 35"/>
                <a:gd name="T31" fmla="*/ 2147483647 h 56"/>
                <a:gd name="T32" fmla="*/ 2147483647 w 35"/>
                <a:gd name="T33" fmla="*/ 2147483647 h 56"/>
                <a:gd name="T34" fmla="*/ 2147483647 w 35"/>
                <a:gd name="T35" fmla="*/ 2147483647 h 56"/>
                <a:gd name="T36" fmla="*/ 2147483647 w 35"/>
                <a:gd name="T37" fmla="*/ 2147483647 h 56"/>
                <a:gd name="T38" fmla="*/ 2147483647 w 35"/>
                <a:gd name="T39" fmla="*/ 2147483647 h 56"/>
                <a:gd name="T40" fmla="*/ 2147483647 w 35"/>
                <a:gd name="T41" fmla="*/ 2147483647 h 56"/>
                <a:gd name="T42" fmla="*/ 2147483647 w 35"/>
                <a:gd name="T43" fmla="*/ 0 h 56"/>
                <a:gd name="T44" fmla="*/ 2147483647 w 35"/>
                <a:gd name="T45" fmla="*/ 0 h 56"/>
                <a:gd name="T46" fmla="*/ 2147483647 w 35"/>
                <a:gd name="T47" fmla="*/ 2147483647 h 56"/>
                <a:gd name="T48" fmla="*/ 2147483647 w 35"/>
                <a:gd name="T49" fmla="*/ 2147483647 h 56"/>
                <a:gd name="T50" fmla="*/ 2147483647 w 35"/>
                <a:gd name="T51" fmla="*/ 2147483647 h 56"/>
                <a:gd name="T52" fmla="*/ 2147483647 w 35"/>
                <a:gd name="T53" fmla="*/ 2147483647 h 56"/>
                <a:gd name="T54" fmla="*/ 2147483647 w 35"/>
                <a:gd name="T55" fmla="*/ 2147483647 h 56"/>
                <a:gd name="T56" fmla="*/ 2147483647 w 35"/>
                <a:gd name="T57" fmla="*/ 2147483647 h 56"/>
                <a:gd name="T58" fmla="*/ 2147483647 w 35"/>
                <a:gd name="T59" fmla="*/ 2147483647 h 56"/>
                <a:gd name="T60" fmla="*/ 2147483647 w 35"/>
                <a:gd name="T61" fmla="*/ 2147483647 h 56"/>
                <a:gd name="T62" fmla="*/ 2147483647 w 35"/>
                <a:gd name="T63" fmla="*/ 2147483647 h 56"/>
                <a:gd name="T64" fmla="*/ 2147483647 w 35"/>
                <a:gd name="T65" fmla="*/ 2147483647 h 56"/>
                <a:gd name="T66" fmla="*/ 2147483647 w 35"/>
                <a:gd name="T67" fmla="*/ 2147483647 h 56"/>
                <a:gd name="T68" fmla="*/ 2147483647 w 35"/>
                <a:gd name="T69" fmla="*/ 2147483647 h 56"/>
                <a:gd name="T70" fmla="*/ 2147483647 w 35"/>
                <a:gd name="T71" fmla="*/ 2147483647 h 56"/>
                <a:gd name="T72" fmla="*/ 2147483647 w 35"/>
                <a:gd name="T73" fmla="*/ 2147483647 h 56"/>
                <a:gd name="T74" fmla="*/ 2147483647 w 35"/>
                <a:gd name="T75" fmla="*/ 2147483647 h 56"/>
                <a:gd name="T76" fmla="*/ 2147483647 w 35"/>
                <a:gd name="T77" fmla="*/ 2147483647 h 56"/>
                <a:gd name="T78" fmla="*/ 0 w 35"/>
                <a:gd name="T79" fmla="*/ 2147483647 h 56"/>
                <a:gd name="T80" fmla="*/ 0 w 35"/>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5"/>
                <a:gd name="T124" fmla="*/ 0 h 56"/>
                <a:gd name="T125" fmla="*/ 35 w 35"/>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5" h="56">
                  <a:moveTo>
                    <a:pt x="0" y="51"/>
                  </a:moveTo>
                  <a:lnTo>
                    <a:pt x="1" y="52"/>
                  </a:lnTo>
                  <a:lnTo>
                    <a:pt x="2" y="53"/>
                  </a:lnTo>
                  <a:lnTo>
                    <a:pt x="4" y="54"/>
                  </a:lnTo>
                  <a:lnTo>
                    <a:pt x="7" y="55"/>
                  </a:lnTo>
                  <a:lnTo>
                    <a:pt x="16" y="56"/>
                  </a:lnTo>
                  <a:lnTo>
                    <a:pt x="21" y="55"/>
                  </a:lnTo>
                  <a:lnTo>
                    <a:pt x="25" y="54"/>
                  </a:lnTo>
                  <a:lnTo>
                    <a:pt x="28" y="52"/>
                  </a:lnTo>
                  <a:lnTo>
                    <a:pt x="31" y="50"/>
                  </a:lnTo>
                  <a:lnTo>
                    <a:pt x="33" y="48"/>
                  </a:lnTo>
                  <a:lnTo>
                    <a:pt x="34" y="45"/>
                  </a:lnTo>
                  <a:lnTo>
                    <a:pt x="35" y="40"/>
                  </a:lnTo>
                  <a:lnTo>
                    <a:pt x="34" y="37"/>
                  </a:lnTo>
                  <a:lnTo>
                    <a:pt x="34" y="35"/>
                  </a:lnTo>
                  <a:lnTo>
                    <a:pt x="32" y="33"/>
                  </a:lnTo>
                  <a:lnTo>
                    <a:pt x="31" y="31"/>
                  </a:lnTo>
                  <a:lnTo>
                    <a:pt x="27" y="27"/>
                  </a:lnTo>
                  <a:lnTo>
                    <a:pt x="22" y="24"/>
                  </a:lnTo>
                  <a:lnTo>
                    <a:pt x="13" y="18"/>
                  </a:lnTo>
                  <a:lnTo>
                    <a:pt x="10" y="15"/>
                  </a:lnTo>
                  <a:lnTo>
                    <a:pt x="9" y="13"/>
                  </a:lnTo>
                  <a:lnTo>
                    <a:pt x="9" y="12"/>
                  </a:lnTo>
                  <a:lnTo>
                    <a:pt x="9" y="10"/>
                  </a:lnTo>
                  <a:lnTo>
                    <a:pt x="9" y="8"/>
                  </a:lnTo>
                  <a:lnTo>
                    <a:pt x="10" y="7"/>
                  </a:lnTo>
                  <a:lnTo>
                    <a:pt x="11" y="5"/>
                  </a:lnTo>
                  <a:lnTo>
                    <a:pt x="12" y="5"/>
                  </a:lnTo>
                  <a:lnTo>
                    <a:pt x="14" y="4"/>
                  </a:lnTo>
                  <a:lnTo>
                    <a:pt x="17" y="3"/>
                  </a:lnTo>
                  <a:lnTo>
                    <a:pt x="21" y="4"/>
                  </a:lnTo>
                  <a:lnTo>
                    <a:pt x="23" y="5"/>
                  </a:lnTo>
                  <a:lnTo>
                    <a:pt x="25" y="7"/>
                  </a:lnTo>
                  <a:lnTo>
                    <a:pt x="26" y="9"/>
                  </a:lnTo>
                  <a:lnTo>
                    <a:pt x="28" y="12"/>
                  </a:lnTo>
                  <a:lnTo>
                    <a:pt x="29" y="14"/>
                  </a:lnTo>
                  <a:lnTo>
                    <a:pt x="30" y="14"/>
                  </a:lnTo>
                  <a:lnTo>
                    <a:pt x="31" y="14"/>
                  </a:lnTo>
                  <a:lnTo>
                    <a:pt x="31" y="13"/>
                  </a:lnTo>
                  <a:lnTo>
                    <a:pt x="31" y="8"/>
                  </a:lnTo>
                  <a:lnTo>
                    <a:pt x="31" y="4"/>
                  </a:lnTo>
                  <a:lnTo>
                    <a:pt x="30" y="2"/>
                  </a:lnTo>
                  <a:lnTo>
                    <a:pt x="28" y="1"/>
                  </a:lnTo>
                  <a:lnTo>
                    <a:pt x="25" y="0"/>
                  </a:lnTo>
                  <a:lnTo>
                    <a:pt x="17" y="0"/>
                  </a:lnTo>
                  <a:lnTo>
                    <a:pt x="13" y="0"/>
                  </a:lnTo>
                  <a:lnTo>
                    <a:pt x="10" y="1"/>
                  </a:lnTo>
                  <a:lnTo>
                    <a:pt x="7" y="3"/>
                  </a:lnTo>
                  <a:lnTo>
                    <a:pt x="5" y="5"/>
                  </a:lnTo>
                  <a:lnTo>
                    <a:pt x="3" y="7"/>
                  </a:lnTo>
                  <a:lnTo>
                    <a:pt x="2" y="10"/>
                  </a:lnTo>
                  <a:lnTo>
                    <a:pt x="1" y="12"/>
                  </a:lnTo>
                  <a:lnTo>
                    <a:pt x="1" y="15"/>
                  </a:lnTo>
                  <a:lnTo>
                    <a:pt x="1" y="18"/>
                  </a:lnTo>
                  <a:lnTo>
                    <a:pt x="2" y="21"/>
                  </a:lnTo>
                  <a:lnTo>
                    <a:pt x="3" y="23"/>
                  </a:lnTo>
                  <a:lnTo>
                    <a:pt x="5" y="24"/>
                  </a:lnTo>
                  <a:lnTo>
                    <a:pt x="9" y="28"/>
                  </a:lnTo>
                  <a:lnTo>
                    <a:pt x="14" y="31"/>
                  </a:lnTo>
                  <a:lnTo>
                    <a:pt x="18" y="33"/>
                  </a:lnTo>
                  <a:lnTo>
                    <a:pt x="22" y="36"/>
                  </a:lnTo>
                  <a:lnTo>
                    <a:pt x="24" y="37"/>
                  </a:lnTo>
                  <a:lnTo>
                    <a:pt x="25" y="39"/>
                  </a:lnTo>
                  <a:lnTo>
                    <a:pt x="26" y="41"/>
                  </a:lnTo>
                  <a:lnTo>
                    <a:pt x="26" y="43"/>
                  </a:lnTo>
                  <a:lnTo>
                    <a:pt x="26" y="45"/>
                  </a:lnTo>
                  <a:lnTo>
                    <a:pt x="25" y="47"/>
                  </a:lnTo>
                  <a:lnTo>
                    <a:pt x="24" y="49"/>
                  </a:lnTo>
                  <a:lnTo>
                    <a:pt x="23" y="50"/>
                  </a:lnTo>
                  <a:lnTo>
                    <a:pt x="19" y="52"/>
                  </a:lnTo>
                  <a:lnTo>
                    <a:pt x="15" y="52"/>
                  </a:lnTo>
                  <a:lnTo>
                    <a:pt x="13" y="52"/>
                  </a:lnTo>
                  <a:lnTo>
                    <a:pt x="10" y="51"/>
                  </a:lnTo>
                  <a:lnTo>
                    <a:pt x="8" y="50"/>
                  </a:lnTo>
                  <a:lnTo>
                    <a:pt x="7" y="48"/>
                  </a:lnTo>
                  <a:lnTo>
                    <a:pt x="4" y="43"/>
                  </a:lnTo>
                  <a:lnTo>
                    <a:pt x="3" y="41"/>
                  </a:lnTo>
                  <a:lnTo>
                    <a:pt x="2" y="40"/>
                  </a:lnTo>
                  <a:lnTo>
                    <a:pt x="1" y="40"/>
                  </a:lnTo>
                  <a:lnTo>
                    <a:pt x="0" y="41"/>
                  </a:lnTo>
                  <a:lnTo>
                    <a:pt x="0" y="44"/>
                  </a:lnTo>
                  <a:lnTo>
                    <a:pt x="0" y="5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8" name="Freeform 184"/>
            <p:cNvSpPr>
              <a:spLocks noEditPoints="1"/>
            </p:cNvSpPr>
            <p:nvPr/>
          </p:nvSpPr>
          <p:spPr bwMode="auto">
            <a:xfrm>
              <a:off x="1686796" y="6228567"/>
              <a:ext cx="82089" cy="87903"/>
            </a:xfrm>
            <a:custGeom>
              <a:avLst/>
              <a:gdLst>
                <a:gd name="T0" fmla="*/ 2147483647 w 52"/>
                <a:gd name="T1" fmla="*/ 2147483647 h 56"/>
                <a:gd name="T2" fmla="*/ 2147483647 w 52"/>
                <a:gd name="T3" fmla="*/ 2147483647 h 56"/>
                <a:gd name="T4" fmla="*/ 2147483647 w 52"/>
                <a:gd name="T5" fmla="*/ 2147483647 h 56"/>
                <a:gd name="T6" fmla="*/ 2147483647 w 52"/>
                <a:gd name="T7" fmla="*/ 2147483647 h 56"/>
                <a:gd name="T8" fmla="*/ 2147483647 w 52"/>
                <a:gd name="T9" fmla="*/ 2147483647 h 56"/>
                <a:gd name="T10" fmla="*/ 2147483647 w 52"/>
                <a:gd name="T11" fmla="*/ 2147483647 h 56"/>
                <a:gd name="T12" fmla="*/ 2147483647 w 52"/>
                <a:gd name="T13" fmla="*/ 2147483647 h 56"/>
                <a:gd name="T14" fmla="*/ 2147483647 w 52"/>
                <a:gd name="T15" fmla="*/ 2147483647 h 56"/>
                <a:gd name="T16" fmla="*/ 2147483647 w 52"/>
                <a:gd name="T17" fmla="*/ 2147483647 h 56"/>
                <a:gd name="T18" fmla="*/ 2147483647 w 52"/>
                <a:gd name="T19" fmla="*/ 2147483647 h 56"/>
                <a:gd name="T20" fmla="*/ 2147483647 w 52"/>
                <a:gd name="T21" fmla="*/ 2147483647 h 56"/>
                <a:gd name="T22" fmla="*/ 2147483647 w 52"/>
                <a:gd name="T23" fmla="*/ 2147483647 h 56"/>
                <a:gd name="T24" fmla="*/ 2147483647 w 52"/>
                <a:gd name="T25" fmla="*/ 2147483647 h 56"/>
                <a:gd name="T26" fmla="*/ 2147483647 w 52"/>
                <a:gd name="T27" fmla="*/ 2147483647 h 56"/>
                <a:gd name="T28" fmla="*/ 2147483647 w 52"/>
                <a:gd name="T29" fmla="*/ 2147483647 h 56"/>
                <a:gd name="T30" fmla="*/ 2147483647 w 52"/>
                <a:gd name="T31" fmla="*/ 2147483647 h 56"/>
                <a:gd name="T32" fmla="*/ 2147483647 w 52"/>
                <a:gd name="T33" fmla="*/ 2147483647 h 56"/>
                <a:gd name="T34" fmla="*/ 2147483647 w 52"/>
                <a:gd name="T35" fmla="*/ 0 h 56"/>
                <a:gd name="T36" fmla="*/ 2147483647 w 52"/>
                <a:gd name="T37" fmla="*/ 2147483647 h 56"/>
                <a:gd name="T38" fmla="*/ 2147483647 w 52"/>
                <a:gd name="T39" fmla="*/ 2147483647 h 56"/>
                <a:gd name="T40" fmla="*/ 2147483647 w 52"/>
                <a:gd name="T41" fmla="*/ 2147483647 h 56"/>
                <a:gd name="T42" fmla="*/ 2147483647 w 52"/>
                <a:gd name="T43" fmla="*/ 2147483647 h 56"/>
                <a:gd name="T44" fmla="*/ 2147483647 w 52"/>
                <a:gd name="T45" fmla="*/ 2147483647 h 56"/>
                <a:gd name="T46" fmla="*/ 2147483647 w 52"/>
                <a:gd name="T47" fmla="*/ 2147483647 h 56"/>
                <a:gd name="T48" fmla="*/ 2147483647 w 52"/>
                <a:gd name="T49" fmla="*/ 2147483647 h 56"/>
                <a:gd name="T50" fmla="*/ 2147483647 w 52"/>
                <a:gd name="T51" fmla="*/ 2147483647 h 56"/>
                <a:gd name="T52" fmla="*/ 2147483647 w 52"/>
                <a:gd name="T53" fmla="*/ 2147483647 h 56"/>
                <a:gd name="T54" fmla="*/ 2147483647 w 52"/>
                <a:gd name="T55" fmla="*/ 2147483647 h 56"/>
                <a:gd name="T56" fmla="*/ 2147483647 w 52"/>
                <a:gd name="T57" fmla="*/ 2147483647 h 56"/>
                <a:gd name="T58" fmla="*/ 2147483647 w 52"/>
                <a:gd name="T59" fmla="*/ 2147483647 h 56"/>
                <a:gd name="T60" fmla="*/ 2147483647 w 52"/>
                <a:gd name="T61" fmla="*/ 2147483647 h 56"/>
                <a:gd name="T62" fmla="*/ 2147483647 w 52"/>
                <a:gd name="T63" fmla="*/ 2147483647 h 56"/>
                <a:gd name="T64" fmla="*/ 2147483647 w 52"/>
                <a:gd name="T65" fmla="*/ 2147483647 h 56"/>
                <a:gd name="T66" fmla="*/ 2147483647 w 52"/>
                <a:gd name="T67" fmla="*/ 2147483647 h 56"/>
                <a:gd name="T68" fmla="*/ 2147483647 w 52"/>
                <a:gd name="T69" fmla="*/ 0 h 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2"/>
                <a:gd name="T106" fmla="*/ 0 h 56"/>
                <a:gd name="T107" fmla="*/ 52 w 52"/>
                <a:gd name="T108" fmla="*/ 56 h 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2" h="56">
                  <a:moveTo>
                    <a:pt x="26" y="53"/>
                  </a:moveTo>
                  <a:lnTo>
                    <a:pt x="22" y="52"/>
                  </a:lnTo>
                  <a:lnTo>
                    <a:pt x="19" y="50"/>
                  </a:lnTo>
                  <a:lnTo>
                    <a:pt x="17" y="48"/>
                  </a:lnTo>
                  <a:lnTo>
                    <a:pt x="14" y="44"/>
                  </a:lnTo>
                  <a:lnTo>
                    <a:pt x="13" y="41"/>
                  </a:lnTo>
                  <a:lnTo>
                    <a:pt x="11" y="37"/>
                  </a:lnTo>
                  <a:lnTo>
                    <a:pt x="10" y="33"/>
                  </a:lnTo>
                  <a:lnTo>
                    <a:pt x="10" y="29"/>
                  </a:lnTo>
                  <a:lnTo>
                    <a:pt x="10" y="23"/>
                  </a:lnTo>
                  <a:lnTo>
                    <a:pt x="11" y="18"/>
                  </a:lnTo>
                  <a:lnTo>
                    <a:pt x="13" y="14"/>
                  </a:lnTo>
                  <a:lnTo>
                    <a:pt x="14" y="10"/>
                  </a:lnTo>
                  <a:lnTo>
                    <a:pt x="17" y="7"/>
                  </a:lnTo>
                  <a:lnTo>
                    <a:pt x="18" y="6"/>
                  </a:lnTo>
                  <a:lnTo>
                    <a:pt x="19" y="5"/>
                  </a:lnTo>
                  <a:lnTo>
                    <a:pt x="23" y="3"/>
                  </a:lnTo>
                  <a:lnTo>
                    <a:pt x="26" y="3"/>
                  </a:lnTo>
                  <a:lnTo>
                    <a:pt x="30" y="3"/>
                  </a:lnTo>
                  <a:lnTo>
                    <a:pt x="33" y="5"/>
                  </a:lnTo>
                  <a:lnTo>
                    <a:pt x="35" y="8"/>
                  </a:lnTo>
                  <a:lnTo>
                    <a:pt x="38" y="11"/>
                  </a:lnTo>
                  <a:lnTo>
                    <a:pt x="41" y="19"/>
                  </a:lnTo>
                  <a:lnTo>
                    <a:pt x="42" y="23"/>
                  </a:lnTo>
                  <a:lnTo>
                    <a:pt x="42" y="27"/>
                  </a:lnTo>
                  <a:lnTo>
                    <a:pt x="42" y="33"/>
                  </a:lnTo>
                  <a:lnTo>
                    <a:pt x="41" y="37"/>
                  </a:lnTo>
                  <a:lnTo>
                    <a:pt x="39" y="42"/>
                  </a:lnTo>
                  <a:lnTo>
                    <a:pt x="38" y="45"/>
                  </a:lnTo>
                  <a:lnTo>
                    <a:pt x="35" y="49"/>
                  </a:lnTo>
                  <a:lnTo>
                    <a:pt x="34" y="50"/>
                  </a:lnTo>
                  <a:lnTo>
                    <a:pt x="33" y="51"/>
                  </a:lnTo>
                  <a:lnTo>
                    <a:pt x="29" y="52"/>
                  </a:lnTo>
                  <a:lnTo>
                    <a:pt x="26" y="53"/>
                  </a:lnTo>
                  <a:close/>
                  <a:moveTo>
                    <a:pt x="26" y="0"/>
                  </a:moveTo>
                  <a:lnTo>
                    <a:pt x="23" y="0"/>
                  </a:lnTo>
                  <a:lnTo>
                    <a:pt x="20" y="0"/>
                  </a:lnTo>
                  <a:lnTo>
                    <a:pt x="14" y="2"/>
                  </a:lnTo>
                  <a:lnTo>
                    <a:pt x="10" y="5"/>
                  </a:lnTo>
                  <a:lnTo>
                    <a:pt x="8" y="7"/>
                  </a:lnTo>
                  <a:lnTo>
                    <a:pt x="6" y="9"/>
                  </a:lnTo>
                  <a:lnTo>
                    <a:pt x="4" y="13"/>
                  </a:lnTo>
                  <a:lnTo>
                    <a:pt x="2" y="18"/>
                  </a:lnTo>
                  <a:lnTo>
                    <a:pt x="1" y="23"/>
                  </a:lnTo>
                  <a:lnTo>
                    <a:pt x="0" y="28"/>
                  </a:lnTo>
                  <a:lnTo>
                    <a:pt x="1" y="33"/>
                  </a:lnTo>
                  <a:lnTo>
                    <a:pt x="2" y="38"/>
                  </a:lnTo>
                  <a:lnTo>
                    <a:pt x="4" y="43"/>
                  </a:lnTo>
                  <a:lnTo>
                    <a:pt x="6" y="47"/>
                  </a:lnTo>
                  <a:lnTo>
                    <a:pt x="8" y="49"/>
                  </a:lnTo>
                  <a:lnTo>
                    <a:pt x="10" y="51"/>
                  </a:lnTo>
                  <a:lnTo>
                    <a:pt x="14" y="54"/>
                  </a:lnTo>
                  <a:lnTo>
                    <a:pt x="20" y="55"/>
                  </a:lnTo>
                  <a:lnTo>
                    <a:pt x="26" y="56"/>
                  </a:lnTo>
                  <a:lnTo>
                    <a:pt x="32" y="55"/>
                  </a:lnTo>
                  <a:lnTo>
                    <a:pt x="38" y="53"/>
                  </a:lnTo>
                  <a:lnTo>
                    <a:pt x="42" y="51"/>
                  </a:lnTo>
                  <a:lnTo>
                    <a:pt x="46" y="47"/>
                  </a:lnTo>
                  <a:lnTo>
                    <a:pt x="48" y="42"/>
                  </a:lnTo>
                  <a:lnTo>
                    <a:pt x="50" y="38"/>
                  </a:lnTo>
                  <a:lnTo>
                    <a:pt x="51" y="33"/>
                  </a:lnTo>
                  <a:lnTo>
                    <a:pt x="52" y="28"/>
                  </a:lnTo>
                  <a:lnTo>
                    <a:pt x="51" y="22"/>
                  </a:lnTo>
                  <a:lnTo>
                    <a:pt x="50" y="17"/>
                  </a:lnTo>
                  <a:lnTo>
                    <a:pt x="48" y="12"/>
                  </a:lnTo>
                  <a:lnTo>
                    <a:pt x="44" y="8"/>
                  </a:lnTo>
                  <a:lnTo>
                    <a:pt x="41" y="5"/>
                  </a:lnTo>
                  <a:lnTo>
                    <a:pt x="39" y="3"/>
                  </a:lnTo>
                  <a:lnTo>
                    <a:pt x="36" y="2"/>
                  </a:lnTo>
                  <a:lnTo>
                    <a:pt x="32" y="0"/>
                  </a:lnTo>
                  <a:lnTo>
                    <a:pt x="26"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9" name="Freeform 185"/>
            <p:cNvSpPr>
              <a:spLocks/>
            </p:cNvSpPr>
            <p:nvPr/>
          </p:nvSpPr>
          <p:spPr bwMode="auto">
            <a:xfrm>
              <a:off x="1779364" y="6224979"/>
              <a:ext cx="61131" cy="87903"/>
            </a:xfrm>
            <a:custGeom>
              <a:avLst/>
              <a:gdLst>
                <a:gd name="T0" fmla="*/ 2147483647 w 38"/>
                <a:gd name="T1" fmla="*/ 2147483647 h 56"/>
                <a:gd name="T2" fmla="*/ 2147483647 w 38"/>
                <a:gd name="T3" fmla="*/ 2147483647 h 56"/>
                <a:gd name="T4" fmla="*/ 2147483647 w 38"/>
                <a:gd name="T5" fmla="*/ 2147483647 h 56"/>
                <a:gd name="T6" fmla="*/ 2147483647 w 38"/>
                <a:gd name="T7" fmla="*/ 2147483647 h 56"/>
                <a:gd name="T8" fmla="*/ 2147483647 w 38"/>
                <a:gd name="T9" fmla="*/ 2147483647 h 56"/>
                <a:gd name="T10" fmla="*/ 2147483647 w 38"/>
                <a:gd name="T11" fmla="*/ 2147483647 h 56"/>
                <a:gd name="T12" fmla="*/ 2147483647 w 38"/>
                <a:gd name="T13" fmla="*/ 2147483647 h 56"/>
                <a:gd name="T14" fmla="*/ 2147483647 w 38"/>
                <a:gd name="T15" fmla="*/ 2147483647 h 56"/>
                <a:gd name="T16" fmla="*/ 2147483647 w 38"/>
                <a:gd name="T17" fmla="*/ 2147483647 h 56"/>
                <a:gd name="T18" fmla="*/ 2147483647 w 38"/>
                <a:gd name="T19" fmla="*/ 2147483647 h 56"/>
                <a:gd name="T20" fmla="*/ 2147483647 w 38"/>
                <a:gd name="T21" fmla="*/ 2147483647 h 56"/>
                <a:gd name="T22" fmla="*/ 2147483647 w 38"/>
                <a:gd name="T23" fmla="*/ 2147483647 h 56"/>
                <a:gd name="T24" fmla="*/ 2147483647 w 38"/>
                <a:gd name="T25" fmla="*/ 2147483647 h 56"/>
                <a:gd name="T26" fmla="*/ 2147483647 w 38"/>
                <a:gd name="T27" fmla="*/ 2147483647 h 56"/>
                <a:gd name="T28" fmla="*/ 2147483647 w 38"/>
                <a:gd name="T29" fmla="*/ 0 h 56"/>
                <a:gd name="T30" fmla="*/ 2147483647 w 38"/>
                <a:gd name="T31" fmla="*/ 0 h 56"/>
                <a:gd name="T32" fmla="*/ 2147483647 w 38"/>
                <a:gd name="T33" fmla="*/ 2147483647 h 56"/>
                <a:gd name="T34" fmla="*/ 2147483647 w 38"/>
                <a:gd name="T35" fmla="*/ 2147483647 h 56"/>
                <a:gd name="T36" fmla="*/ 2147483647 w 38"/>
                <a:gd name="T37" fmla="*/ 2147483647 h 56"/>
                <a:gd name="T38" fmla="*/ 2147483647 w 38"/>
                <a:gd name="T39" fmla="*/ 2147483647 h 56"/>
                <a:gd name="T40" fmla="*/ 2147483647 w 38"/>
                <a:gd name="T41" fmla="*/ 2147483647 h 56"/>
                <a:gd name="T42" fmla="*/ 2147483647 w 38"/>
                <a:gd name="T43" fmla="*/ 2147483647 h 56"/>
                <a:gd name="T44" fmla="*/ 2147483647 w 38"/>
                <a:gd name="T45" fmla="*/ 2147483647 h 56"/>
                <a:gd name="T46" fmla="*/ 2147483647 w 38"/>
                <a:gd name="T47" fmla="*/ 2147483647 h 56"/>
                <a:gd name="T48" fmla="*/ 0 w 38"/>
                <a:gd name="T49" fmla="*/ 2147483647 h 56"/>
                <a:gd name="T50" fmla="*/ 0 w 38"/>
                <a:gd name="T51" fmla="*/ 2147483647 h 56"/>
                <a:gd name="T52" fmla="*/ 2147483647 w 38"/>
                <a:gd name="T53" fmla="*/ 2147483647 h 56"/>
                <a:gd name="T54" fmla="*/ 2147483647 w 38"/>
                <a:gd name="T55" fmla="*/ 2147483647 h 56"/>
                <a:gd name="T56" fmla="*/ 2147483647 w 38"/>
                <a:gd name="T57" fmla="*/ 2147483647 h 56"/>
                <a:gd name="T58" fmla="*/ 2147483647 w 38"/>
                <a:gd name="T59" fmla="*/ 2147483647 h 56"/>
                <a:gd name="T60" fmla="*/ 2147483647 w 38"/>
                <a:gd name="T61" fmla="*/ 2147483647 h 56"/>
                <a:gd name="T62" fmla="*/ 2147483647 w 38"/>
                <a:gd name="T63" fmla="*/ 2147483647 h 56"/>
                <a:gd name="T64" fmla="*/ 2147483647 w 38"/>
                <a:gd name="T65" fmla="*/ 2147483647 h 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8"/>
                <a:gd name="T100" fmla="*/ 0 h 56"/>
                <a:gd name="T101" fmla="*/ 38 w 38"/>
                <a:gd name="T102" fmla="*/ 56 h 5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8" h="56">
                  <a:moveTo>
                    <a:pt x="17" y="19"/>
                  </a:moveTo>
                  <a:lnTo>
                    <a:pt x="17" y="16"/>
                  </a:lnTo>
                  <a:lnTo>
                    <a:pt x="18" y="14"/>
                  </a:lnTo>
                  <a:lnTo>
                    <a:pt x="20" y="12"/>
                  </a:lnTo>
                  <a:lnTo>
                    <a:pt x="23" y="11"/>
                  </a:lnTo>
                  <a:lnTo>
                    <a:pt x="25" y="11"/>
                  </a:lnTo>
                  <a:lnTo>
                    <a:pt x="27" y="12"/>
                  </a:lnTo>
                  <a:lnTo>
                    <a:pt x="29" y="13"/>
                  </a:lnTo>
                  <a:lnTo>
                    <a:pt x="31" y="14"/>
                  </a:lnTo>
                  <a:lnTo>
                    <a:pt x="34" y="14"/>
                  </a:lnTo>
                  <a:lnTo>
                    <a:pt x="36" y="13"/>
                  </a:lnTo>
                  <a:lnTo>
                    <a:pt x="37" y="11"/>
                  </a:lnTo>
                  <a:lnTo>
                    <a:pt x="38" y="10"/>
                  </a:lnTo>
                  <a:lnTo>
                    <a:pt x="38" y="8"/>
                  </a:lnTo>
                  <a:lnTo>
                    <a:pt x="38" y="6"/>
                  </a:lnTo>
                  <a:lnTo>
                    <a:pt x="37" y="5"/>
                  </a:lnTo>
                  <a:lnTo>
                    <a:pt x="37" y="4"/>
                  </a:lnTo>
                  <a:lnTo>
                    <a:pt x="35" y="3"/>
                  </a:lnTo>
                  <a:lnTo>
                    <a:pt x="33" y="2"/>
                  </a:lnTo>
                  <a:lnTo>
                    <a:pt x="30" y="2"/>
                  </a:lnTo>
                  <a:lnTo>
                    <a:pt x="28" y="2"/>
                  </a:lnTo>
                  <a:lnTo>
                    <a:pt x="26" y="3"/>
                  </a:lnTo>
                  <a:lnTo>
                    <a:pt x="24" y="4"/>
                  </a:lnTo>
                  <a:lnTo>
                    <a:pt x="22" y="5"/>
                  </a:lnTo>
                  <a:lnTo>
                    <a:pt x="19" y="8"/>
                  </a:lnTo>
                  <a:lnTo>
                    <a:pt x="17" y="9"/>
                  </a:lnTo>
                  <a:lnTo>
                    <a:pt x="17" y="8"/>
                  </a:lnTo>
                  <a:lnTo>
                    <a:pt x="16" y="5"/>
                  </a:lnTo>
                  <a:lnTo>
                    <a:pt x="16" y="1"/>
                  </a:lnTo>
                  <a:lnTo>
                    <a:pt x="16" y="0"/>
                  </a:lnTo>
                  <a:lnTo>
                    <a:pt x="15" y="0"/>
                  </a:lnTo>
                  <a:lnTo>
                    <a:pt x="14" y="0"/>
                  </a:lnTo>
                  <a:lnTo>
                    <a:pt x="12" y="2"/>
                  </a:lnTo>
                  <a:lnTo>
                    <a:pt x="8" y="7"/>
                  </a:lnTo>
                  <a:lnTo>
                    <a:pt x="4" y="9"/>
                  </a:lnTo>
                  <a:lnTo>
                    <a:pt x="3" y="10"/>
                  </a:lnTo>
                  <a:lnTo>
                    <a:pt x="3" y="11"/>
                  </a:lnTo>
                  <a:lnTo>
                    <a:pt x="4" y="12"/>
                  </a:lnTo>
                  <a:lnTo>
                    <a:pt x="5" y="13"/>
                  </a:lnTo>
                  <a:lnTo>
                    <a:pt x="7" y="16"/>
                  </a:lnTo>
                  <a:lnTo>
                    <a:pt x="8" y="18"/>
                  </a:lnTo>
                  <a:lnTo>
                    <a:pt x="8" y="21"/>
                  </a:lnTo>
                  <a:lnTo>
                    <a:pt x="8" y="42"/>
                  </a:lnTo>
                  <a:lnTo>
                    <a:pt x="7" y="47"/>
                  </a:lnTo>
                  <a:lnTo>
                    <a:pt x="7" y="49"/>
                  </a:lnTo>
                  <a:lnTo>
                    <a:pt x="6" y="50"/>
                  </a:lnTo>
                  <a:lnTo>
                    <a:pt x="5" y="51"/>
                  </a:lnTo>
                  <a:lnTo>
                    <a:pt x="4" y="52"/>
                  </a:lnTo>
                  <a:lnTo>
                    <a:pt x="1" y="53"/>
                  </a:lnTo>
                  <a:lnTo>
                    <a:pt x="0" y="53"/>
                  </a:lnTo>
                  <a:lnTo>
                    <a:pt x="0" y="54"/>
                  </a:lnTo>
                  <a:lnTo>
                    <a:pt x="0" y="55"/>
                  </a:lnTo>
                  <a:lnTo>
                    <a:pt x="1" y="56"/>
                  </a:lnTo>
                  <a:lnTo>
                    <a:pt x="2" y="56"/>
                  </a:lnTo>
                  <a:lnTo>
                    <a:pt x="15" y="55"/>
                  </a:lnTo>
                  <a:lnTo>
                    <a:pt x="27" y="56"/>
                  </a:lnTo>
                  <a:lnTo>
                    <a:pt x="29" y="56"/>
                  </a:lnTo>
                  <a:lnTo>
                    <a:pt x="29" y="55"/>
                  </a:lnTo>
                  <a:lnTo>
                    <a:pt x="30" y="55"/>
                  </a:lnTo>
                  <a:lnTo>
                    <a:pt x="29" y="53"/>
                  </a:lnTo>
                  <a:lnTo>
                    <a:pt x="28" y="53"/>
                  </a:lnTo>
                  <a:lnTo>
                    <a:pt x="22" y="52"/>
                  </a:lnTo>
                  <a:lnTo>
                    <a:pt x="19" y="51"/>
                  </a:lnTo>
                  <a:lnTo>
                    <a:pt x="18" y="50"/>
                  </a:lnTo>
                  <a:lnTo>
                    <a:pt x="17" y="49"/>
                  </a:lnTo>
                  <a:lnTo>
                    <a:pt x="17" y="46"/>
                  </a:lnTo>
                  <a:lnTo>
                    <a:pt x="17" y="1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0" name="Freeform 186"/>
            <p:cNvSpPr>
              <a:spLocks/>
            </p:cNvSpPr>
            <p:nvPr/>
          </p:nvSpPr>
          <p:spPr bwMode="auto">
            <a:xfrm>
              <a:off x="1842241" y="6230361"/>
              <a:ext cx="87329" cy="129164"/>
            </a:xfrm>
            <a:custGeom>
              <a:avLst/>
              <a:gdLst>
                <a:gd name="T0" fmla="*/ 2147483647 w 54"/>
                <a:gd name="T1" fmla="*/ 2147483647 h 81"/>
                <a:gd name="T2" fmla="*/ 2147483647 w 54"/>
                <a:gd name="T3" fmla="*/ 2147483647 h 81"/>
                <a:gd name="T4" fmla="*/ 2147483647 w 54"/>
                <a:gd name="T5" fmla="*/ 2147483647 h 81"/>
                <a:gd name="T6" fmla="*/ 2147483647 w 54"/>
                <a:gd name="T7" fmla="*/ 2147483647 h 81"/>
                <a:gd name="T8" fmla="*/ 2147483647 w 54"/>
                <a:gd name="T9" fmla="*/ 0 h 81"/>
                <a:gd name="T10" fmla="*/ 2147483647 w 54"/>
                <a:gd name="T11" fmla="*/ 0 h 81"/>
                <a:gd name="T12" fmla="*/ 0 w 54"/>
                <a:gd name="T13" fmla="*/ 2147483647 h 81"/>
                <a:gd name="T14" fmla="*/ 2147483647 w 54"/>
                <a:gd name="T15" fmla="*/ 2147483647 h 81"/>
                <a:gd name="T16" fmla="*/ 2147483647 w 54"/>
                <a:gd name="T17" fmla="*/ 2147483647 h 81"/>
                <a:gd name="T18" fmla="*/ 2147483647 w 54"/>
                <a:gd name="T19" fmla="*/ 2147483647 h 81"/>
                <a:gd name="T20" fmla="*/ 2147483647 w 54"/>
                <a:gd name="T21" fmla="*/ 2147483647 h 81"/>
                <a:gd name="T22" fmla="*/ 2147483647 w 54"/>
                <a:gd name="T23" fmla="*/ 2147483647 h 81"/>
                <a:gd name="T24" fmla="*/ 2147483647 w 54"/>
                <a:gd name="T25" fmla="*/ 2147483647 h 81"/>
                <a:gd name="T26" fmla="*/ 2147483647 w 54"/>
                <a:gd name="T27" fmla="*/ 2147483647 h 81"/>
                <a:gd name="T28" fmla="*/ 2147483647 w 54"/>
                <a:gd name="T29" fmla="*/ 2147483647 h 81"/>
                <a:gd name="T30" fmla="*/ 2147483647 w 54"/>
                <a:gd name="T31" fmla="*/ 2147483647 h 81"/>
                <a:gd name="T32" fmla="*/ 2147483647 w 54"/>
                <a:gd name="T33" fmla="*/ 2147483647 h 81"/>
                <a:gd name="T34" fmla="*/ 2147483647 w 54"/>
                <a:gd name="T35" fmla="*/ 2147483647 h 81"/>
                <a:gd name="T36" fmla="*/ 2147483647 w 54"/>
                <a:gd name="T37" fmla="*/ 2147483647 h 81"/>
                <a:gd name="T38" fmla="*/ 2147483647 w 54"/>
                <a:gd name="T39" fmla="*/ 2147483647 h 81"/>
                <a:gd name="T40" fmla="*/ 2147483647 w 54"/>
                <a:gd name="T41" fmla="*/ 2147483647 h 81"/>
                <a:gd name="T42" fmla="*/ 2147483647 w 54"/>
                <a:gd name="T43" fmla="*/ 2147483647 h 81"/>
                <a:gd name="T44" fmla="*/ 2147483647 w 54"/>
                <a:gd name="T45" fmla="*/ 2147483647 h 81"/>
                <a:gd name="T46" fmla="*/ 2147483647 w 54"/>
                <a:gd name="T47" fmla="*/ 0 h 81"/>
                <a:gd name="T48" fmla="*/ 2147483647 w 54"/>
                <a:gd name="T49" fmla="*/ 0 h 81"/>
                <a:gd name="T50" fmla="*/ 2147483647 w 54"/>
                <a:gd name="T51" fmla="*/ 0 h 81"/>
                <a:gd name="T52" fmla="*/ 2147483647 w 54"/>
                <a:gd name="T53" fmla="*/ 2147483647 h 81"/>
                <a:gd name="T54" fmla="*/ 2147483647 w 54"/>
                <a:gd name="T55" fmla="*/ 2147483647 h 81"/>
                <a:gd name="T56" fmla="*/ 2147483647 w 54"/>
                <a:gd name="T57" fmla="*/ 2147483647 h 81"/>
                <a:gd name="T58" fmla="*/ 2147483647 w 54"/>
                <a:gd name="T59" fmla="*/ 2147483647 h 81"/>
                <a:gd name="T60" fmla="*/ 2147483647 w 54"/>
                <a:gd name="T61" fmla="*/ 2147483647 h 81"/>
                <a:gd name="T62" fmla="*/ 2147483647 w 54"/>
                <a:gd name="T63" fmla="*/ 2147483647 h 81"/>
                <a:gd name="T64" fmla="*/ 2147483647 w 54"/>
                <a:gd name="T65" fmla="*/ 2147483647 h 81"/>
                <a:gd name="T66" fmla="*/ 2147483647 w 54"/>
                <a:gd name="T67" fmla="*/ 2147483647 h 8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4"/>
                <a:gd name="T103" fmla="*/ 0 h 81"/>
                <a:gd name="T104" fmla="*/ 54 w 54"/>
                <a:gd name="T105" fmla="*/ 81 h 8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4" h="81">
                  <a:moveTo>
                    <a:pt x="17" y="10"/>
                  </a:moveTo>
                  <a:lnTo>
                    <a:pt x="16" y="7"/>
                  </a:lnTo>
                  <a:lnTo>
                    <a:pt x="17" y="5"/>
                  </a:lnTo>
                  <a:lnTo>
                    <a:pt x="18" y="4"/>
                  </a:lnTo>
                  <a:lnTo>
                    <a:pt x="19" y="4"/>
                  </a:lnTo>
                  <a:lnTo>
                    <a:pt x="21" y="3"/>
                  </a:lnTo>
                  <a:lnTo>
                    <a:pt x="24" y="3"/>
                  </a:lnTo>
                  <a:lnTo>
                    <a:pt x="25" y="2"/>
                  </a:lnTo>
                  <a:lnTo>
                    <a:pt x="24" y="0"/>
                  </a:lnTo>
                  <a:lnTo>
                    <a:pt x="22" y="0"/>
                  </a:lnTo>
                  <a:lnTo>
                    <a:pt x="12" y="0"/>
                  </a:lnTo>
                  <a:lnTo>
                    <a:pt x="3" y="0"/>
                  </a:lnTo>
                  <a:lnTo>
                    <a:pt x="1" y="0"/>
                  </a:lnTo>
                  <a:lnTo>
                    <a:pt x="0" y="1"/>
                  </a:lnTo>
                  <a:lnTo>
                    <a:pt x="0" y="2"/>
                  </a:lnTo>
                  <a:lnTo>
                    <a:pt x="1" y="3"/>
                  </a:lnTo>
                  <a:lnTo>
                    <a:pt x="3" y="4"/>
                  </a:lnTo>
                  <a:lnTo>
                    <a:pt x="5" y="5"/>
                  </a:lnTo>
                  <a:lnTo>
                    <a:pt x="6" y="6"/>
                  </a:lnTo>
                  <a:lnTo>
                    <a:pt x="7" y="7"/>
                  </a:lnTo>
                  <a:lnTo>
                    <a:pt x="21" y="48"/>
                  </a:lnTo>
                  <a:lnTo>
                    <a:pt x="22" y="51"/>
                  </a:lnTo>
                  <a:lnTo>
                    <a:pt x="23" y="54"/>
                  </a:lnTo>
                  <a:lnTo>
                    <a:pt x="22" y="57"/>
                  </a:lnTo>
                  <a:lnTo>
                    <a:pt x="20" y="63"/>
                  </a:lnTo>
                  <a:lnTo>
                    <a:pt x="17" y="69"/>
                  </a:lnTo>
                  <a:lnTo>
                    <a:pt x="16" y="71"/>
                  </a:lnTo>
                  <a:lnTo>
                    <a:pt x="14" y="72"/>
                  </a:lnTo>
                  <a:lnTo>
                    <a:pt x="12" y="71"/>
                  </a:lnTo>
                  <a:lnTo>
                    <a:pt x="9" y="71"/>
                  </a:lnTo>
                  <a:lnTo>
                    <a:pt x="7" y="71"/>
                  </a:lnTo>
                  <a:lnTo>
                    <a:pt x="5" y="72"/>
                  </a:lnTo>
                  <a:lnTo>
                    <a:pt x="4" y="73"/>
                  </a:lnTo>
                  <a:lnTo>
                    <a:pt x="4" y="76"/>
                  </a:lnTo>
                  <a:lnTo>
                    <a:pt x="4" y="77"/>
                  </a:lnTo>
                  <a:lnTo>
                    <a:pt x="5" y="79"/>
                  </a:lnTo>
                  <a:lnTo>
                    <a:pt x="7" y="81"/>
                  </a:lnTo>
                  <a:lnTo>
                    <a:pt x="11" y="81"/>
                  </a:lnTo>
                  <a:lnTo>
                    <a:pt x="14" y="81"/>
                  </a:lnTo>
                  <a:lnTo>
                    <a:pt x="17" y="79"/>
                  </a:lnTo>
                  <a:lnTo>
                    <a:pt x="19" y="76"/>
                  </a:lnTo>
                  <a:lnTo>
                    <a:pt x="21" y="72"/>
                  </a:lnTo>
                  <a:lnTo>
                    <a:pt x="47" y="8"/>
                  </a:lnTo>
                  <a:lnTo>
                    <a:pt x="49" y="5"/>
                  </a:lnTo>
                  <a:lnTo>
                    <a:pt x="52" y="3"/>
                  </a:lnTo>
                  <a:lnTo>
                    <a:pt x="54" y="3"/>
                  </a:lnTo>
                  <a:lnTo>
                    <a:pt x="54" y="1"/>
                  </a:lnTo>
                  <a:lnTo>
                    <a:pt x="53" y="0"/>
                  </a:lnTo>
                  <a:lnTo>
                    <a:pt x="51" y="0"/>
                  </a:lnTo>
                  <a:lnTo>
                    <a:pt x="44" y="0"/>
                  </a:lnTo>
                  <a:lnTo>
                    <a:pt x="36" y="0"/>
                  </a:lnTo>
                  <a:lnTo>
                    <a:pt x="34" y="0"/>
                  </a:lnTo>
                  <a:lnTo>
                    <a:pt x="34" y="1"/>
                  </a:lnTo>
                  <a:lnTo>
                    <a:pt x="34" y="2"/>
                  </a:lnTo>
                  <a:lnTo>
                    <a:pt x="35" y="3"/>
                  </a:lnTo>
                  <a:lnTo>
                    <a:pt x="38" y="4"/>
                  </a:lnTo>
                  <a:lnTo>
                    <a:pt x="40" y="5"/>
                  </a:lnTo>
                  <a:lnTo>
                    <a:pt x="41" y="5"/>
                  </a:lnTo>
                  <a:lnTo>
                    <a:pt x="41" y="6"/>
                  </a:lnTo>
                  <a:lnTo>
                    <a:pt x="42" y="7"/>
                  </a:lnTo>
                  <a:lnTo>
                    <a:pt x="41" y="10"/>
                  </a:lnTo>
                  <a:lnTo>
                    <a:pt x="41" y="13"/>
                  </a:lnTo>
                  <a:lnTo>
                    <a:pt x="38" y="19"/>
                  </a:lnTo>
                  <a:lnTo>
                    <a:pt x="30" y="39"/>
                  </a:lnTo>
                  <a:lnTo>
                    <a:pt x="29" y="40"/>
                  </a:lnTo>
                  <a:lnTo>
                    <a:pt x="28" y="41"/>
                  </a:lnTo>
                  <a:lnTo>
                    <a:pt x="28" y="40"/>
                  </a:lnTo>
                  <a:lnTo>
                    <a:pt x="27" y="39"/>
                  </a:lnTo>
                  <a:lnTo>
                    <a:pt x="17" y="1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1" name="Freeform 187"/>
            <p:cNvSpPr>
              <a:spLocks/>
            </p:cNvSpPr>
            <p:nvPr/>
          </p:nvSpPr>
          <p:spPr bwMode="auto">
            <a:xfrm>
              <a:off x="1987208" y="6178337"/>
              <a:ext cx="80343" cy="138133"/>
            </a:xfrm>
            <a:custGeom>
              <a:avLst/>
              <a:gdLst>
                <a:gd name="T0" fmla="*/ 2147483647 w 50"/>
                <a:gd name="T1" fmla="*/ 2147483647 h 87"/>
                <a:gd name="T2" fmla="*/ 2147483647 w 50"/>
                <a:gd name="T3" fmla="*/ 2147483647 h 87"/>
                <a:gd name="T4" fmla="*/ 2147483647 w 50"/>
                <a:gd name="T5" fmla="*/ 0 h 87"/>
                <a:gd name="T6" fmla="*/ 2147483647 w 50"/>
                <a:gd name="T7" fmla="*/ 2147483647 h 87"/>
                <a:gd name="T8" fmla="*/ 2147483647 w 50"/>
                <a:gd name="T9" fmla="*/ 2147483647 h 87"/>
                <a:gd name="T10" fmla="*/ 2147483647 w 50"/>
                <a:gd name="T11" fmla="*/ 2147483647 h 87"/>
                <a:gd name="T12" fmla="*/ 2147483647 w 50"/>
                <a:gd name="T13" fmla="*/ 2147483647 h 87"/>
                <a:gd name="T14" fmla="*/ 2147483647 w 50"/>
                <a:gd name="T15" fmla="*/ 2147483647 h 87"/>
                <a:gd name="T16" fmla="*/ 2147483647 w 50"/>
                <a:gd name="T17" fmla="*/ 2147483647 h 87"/>
                <a:gd name="T18" fmla="*/ 2147483647 w 50"/>
                <a:gd name="T19" fmla="*/ 2147483647 h 87"/>
                <a:gd name="T20" fmla="*/ 2147483647 w 50"/>
                <a:gd name="T21" fmla="*/ 2147483647 h 87"/>
                <a:gd name="T22" fmla="*/ 2147483647 w 50"/>
                <a:gd name="T23" fmla="*/ 2147483647 h 87"/>
                <a:gd name="T24" fmla="*/ 2147483647 w 50"/>
                <a:gd name="T25" fmla="*/ 2147483647 h 87"/>
                <a:gd name="T26" fmla="*/ 2147483647 w 50"/>
                <a:gd name="T27" fmla="*/ 2147483647 h 87"/>
                <a:gd name="T28" fmla="*/ 2147483647 w 50"/>
                <a:gd name="T29" fmla="*/ 2147483647 h 87"/>
                <a:gd name="T30" fmla="*/ 2147483647 w 50"/>
                <a:gd name="T31" fmla="*/ 2147483647 h 87"/>
                <a:gd name="T32" fmla="*/ 2147483647 w 50"/>
                <a:gd name="T33" fmla="*/ 2147483647 h 87"/>
                <a:gd name="T34" fmla="*/ 2147483647 w 50"/>
                <a:gd name="T35" fmla="*/ 2147483647 h 87"/>
                <a:gd name="T36" fmla="*/ 2147483647 w 50"/>
                <a:gd name="T37" fmla="*/ 2147483647 h 87"/>
                <a:gd name="T38" fmla="*/ 2147483647 w 50"/>
                <a:gd name="T39" fmla="*/ 2147483647 h 87"/>
                <a:gd name="T40" fmla="*/ 2147483647 w 50"/>
                <a:gd name="T41" fmla="*/ 2147483647 h 87"/>
                <a:gd name="T42" fmla="*/ 2147483647 w 50"/>
                <a:gd name="T43" fmla="*/ 2147483647 h 87"/>
                <a:gd name="T44" fmla="*/ 2147483647 w 50"/>
                <a:gd name="T45" fmla="*/ 2147483647 h 87"/>
                <a:gd name="T46" fmla="*/ 2147483647 w 50"/>
                <a:gd name="T47" fmla="*/ 2147483647 h 87"/>
                <a:gd name="T48" fmla="*/ 2147483647 w 50"/>
                <a:gd name="T49" fmla="*/ 2147483647 h 87"/>
                <a:gd name="T50" fmla="*/ 0 w 50"/>
                <a:gd name="T51" fmla="*/ 2147483647 h 87"/>
                <a:gd name="T52" fmla="*/ 2147483647 w 50"/>
                <a:gd name="T53" fmla="*/ 2147483647 h 87"/>
                <a:gd name="T54" fmla="*/ 2147483647 w 50"/>
                <a:gd name="T55" fmla="*/ 2147483647 h 87"/>
                <a:gd name="T56" fmla="*/ 2147483647 w 50"/>
                <a:gd name="T57" fmla="*/ 2147483647 h 87"/>
                <a:gd name="T58" fmla="*/ 2147483647 w 50"/>
                <a:gd name="T59" fmla="*/ 2147483647 h 87"/>
                <a:gd name="T60" fmla="*/ 2147483647 w 50"/>
                <a:gd name="T61" fmla="*/ 2147483647 h 87"/>
                <a:gd name="T62" fmla="*/ 2147483647 w 50"/>
                <a:gd name="T63" fmla="*/ 2147483647 h 87"/>
                <a:gd name="T64" fmla="*/ 2147483647 w 50"/>
                <a:gd name="T65" fmla="*/ 2147483647 h 87"/>
                <a:gd name="T66" fmla="*/ 2147483647 w 50"/>
                <a:gd name="T67" fmla="*/ 2147483647 h 87"/>
                <a:gd name="T68" fmla="*/ 2147483647 w 50"/>
                <a:gd name="T69" fmla="*/ 2147483647 h 87"/>
                <a:gd name="T70" fmla="*/ 2147483647 w 50"/>
                <a:gd name="T71" fmla="*/ 2147483647 h 87"/>
                <a:gd name="T72" fmla="*/ 2147483647 w 50"/>
                <a:gd name="T73" fmla="*/ 2147483647 h 87"/>
                <a:gd name="T74" fmla="*/ 2147483647 w 50"/>
                <a:gd name="T75" fmla="*/ 2147483647 h 87"/>
                <a:gd name="T76" fmla="*/ 2147483647 w 50"/>
                <a:gd name="T77" fmla="*/ 2147483647 h 87"/>
                <a:gd name="T78" fmla="*/ 2147483647 w 50"/>
                <a:gd name="T79" fmla="*/ 2147483647 h 87"/>
                <a:gd name="T80" fmla="*/ 2147483647 w 50"/>
                <a:gd name="T81" fmla="*/ 2147483647 h 87"/>
                <a:gd name="T82" fmla="*/ 2147483647 w 50"/>
                <a:gd name="T83" fmla="*/ 2147483647 h 87"/>
                <a:gd name="T84" fmla="*/ 2147483647 w 50"/>
                <a:gd name="T85" fmla="*/ 2147483647 h 87"/>
                <a:gd name="T86" fmla="*/ 2147483647 w 50"/>
                <a:gd name="T87" fmla="*/ 2147483647 h 87"/>
                <a:gd name="T88" fmla="*/ 2147483647 w 50"/>
                <a:gd name="T89" fmla="*/ 2147483647 h 87"/>
                <a:gd name="T90" fmla="*/ 2147483647 w 50"/>
                <a:gd name="T91" fmla="*/ 2147483647 h 87"/>
                <a:gd name="T92" fmla="*/ 2147483647 w 50"/>
                <a:gd name="T93" fmla="*/ 2147483647 h 87"/>
                <a:gd name="T94" fmla="*/ 2147483647 w 50"/>
                <a:gd name="T95" fmla="*/ 2147483647 h 87"/>
                <a:gd name="T96" fmla="*/ 2147483647 w 50"/>
                <a:gd name="T97" fmla="*/ 2147483647 h 87"/>
                <a:gd name="T98" fmla="*/ 2147483647 w 50"/>
                <a:gd name="T99" fmla="*/ 2147483647 h 87"/>
                <a:gd name="T100" fmla="*/ 2147483647 w 50"/>
                <a:gd name="T101" fmla="*/ 2147483647 h 8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0"/>
                <a:gd name="T154" fmla="*/ 0 h 87"/>
                <a:gd name="T155" fmla="*/ 50 w 50"/>
                <a:gd name="T156" fmla="*/ 87 h 8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0" h="87">
                  <a:moveTo>
                    <a:pt x="44" y="9"/>
                  </a:moveTo>
                  <a:lnTo>
                    <a:pt x="44" y="6"/>
                  </a:lnTo>
                  <a:lnTo>
                    <a:pt x="43" y="3"/>
                  </a:lnTo>
                  <a:lnTo>
                    <a:pt x="40" y="2"/>
                  </a:lnTo>
                  <a:lnTo>
                    <a:pt x="34" y="0"/>
                  </a:lnTo>
                  <a:lnTo>
                    <a:pt x="27" y="0"/>
                  </a:lnTo>
                  <a:lnTo>
                    <a:pt x="22" y="0"/>
                  </a:lnTo>
                  <a:lnTo>
                    <a:pt x="17" y="2"/>
                  </a:lnTo>
                  <a:lnTo>
                    <a:pt x="14" y="3"/>
                  </a:lnTo>
                  <a:lnTo>
                    <a:pt x="12" y="4"/>
                  </a:lnTo>
                  <a:lnTo>
                    <a:pt x="11" y="5"/>
                  </a:lnTo>
                  <a:lnTo>
                    <a:pt x="9" y="7"/>
                  </a:lnTo>
                  <a:lnTo>
                    <a:pt x="6" y="10"/>
                  </a:lnTo>
                  <a:lnTo>
                    <a:pt x="4" y="14"/>
                  </a:lnTo>
                  <a:lnTo>
                    <a:pt x="3" y="18"/>
                  </a:lnTo>
                  <a:lnTo>
                    <a:pt x="3" y="22"/>
                  </a:lnTo>
                  <a:lnTo>
                    <a:pt x="3" y="27"/>
                  </a:lnTo>
                  <a:lnTo>
                    <a:pt x="4" y="31"/>
                  </a:lnTo>
                  <a:lnTo>
                    <a:pt x="6" y="34"/>
                  </a:lnTo>
                  <a:lnTo>
                    <a:pt x="9" y="37"/>
                  </a:lnTo>
                  <a:lnTo>
                    <a:pt x="15" y="43"/>
                  </a:lnTo>
                  <a:lnTo>
                    <a:pt x="22" y="47"/>
                  </a:lnTo>
                  <a:lnTo>
                    <a:pt x="30" y="51"/>
                  </a:lnTo>
                  <a:lnTo>
                    <a:pt x="36" y="55"/>
                  </a:lnTo>
                  <a:lnTo>
                    <a:pt x="38" y="58"/>
                  </a:lnTo>
                  <a:lnTo>
                    <a:pt x="40" y="61"/>
                  </a:lnTo>
                  <a:lnTo>
                    <a:pt x="41" y="64"/>
                  </a:lnTo>
                  <a:lnTo>
                    <a:pt x="42" y="68"/>
                  </a:lnTo>
                  <a:lnTo>
                    <a:pt x="42" y="70"/>
                  </a:lnTo>
                  <a:lnTo>
                    <a:pt x="41" y="73"/>
                  </a:lnTo>
                  <a:lnTo>
                    <a:pt x="40" y="75"/>
                  </a:lnTo>
                  <a:lnTo>
                    <a:pt x="38" y="77"/>
                  </a:lnTo>
                  <a:lnTo>
                    <a:pt x="35" y="79"/>
                  </a:lnTo>
                  <a:lnTo>
                    <a:pt x="33" y="81"/>
                  </a:lnTo>
                  <a:lnTo>
                    <a:pt x="29" y="82"/>
                  </a:lnTo>
                  <a:lnTo>
                    <a:pt x="24" y="82"/>
                  </a:lnTo>
                  <a:lnTo>
                    <a:pt x="21" y="82"/>
                  </a:lnTo>
                  <a:lnTo>
                    <a:pt x="17" y="81"/>
                  </a:lnTo>
                  <a:lnTo>
                    <a:pt x="12" y="78"/>
                  </a:lnTo>
                  <a:lnTo>
                    <a:pt x="9" y="75"/>
                  </a:lnTo>
                  <a:lnTo>
                    <a:pt x="8" y="72"/>
                  </a:lnTo>
                  <a:lnTo>
                    <a:pt x="6" y="69"/>
                  </a:lnTo>
                  <a:lnTo>
                    <a:pt x="6" y="67"/>
                  </a:lnTo>
                  <a:lnTo>
                    <a:pt x="5" y="63"/>
                  </a:lnTo>
                  <a:lnTo>
                    <a:pt x="5" y="61"/>
                  </a:lnTo>
                  <a:lnTo>
                    <a:pt x="4" y="61"/>
                  </a:lnTo>
                  <a:lnTo>
                    <a:pt x="3" y="61"/>
                  </a:lnTo>
                  <a:lnTo>
                    <a:pt x="2" y="61"/>
                  </a:lnTo>
                  <a:lnTo>
                    <a:pt x="2" y="62"/>
                  </a:lnTo>
                  <a:lnTo>
                    <a:pt x="1" y="65"/>
                  </a:lnTo>
                  <a:lnTo>
                    <a:pt x="0" y="72"/>
                  </a:lnTo>
                  <a:lnTo>
                    <a:pt x="0" y="75"/>
                  </a:lnTo>
                  <a:lnTo>
                    <a:pt x="0" y="77"/>
                  </a:lnTo>
                  <a:lnTo>
                    <a:pt x="1" y="79"/>
                  </a:lnTo>
                  <a:lnTo>
                    <a:pt x="2" y="81"/>
                  </a:lnTo>
                  <a:lnTo>
                    <a:pt x="3" y="82"/>
                  </a:lnTo>
                  <a:lnTo>
                    <a:pt x="5" y="83"/>
                  </a:lnTo>
                  <a:lnTo>
                    <a:pt x="7" y="84"/>
                  </a:lnTo>
                  <a:lnTo>
                    <a:pt x="10" y="85"/>
                  </a:lnTo>
                  <a:lnTo>
                    <a:pt x="17" y="86"/>
                  </a:lnTo>
                  <a:lnTo>
                    <a:pt x="22" y="87"/>
                  </a:lnTo>
                  <a:lnTo>
                    <a:pt x="28" y="86"/>
                  </a:lnTo>
                  <a:lnTo>
                    <a:pt x="33" y="85"/>
                  </a:lnTo>
                  <a:lnTo>
                    <a:pt x="38" y="83"/>
                  </a:lnTo>
                  <a:lnTo>
                    <a:pt x="42" y="81"/>
                  </a:lnTo>
                  <a:lnTo>
                    <a:pt x="46" y="77"/>
                  </a:lnTo>
                  <a:lnTo>
                    <a:pt x="48" y="73"/>
                  </a:lnTo>
                  <a:lnTo>
                    <a:pt x="49" y="70"/>
                  </a:lnTo>
                  <a:lnTo>
                    <a:pt x="50" y="68"/>
                  </a:lnTo>
                  <a:lnTo>
                    <a:pt x="50" y="62"/>
                  </a:lnTo>
                  <a:lnTo>
                    <a:pt x="50" y="57"/>
                  </a:lnTo>
                  <a:lnTo>
                    <a:pt x="49" y="52"/>
                  </a:lnTo>
                  <a:lnTo>
                    <a:pt x="47" y="49"/>
                  </a:lnTo>
                  <a:lnTo>
                    <a:pt x="44" y="45"/>
                  </a:lnTo>
                  <a:lnTo>
                    <a:pt x="38" y="40"/>
                  </a:lnTo>
                  <a:lnTo>
                    <a:pt x="31" y="36"/>
                  </a:lnTo>
                  <a:lnTo>
                    <a:pt x="24" y="32"/>
                  </a:lnTo>
                  <a:lnTo>
                    <a:pt x="17" y="28"/>
                  </a:lnTo>
                  <a:lnTo>
                    <a:pt x="15" y="26"/>
                  </a:lnTo>
                  <a:lnTo>
                    <a:pt x="13" y="23"/>
                  </a:lnTo>
                  <a:lnTo>
                    <a:pt x="12" y="20"/>
                  </a:lnTo>
                  <a:lnTo>
                    <a:pt x="11" y="17"/>
                  </a:lnTo>
                  <a:lnTo>
                    <a:pt x="11" y="14"/>
                  </a:lnTo>
                  <a:lnTo>
                    <a:pt x="12" y="12"/>
                  </a:lnTo>
                  <a:lnTo>
                    <a:pt x="13" y="10"/>
                  </a:lnTo>
                  <a:lnTo>
                    <a:pt x="15" y="8"/>
                  </a:lnTo>
                  <a:lnTo>
                    <a:pt x="16" y="6"/>
                  </a:lnTo>
                  <a:lnTo>
                    <a:pt x="19" y="5"/>
                  </a:lnTo>
                  <a:lnTo>
                    <a:pt x="22" y="5"/>
                  </a:lnTo>
                  <a:lnTo>
                    <a:pt x="25" y="4"/>
                  </a:lnTo>
                  <a:lnTo>
                    <a:pt x="29" y="4"/>
                  </a:lnTo>
                  <a:lnTo>
                    <a:pt x="31" y="5"/>
                  </a:lnTo>
                  <a:lnTo>
                    <a:pt x="35" y="7"/>
                  </a:lnTo>
                  <a:lnTo>
                    <a:pt x="37" y="8"/>
                  </a:lnTo>
                  <a:lnTo>
                    <a:pt x="38" y="9"/>
                  </a:lnTo>
                  <a:lnTo>
                    <a:pt x="39" y="11"/>
                  </a:lnTo>
                  <a:lnTo>
                    <a:pt x="39" y="13"/>
                  </a:lnTo>
                  <a:lnTo>
                    <a:pt x="41" y="19"/>
                  </a:lnTo>
                  <a:lnTo>
                    <a:pt x="42" y="21"/>
                  </a:lnTo>
                  <a:lnTo>
                    <a:pt x="43" y="21"/>
                  </a:lnTo>
                  <a:lnTo>
                    <a:pt x="44" y="21"/>
                  </a:lnTo>
                  <a:lnTo>
                    <a:pt x="44" y="20"/>
                  </a:lnTo>
                  <a:lnTo>
                    <a:pt x="44" y="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2" name="Freeform 188"/>
            <p:cNvSpPr>
              <a:spLocks noEditPoints="1"/>
            </p:cNvSpPr>
            <p:nvPr/>
          </p:nvSpPr>
          <p:spPr bwMode="auto">
            <a:xfrm>
              <a:off x="2079777" y="6228567"/>
              <a:ext cx="68117" cy="87903"/>
            </a:xfrm>
            <a:custGeom>
              <a:avLst/>
              <a:gdLst>
                <a:gd name="T0" fmla="*/ 2147483647 w 43"/>
                <a:gd name="T1" fmla="*/ 2147483647 h 56"/>
                <a:gd name="T2" fmla="*/ 2147483647 w 43"/>
                <a:gd name="T3" fmla="*/ 2147483647 h 56"/>
                <a:gd name="T4" fmla="*/ 2147483647 w 43"/>
                <a:gd name="T5" fmla="*/ 2147483647 h 56"/>
                <a:gd name="T6" fmla="*/ 2147483647 w 43"/>
                <a:gd name="T7" fmla="*/ 2147483647 h 56"/>
                <a:gd name="T8" fmla="*/ 2147483647 w 43"/>
                <a:gd name="T9" fmla="*/ 2147483647 h 56"/>
                <a:gd name="T10" fmla="*/ 2147483647 w 43"/>
                <a:gd name="T11" fmla="*/ 0 h 56"/>
                <a:gd name="T12" fmla="*/ 2147483647 w 43"/>
                <a:gd name="T13" fmla="*/ 0 h 56"/>
                <a:gd name="T14" fmla="*/ 2147483647 w 43"/>
                <a:gd name="T15" fmla="*/ 2147483647 h 56"/>
                <a:gd name="T16" fmla="*/ 2147483647 w 43"/>
                <a:gd name="T17" fmla="*/ 2147483647 h 56"/>
                <a:gd name="T18" fmla="*/ 2147483647 w 43"/>
                <a:gd name="T19" fmla="*/ 2147483647 h 56"/>
                <a:gd name="T20" fmla="*/ 0 w 43"/>
                <a:gd name="T21" fmla="*/ 2147483647 h 56"/>
                <a:gd name="T22" fmla="*/ 2147483647 w 43"/>
                <a:gd name="T23" fmla="*/ 2147483647 h 56"/>
                <a:gd name="T24" fmla="*/ 2147483647 w 43"/>
                <a:gd name="T25" fmla="*/ 2147483647 h 56"/>
                <a:gd name="T26" fmla="*/ 2147483647 w 43"/>
                <a:gd name="T27" fmla="*/ 2147483647 h 56"/>
                <a:gd name="T28" fmla="*/ 2147483647 w 43"/>
                <a:gd name="T29" fmla="*/ 2147483647 h 56"/>
                <a:gd name="T30" fmla="*/ 2147483647 w 43"/>
                <a:gd name="T31" fmla="*/ 2147483647 h 56"/>
                <a:gd name="T32" fmla="*/ 2147483647 w 43"/>
                <a:gd name="T33" fmla="*/ 2147483647 h 56"/>
                <a:gd name="T34" fmla="*/ 2147483647 w 43"/>
                <a:gd name="T35" fmla="*/ 2147483647 h 56"/>
                <a:gd name="T36" fmla="*/ 2147483647 w 43"/>
                <a:gd name="T37" fmla="*/ 2147483647 h 56"/>
                <a:gd name="T38" fmla="*/ 2147483647 w 43"/>
                <a:gd name="T39" fmla="*/ 2147483647 h 56"/>
                <a:gd name="T40" fmla="*/ 2147483647 w 43"/>
                <a:gd name="T41" fmla="*/ 2147483647 h 56"/>
                <a:gd name="T42" fmla="*/ 2147483647 w 43"/>
                <a:gd name="T43" fmla="*/ 2147483647 h 56"/>
                <a:gd name="T44" fmla="*/ 2147483647 w 43"/>
                <a:gd name="T45" fmla="*/ 2147483647 h 56"/>
                <a:gd name="T46" fmla="*/ 2147483647 w 43"/>
                <a:gd name="T47" fmla="*/ 2147483647 h 56"/>
                <a:gd name="T48" fmla="*/ 2147483647 w 43"/>
                <a:gd name="T49" fmla="*/ 2147483647 h 56"/>
                <a:gd name="T50" fmla="*/ 2147483647 w 43"/>
                <a:gd name="T51" fmla="*/ 2147483647 h 56"/>
                <a:gd name="T52" fmla="*/ 2147483647 w 43"/>
                <a:gd name="T53" fmla="*/ 2147483647 h 56"/>
                <a:gd name="T54" fmla="*/ 2147483647 w 43"/>
                <a:gd name="T55" fmla="*/ 2147483647 h 56"/>
                <a:gd name="T56" fmla="*/ 2147483647 w 43"/>
                <a:gd name="T57" fmla="*/ 2147483647 h 56"/>
                <a:gd name="T58" fmla="*/ 2147483647 w 43"/>
                <a:gd name="T59" fmla="*/ 2147483647 h 56"/>
                <a:gd name="T60" fmla="*/ 2147483647 w 43"/>
                <a:gd name="T61" fmla="*/ 2147483647 h 56"/>
                <a:gd name="T62" fmla="*/ 2147483647 w 43"/>
                <a:gd name="T63" fmla="*/ 2147483647 h 56"/>
                <a:gd name="T64" fmla="*/ 2147483647 w 43"/>
                <a:gd name="T65" fmla="*/ 2147483647 h 56"/>
                <a:gd name="T66" fmla="*/ 2147483647 w 43"/>
                <a:gd name="T67" fmla="*/ 2147483647 h 56"/>
                <a:gd name="T68" fmla="*/ 2147483647 w 43"/>
                <a:gd name="T69" fmla="*/ 2147483647 h 56"/>
                <a:gd name="T70" fmla="*/ 2147483647 w 43"/>
                <a:gd name="T71" fmla="*/ 2147483647 h 56"/>
                <a:gd name="T72" fmla="*/ 2147483647 w 43"/>
                <a:gd name="T73" fmla="*/ 2147483647 h 56"/>
                <a:gd name="T74" fmla="*/ 2147483647 w 43"/>
                <a:gd name="T75" fmla="*/ 2147483647 h 56"/>
                <a:gd name="T76" fmla="*/ 2147483647 w 43"/>
                <a:gd name="T77" fmla="*/ 2147483647 h 56"/>
                <a:gd name="T78" fmla="*/ 2147483647 w 43"/>
                <a:gd name="T79" fmla="*/ 2147483647 h 56"/>
                <a:gd name="T80" fmla="*/ 2147483647 w 43"/>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3"/>
                <a:gd name="T124" fmla="*/ 0 h 56"/>
                <a:gd name="T125" fmla="*/ 43 w 43"/>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3" h="56">
                  <a:moveTo>
                    <a:pt x="41" y="22"/>
                  </a:moveTo>
                  <a:lnTo>
                    <a:pt x="42" y="22"/>
                  </a:lnTo>
                  <a:lnTo>
                    <a:pt x="43" y="21"/>
                  </a:lnTo>
                  <a:lnTo>
                    <a:pt x="43" y="19"/>
                  </a:lnTo>
                  <a:lnTo>
                    <a:pt x="43" y="16"/>
                  </a:lnTo>
                  <a:lnTo>
                    <a:pt x="42" y="13"/>
                  </a:lnTo>
                  <a:lnTo>
                    <a:pt x="41" y="10"/>
                  </a:lnTo>
                  <a:lnTo>
                    <a:pt x="39" y="7"/>
                  </a:lnTo>
                  <a:lnTo>
                    <a:pt x="37" y="4"/>
                  </a:lnTo>
                  <a:lnTo>
                    <a:pt x="33" y="2"/>
                  </a:lnTo>
                  <a:lnTo>
                    <a:pt x="31" y="1"/>
                  </a:lnTo>
                  <a:lnTo>
                    <a:pt x="29" y="0"/>
                  </a:lnTo>
                  <a:lnTo>
                    <a:pt x="23" y="0"/>
                  </a:lnTo>
                  <a:lnTo>
                    <a:pt x="18" y="0"/>
                  </a:lnTo>
                  <a:lnTo>
                    <a:pt x="13" y="2"/>
                  </a:lnTo>
                  <a:lnTo>
                    <a:pt x="11" y="4"/>
                  </a:lnTo>
                  <a:lnTo>
                    <a:pt x="9" y="5"/>
                  </a:lnTo>
                  <a:lnTo>
                    <a:pt x="6" y="9"/>
                  </a:lnTo>
                  <a:lnTo>
                    <a:pt x="3" y="14"/>
                  </a:lnTo>
                  <a:lnTo>
                    <a:pt x="1" y="19"/>
                  </a:lnTo>
                  <a:lnTo>
                    <a:pt x="0" y="23"/>
                  </a:lnTo>
                  <a:lnTo>
                    <a:pt x="0" y="28"/>
                  </a:lnTo>
                  <a:lnTo>
                    <a:pt x="0" y="35"/>
                  </a:lnTo>
                  <a:lnTo>
                    <a:pt x="1" y="40"/>
                  </a:lnTo>
                  <a:lnTo>
                    <a:pt x="3" y="45"/>
                  </a:lnTo>
                  <a:lnTo>
                    <a:pt x="5" y="49"/>
                  </a:lnTo>
                  <a:lnTo>
                    <a:pt x="7" y="50"/>
                  </a:lnTo>
                  <a:lnTo>
                    <a:pt x="9" y="52"/>
                  </a:lnTo>
                  <a:lnTo>
                    <a:pt x="12" y="54"/>
                  </a:lnTo>
                  <a:lnTo>
                    <a:pt x="17" y="55"/>
                  </a:lnTo>
                  <a:lnTo>
                    <a:pt x="22" y="56"/>
                  </a:lnTo>
                  <a:lnTo>
                    <a:pt x="27" y="55"/>
                  </a:lnTo>
                  <a:lnTo>
                    <a:pt x="31" y="54"/>
                  </a:lnTo>
                  <a:lnTo>
                    <a:pt x="34" y="52"/>
                  </a:lnTo>
                  <a:lnTo>
                    <a:pt x="37" y="51"/>
                  </a:lnTo>
                  <a:lnTo>
                    <a:pt x="40" y="47"/>
                  </a:lnTo>
                  <a:lnTo>
                    <a:pt x="41" y="45"/>
                  </a:lnTo>
                  <a:lnTo>
                    <a:pt x="41" y="44"/>
                  </a:lnTo>
                  <a:lnTo>
                    <a:pt x="40" y="44"/>
                  </a:lnTo>
                  <a:lnTo>
                    <a:pt x="39" y="45"/>
                  </a:lnTo>
                  <a:lnTo>
                    <a:pt x="37" y="47"/>
                  </a:lnTo>
                  <a:lnTo>
                    <a:pt x="36" y="48"/>
                  </a:lnTo>
                  <a:lnTo>
                    <a:pt x="34" y="48"/>
                  </a:lnTo>
                  <a:lnTo>
                    <a:pt x="31" y="49"/>
                  </a:lnTo>
                  <a:lnTo>
                    <a:pt x="28" y="49"/>
                  </a:lnTo>
                  <a:lnTo>
                    <a:pt x="22" y="49"/>
                  </a:lnTo>
                  <a:lnTo>
                    <a:pt x="20" y="48"/>
                  </a:lnTo>
                  <a:lnTo>
                    <a:pt x="18" y="47"/>
                  </a:lnTo>
                  <a:lnTo>
                    <a:pt x="15" y="45"/>
                  </a:lnTo>
                  <a:lnTo>
                    <a:pt x="13" y="44"/>
                  </a:lnTo>
                  <a:lnTo>
                    <a:pt x="12" y="42"/>
                  </a:lnTo>
                  <a:lnTo>
                    <a:pt x="11" y="39"/>
                  </a:lnTo>
                  <a:lnTo>
                    <a:pt x="9" y="35"/>
                  </a:lnTo>
                  <a:lnTo>
                    <a:pt x="9" y="31"/>
                  </a:lnTo>
                  <a:lnTo>
                    <a:pt x="9" y="27"/>
                  </a:lnTo>
                  <a:lnTo>
                    <a:pt x="9" y="24"/>
                  </a:lnTo>
                  <a:lnTo>
                    <a:pt x="9" y="22"/>
                  </a:lnTo>
                  <a:lnTo>
                    <a:pt x="41" y="22"/>
                  </a:lnTo>
                  <a:close/>
                  <a:moveTo>
                    <a:pt x="22" y="18"/>
                  </a:moveTo>
                  <a:lnTo>
                    <a:pt x="15" y="18"/>
                  </a:lnTo>
                  <a:lnTo>
                    <a:pt x="11" y="18"/>
                  </a:lnTo>
                  <a:lnTo>
                    <a:pt x="10" y="17"/>
                  </a:lnTo>
                  <a:lnTo>
                    <a:pt x="10" y="15"/>
                  </a:lnTo>
                  <a:lnTo>
                    <a:pt x="11" y="13"/>
                  </a:lnTo>
                  <a:lnTo>
                    <a:pt x="14" y="8"/>
                  </a:lnTo>
                  <a:lnTo>
                    <a:pt x="16" y="6"/>
                  </a:lnTo>
                  <a:lnTo>
                    <a:pt x="19" y="4"/>
                  </a:lnTo>
                  <a:lnTo>
                    <a:pt x="22" y="3"/>
                  </a:lnTo>
                  <a:lnTo>
                    <a:pt x="25" y="3"/>
                  </a:lnTo>
                  <a:lnTo>
                    <a:pt x="29" y="3"/>
                  </a:lnTo>
                  <a:lnTo>
                    <a:pt x="32" y="5"/>
                  </a:lnTo>
                  <a:lnTo>
                    <a:pt x="33" y="6"/>
                  </a:lnTo>
                  <a:lnTo>
                    <a:pt x="34" y="8"/>
                  </a:lnTo>
                  <a:lnTo>
                    <a:pt x="35" y="10"/>
                  </a:lnTo>
                  <a:lnTo>
                    <a:pt x="35" y="11"/>
                  </a:lnTo>
                  <a:lnTo>
                    <a:pt x="35" y="13"/>
                  </a:lnTo>
                  <a:lnTo>
                    <a:pt x="34" y="14"/>
                  </a:lnTo>
                  <a:lnTo>
                    <a:pt x="34" y="15"/>
                  </a:lnTo>
                  <a:lnTo>
                    <a:pt x="33" y="16"/>
                  </a:lnTo>
                  <a:lnTo>
                    <a:pt x="31" y="17"/>
                  </a:lnTo>
                  <a:lnTo>
                    <a:pt x="29" y="18"/>
                  </a:lnTo>
                  <a:lnTo>
                    <a:pt x="22" y="18"/>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3" name="Freeform 189"/>
            <p:cNvSpPr>
              <a:spLocks/>
            </p:cNvSpPr>
            <p:nvPr/>
          </p:nvSpPr>
          <p:spPr bwMode="auto">
            <a:xfrm>
              <a:off x="2158374" y="6224979"/>
              <a:ext cx="62877" cy="87903"/>
            </a:xfrm>
            <a:custGeom>
              <a:avLst/>
              <a:gdLst>
                <a:gd name="T0" fmla="*/ 2147483647 w 39"/>
                <a:gd name="T1" fmla="*/ 2147483647 h 56"/>
                <a:gd name="T2" fmla="*/ 2147483647 w 39"/>
                <a:gd name="T3" fmla="*/ 2147483647 h 56"/>
                <a:gd name="T4" fmla="*/ 2147483647 w 39"/>
                <a:gd name="T5" fmla="*/ 2147483647 h 56"/>
                <a:gd name="T6" fmla="*/ 2147483647 w 39"/>
                <a:gd name="T7" fmla="*/ 2147483647 h 56"/>
                <a:gd name="T8" fmla="*/ 2147483647 w 39"/>
                <a:gd name="T9" fmla="*/ 2147483647 h 56"/>
                <a:gd name="T10" fmla="*/ 2147483647 w 39"/>
                <a:gd name="T11" fmla="*/ 2147483647 h 56"/>
                <a:gd name="T12" fmla="*/ 2147483647 w 39"/>
                <a:gd name="T13" fmla="*/ 2147483647 h 56"/>
                <a:gd name="T14" fmla="*/ 2147483647 w 39"/>
                <a:gd name="T15" fmla="*/ 2147483647 h 56"/>
                <a:gd name="T16" fmla="*/ 2147483647 w 39"/>
                <a:gd name="T17" fmla="*/ 2147483647 h 56"/>
                <a:gd name="T18" fmla="*/ 2147483647 w 39"/>
                <a:gd name="T19" fmla="*/ 2147483647 h 56"/>
                <a:gd name="T20" fmla="*/ 2147483647 w 39"/>
                <a:gd name="T21" fmla="*/ 2147483647 h 56"/>
                <a:gd name="T22" fmla="*/ 2147483647 w 39"/>
                <a:gd name="T23" fmla="*/ 2147483647 h 56"/>
                <a:gd name="T24" fmla="*/ 2147483647 w 39"/>
                <a:gd name="T25" fmla="*/ 2147483647 h 56"/>
                <a:gd name="T26" fmla="*/ 2147483647 w 39"/>
                <a:gd name="T27" fmla="*/ 2147483647 h 56"/>
                <a:gd name="T28" fmla="*/ 2147483647 w 39"/>
                <a:gd name="T29" fmla="*/ 0 h 56"/>
                <a:gd name="T30" fmla="*/ 2147483647 w 39"/>
                <a:gd name="T31" fmla="*/ 0 h 56"/>
                <a:gd name="T32" fmla="*/ 2147483647 w 39"/>
                <a:gd name="T33" fmla="*/ 2147483647 h 56"/>
                <a:gd name="T34" fmla="*/ 2147483647 w 39"/>
                <a:gd name="T35" fmla="*/ 2147483647 h 56"/>
                <a:gd name="T36" fmla="*/ 2147483647 w 39"/>
                <a:gd name="T37" fmla="*/ 2147483647 h 56"/>
                <a:gd name="T38" fmla="*/ 2147483647 w 39"/>
                <a:gd name="T39" fmla="*/ 2147483647 h 56"/>
                <a:gd name="T40" fmla="*/ 2147483647 w 39"/>
                <a:gd name="T41" fmla="*/ 2147483647 h 56"/>
                <a:gd name="T42" fmla="*/ 2147483647 w 39"/>
                <a:gd name="T43" fmla="*/ 2147483647 h 56"/>
                <a:gd name="T44" fmla="*/ 2147483647 w 39"/>
                <a:gd name="T45" fmla="*/ 2147483647 h 56"/>
                <a:gd name="T46" fmla="*/ 2147483647 w 39"/>
                <a:gd name="T47" fmla="*/ 2147483647 h 56"/>
                <a:gd name="T48" fmla="*/ 0 w 39"/>
                <a:gd name="T49" fmla="*/ 2147483647 h 56"/>
                <a:gd name="T50" fmla="*/ 2147483647 w 39"/>
                <a:gd name="T51" fmla="*/ 2147483647 h 56"/>
                <a:gd name="T52" fmla="*/ 2147483647 w 39"/>
                <a:gd name="T53" fmla="*/ 2147483647 h 56"/>
                <a:gd name="T54" fmla="*/ 2147483647 w 39"/>
                <a:gd name="T55" fmla="*/ 2147483647 h 56"/>
                <a:gd name="T56" fmla="*/ 2147483647 w 39"/>
                <a:gd name="T57" fmla="*/ 2147483647 h 56"/>
                <a:gd name="T58" fmla="*/ 2147483647 w 39"/>
                <a:gd name="T59" fmla="*/ 2147483647 h 56"/>
                <a:gd name="T60" fmla="*/ 2147483647 w 39"/>
                <a:gd name="T61" fmla="*/ 2147483647 h 56"/>
                <a:gd name="T62" fmla="*/ 2147483647 w 39"/>
                <a:gd name="T63" fmla="*/ 2147483647 h 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9"/>
                <a:gd name="T97" fmla="*/ 0 h 56"/>
                <a:gd name="T98" fmla="*/ 39 w 39"/>
                <a:gd name="T99" fmla="*/ 56 h 5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9" h="56">
                  <a:moveTo>
                    <a:pt x="17" y="19"/>
                  </a:moveTo>
                  <a:lnTo>
                    <a:pt x="18" y="16"/>
                  </a:lnTo>
                  <a:lnTo>
                    <a:pt x="19" y="14"/>
                  </a:lnTo>
                  <a:lnTo>
                    <a:pt x="21" y="12"/>
                  </a:lnTo>
                  <a:lnTo>
                    <a:pt x="23" y="11"/>
                  </a:lnTo>
                  <a:lnTo>
                    <a:pt x="26" y="11"/>
                  </a:lnTo>
                  <a:lnTo>
                    <a:pt x="28" y="12"/>
                  </a:lnTo>
                  <a:lnTo>
                    <a:pt x="30" y="13"/>
                  </a:lnTo>
                  <a:lnTo>
                    <a:pt x="32" y="14"/>
                  </a:lnTo>
                  <a:lnTo>
                    <a:pt x="34" y="14"/>
                  </a:lnTo>
                  <a:lnTo>
                    <a:pt x="37" y="13"/>
                  </a:lnTo>
                  <a:lnTo>
                    <a:pt x="38" y="11"/>
                  </a:lnTo>
                  <a:lnTo>
                    <a:pt x="39" y="10"/>
                  </a:lnTo>
                  <a:lnTo>
                    <a:pt x="39" y="8"/>
                  </a:lnTo>
                  <a:lnTo>
                    <a:pt x="39" y="6"/>
                  </a:lnTo>
                  <a:lnTo>
                    <a:pt x="38" y="5"/>
                  </a:lnTo>
                  <a:lnTo>
                    <a:pt x="37" y="4"/>
                  </a:lnTo>
                  <a:lnTo>
                    <a:pt x="36" y="3"/>
                  </a:lnTo>
                  <a:lnTo>
                    <a:pt x="34" y="2"/>
                  </a:lnTo>
                  <a:lnTo>
                    <a:pt x="31" y="2"/>
                  </a:lnTo>
                  <a:lnTo>
                    <a:pt x="29" y="2"/>
                  </a:lnTo>
                  <a:lnTo>
                    <a:pt x="27" y="3"/>
                  </a:lnTo>
                  <a:lnTo>
                    <a:pt x="25" y="4"/>
                  </a:lnTo>
                  <a:lnTo>
                    <a:pt x="23" y="5"/>
                  </a:lnTo>
                  <a:lnTo>
                    <a:pt x="20" y="8"/>
                  </a:lnTo>
                  <a:lnTo>
                    <a:pt x="18" y="9"/>
                  </a:lnTo>
                  <a:lnTo>
                    <a:pt x="18" y="8"/>
                  </a:lnTo>
                  <a:lnTo>
                    <a:pt x="17" y="5"/>
                  </a:lnTo>
                  <a:lnTo>
                    <a:pt x="17" y="1"/>
                  </a:lnTo>
                  <a:lnTo>
                    <a:pt x="17" y="0"/>
                  </a:lnTo>
                  <a:lnTo>
                    <a:pt x="16" y="0"/>
                  </a:lnTo>
                  <a:lnTo>
                    <a:pt x="15" y="0"/>
                  </a:lnTo>
                  <a:lnTo>
                    <a:pt x="13" y="2"/>
                  </a:lnTo>
                  <a:lnTo>
                    <a:pt x="9" y="7"/>
                  </a:lnTo>
                  <a:lnTo>
                    <a:pt x="5" y="9"/>
                  </a:lnTo>
                  <a:lnTo>
                    <a:pt x="4" y="10"/>
                  </a:lnTo>
                  <a:lnTo>
                    <a:pt x="4" y="11"/>
                  </a:lnTo>
                  <a:lnTo>
                    <a:pt x="4" y="12"/>
                  </a:lnTo>
                  <a:lnTo>
                    <a:pt x="6" y="13"/>
                  </a:lnTo>
                  <a:lnTo>
                    <a:pt x="8" y="16"/>
                  </a:lnTo>
                  <a:lnTo>
                    <a:pt x="9" y="18"/>
                  </a:lnTo>
                  <a:lnTo>
                    <a:pt x="9" y="21"/>
                  </a:lnTo>
                  <a:lnTo>
                    <a:pt x="9" y="42"/>
                  </a:lnTo>
                  <a:lnTo>
                    <a:pt x="8" y="47"/>
                  </a:lnTo>
                  <a:lnTo>
                    <a:pt x="8" y="49"/>
                  </a:lnTo>
                  <a:lnTo>
                    <a:pt x="7" y="50"/>
                  </a:lnTo>
                  <a:lnTo>
                    <a:pt x="6" y="51"/>
                  </a:lnTo>
                  <a:lnTo>
                    <a:pt x="5" y="52"/>
                  </a:lnTo>
                  <a:lnTo>
                    <a:pt x="1" y="53"/>
                  </a:lnTo>
                  <a:lnTo>
                    <a:pt x="0" y="54"/>
                  </a:lnTo>
                  <a:lnTo>
                    <a:pt x="1" y="55"/>
                  </a:lnTo>
                  <a:lnTo>
                    <a:pt x="2" y="56"/>
                  </a:lnTo>
                  <a:lnTo>
                    <a:pt x="3" y="56"/>
                  </a:lnTo>
                  <a:lnTo>
                    <a:pt x="16" y="55"/>
                  </a:lnTo>
                  <a:lnTo>
                    <a:pt x="27" y="56"/>
                  </a:lnTo>
                  <a:lnTo>
                    <a:pt x="30" y="56"/>
                  </a:lnTo>
                  <a:lnTo>
                    <a:pt x="30" y="55"/>
                  </a:lnTo>
                  <a:lnTo>
                    <a:pt x="30" y="53"/>
                  </a:lnTo>
                  <a:lnTo>
                    <a:pt x="29" y="53"/>
                  </a:lnTo>
                  <a:lnTo>
                    <a:pt x="23" y="52"/>
                  </a:lnTo>
                  <a:lnTo>
                    <a:pt x="19" y="51"/>
                  </a:lnTo>
                  <a:lnTo>
                    <a:pt x="19" y="50"/>
                  </a:lnTo>
                  <a:lnTo>
                    <a:pt x="18" y="49"/>
                  </a:lnTo>
                  <a:lnTo>
                    <a:pt x="17" y="46"/>
                  </a:lnTo>
                  <a:lnTo>
                    <a:pt x="17" y="1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4" name="Freeform 190"/>
            <p:cNvSpPr>
              <a:spLocks/>
            </p:cNvSpPr>
            <p:nvPr/>
          </p:nvSpPr>
          <p:spPr bwMode="auto">
            <a:xfrm>
              <a:off x="2221251" y="6230361"/>
              <a:ext cx="92568" cy="86110"/>
            </a:xfrm>
            <a:custGeom>
              <a:avLst/>
              <a:gdLst>
                <a:gd name="T0" fmla="*/ 2147483647 w 58"/>
                <a:gd name="T1" fmla="*/ 2147483647 h 54"/>
                <a:gd name="T2" fmla="*/ 2147483647 w 58"/>
                <a:gd name="T3" fmla="*/ 2147483647 h 54"/>
                <a:gd name="T4" fmla="*/ 2147483647 w 58"/>
                <a:gd name="T5" fmla="*/ 2147483647 h 54"/>
                <a:gd name="T6" fmla="*/ 2147483647 w 58"/>
                <a:gd name="T7" fmla="*/ 2147483647 h 54"/>
                <a:gd name="T8" fmla="*/ 2147483647 w 58"/>
                <a:gd name="T9" fmla="*/ 2147483647 h 54"/>
                <a:gd name="T10" fmla="*/ 2147483647 w 58"/>
                <a:gd name="T11" fmla="*/ 2147483647 h 54"/>
                <a:gd name="T12" fmla="*/ 2147483647 w 58"/>
                <a:gd name="T13" fmla="*/ 0 h 54"/>
                <a:gd name="T14" fmla="*/ 2147483647 w 58"/>
                <a:gd name="T15" fmla="*/ 0 h 54"/>
                <a:gd name="T16" fmla="*/ 2147483647 w 58"/>
                <a:gd name="T17" fmla="*/ 0 h 54"/>
                <a:gd name="T18" fmla="*/ 2147483647 w 58"/>
                <a:gd name="T19" fmla="*/ 0 h 54"/>
                <a:gd name="T20" fmla="*/ 2147483647 w 58"/>
                <a:gd name="T21" fmla="*/ 0 h 54"/>
                <a:gd name="T22" fmla="*/ 2147483647 w 58"/>
                <a:gd name="T23" fmla="*/ 2147483647 h 54"/>
                <a:gd name="T24" fmla="*/ 2147483647 w 58"/>
                <a:gd name="T25" fmla="*/ 2147483647 h 54"/>
                <a:gd name="T26" fmla="*/ 2147483647 w 58"/>
                <a:gd name="T27" fmla="*/ 2147483647 h 54"/>
                <a:gd name="T28" fmla="*/ 2147483647 w 58"/>
                <a:gd name="T29" fmla="*/ 2147483647 h 54"/>
                <a:gd name="T30" fmla="*/ 2147483647 w 58"/>
                <a:gd name="T31" fmla="*/ 2147483647 h 54"/>
                <a:gd name="T32" fmla="*/ 2147483647 w 58"/>
                <a:gd name="T33" fmla="*/ 2147483647 h 54"/>
                <a:gd name="T34" fmla="*/ 2147483647 w 58"/>
                <a:gd name="T35" fmla="*/ 2147483647 h 54"/>
                <a:gd name="T36" fmla="*/ 2147483647 w 58"/>
                <a:gd name="T37" fmla="*/ 2147483647 h 54"/>
                <a:gd name="T38" fmla="*/ 2147483647 w 58"/>
                <a:gd name="T39" fmla="*/ 2147483647 h 54"/>
                <a:gd name="T40" fmla="*/ 2147483647 w 58"/>
                <a:gd name="T41" fmla="*/ 2147483647 h 54"/>
                <a:gd name="T42" fmla="*/ 2147483647 w 58"/>
                <a:gd name="T43" fmla="*/ 2147483647 h 54"/>
                <a:gd name="T44" fmla="*/ 2147483647 w 58"/>
                <a:gd name="T45" fmla="*/ 2147483647 h 54"/>
                <a:gd name="T46" fmla="*/ 2147483647 w 58"/>
                <a:gd name="T47" fmla="*/ 2147483647 h 54"/>
                <a:gd name="T48" fmla="*/ 2147483647 w 58"/>
                <a:gd name="T49" fmla="*/ 2147483647 h 54"/>
                <a:gd name="T50" fmla="*/ 2147483647 w 58"/>
                <a:gd name="T51" fmla="*/ 2147483647 h 54"/>
                <a:gd name="T52" fmla="*/ 2147483647 w 58"/>
                <a:gd name="T53" fmla="*/ 2147483647 h 54"/>
                <a:gd name="T54" fmla="*/ 2147483647 w 58"/>
                <a:gd name="T55" fmla="*/ 2147483647 h 54"/>
                <a:gd name="T56" fmla="*/ 2147483647 w 58"/>
                <a:gd name="T57" fmla="*/ 2147483647 h 54"/>
                <a:gd name="T58" fmla="*/ 2147483647 w 58"/>
                <a:gd name="T59" fmla="*/ 2147483647 h 54"/>
                <a:gd name="T60" fmla="*/ 2147483647 w 58"/>
                <a:gd name="T61" fmla="*/ 0 h 54"/>
                <a:gd name="T62" fmla="*/ 2147483647 w 58"/>
                <a:gd name="T63" fmla="*/ 0 h 54"/>
                <a:gd name="T64" fmla="*/ 2147483647 w 58"/>
                <a:gd name="T65" fmla="*/ 0 h 54"/>
                <a:gd name="T66" fmla="*/ 2147483647 w 58"/>
                <a:gd name="T67" fmla="*/ 0 h 54"/>
                <a:gd name="T68" fmla="*/ 2147483647 w 58"/>
                <a:gd name="T69" fmla="*/ 0 h 54"/>
                <a:gd name="T70" fmla="*/ 0 w 58"/>
                <a:gd name="T71" fmla="*/ 2147483647 h 54"/>
                <a:gd name="T72" fmla="*/ 2147483647 w 58"/>
                <a:gd name="T73" fmla="*/ 2147483647 h 54"/>
                <a:gd name="T74" fmla="*/ 2147483647 w 58"/>
                <a:gd name="T75" fmla="*/ 2147483647 h 54"/>
                <a:gd name="T76" fmla="*/ 2147483647 w 58"/>
                <a:gd name="T77" fmla="*/ 2147483647 h 54"/>
                <a:gd name="T78" fmla="*/ 2147483647 w 58"/>
                <a:gd name="T79" fmla="*/ 2147483647 h 54"/>
                <a:gd name="T80" fmla="*/ 2147483647 w 58"/>
                <a:gd name="T81" fmla="*/ 2147483647 h 54"/>
                <a:gd name="T82" fmla="*/ 2147483647 w 58"/>
                <a:gd name="T83" fmla="*/ 2147483647 h 54"/>
                <a:gd name="T84" fmla="*/ 2147483647 w 58"/>
                <a:gd name="T85" fmla="*/ 2147483647 h 54"/>
                <a:gd name="T86" fmla="*/ 2147483647 w 58"/>
                <a:gd name="T87" fmla="*/ 2147483647 h 54"/>
                <a:gd name="T88" fmla="*/ 2147483647 w 58"/>
                <a:gd name="T89" fmla="*/ 2147483647 h 54"/>
                <a:gd name="T90" fmla="*/ 2147483647 w 58"/>
                <a:gd name="T91" fmla="*/ 2147483647 h 54"/>
                <a:gd name="T92" fmla="*/ 2147483647 w 58"/>
                <a:gd name="T93" fmla="*/ 2147483647 h 5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8"/>
                <a:gd name="T142" fmla="*/ 0 h 54"/>
                <a:gd name="T143" fmla="*/ 58 w 58"/>
                <a:gd name="T144" fmla="*/ 54 h 5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8" h="54">
                  <a:moveTo>
                    <a:pt x="48" y="9"/>
                  </a:moveTo>
                  <a:lnTo>
                    <a:pt x="50" y="7"/>
                  </a:lnTo>
                  <a:lnTo>
                    <a:pt x="51" y="5"/>
                  </a:lnTo>
                  <a:lnTo>
                    <a:pt x="54" y="3"/>
                  </a:lnTo>
                  <a:lnTo>
                    <a:pt x="57" y="2"/>
                  </a:lnTo>
                  <a:lnTo>
                    <a:pt x="58" y="1"/>
                  </a:lnTo>
                  <a:lnTo>
                    <a:pt x="57" y="0"/>
                  </a:lnTo>
                  <a:lnTo>
                    <a:pt x="55" y="0"/>
                  </a:lnTo>
                  <a:lnTo>
                    <a:pt x="48" y="0"/>
                  </a:lnTo>
                  <a:lnTo>
                    <a:pt x="38" y="0"/>
                  </a:lnTo>
                  <a:lnTo>
                    <a:pt x="37" y="0"/>
                  </a:lnTo>
                  <a:lnTo>
                    <a:pt x="36" y="1"/>
                  </a:lnTo>
                  <a:lnTo>
                    <a:pt x="38" y="2"/>
                  </a:lnTo>
                  <a:lnTo>
                    <a:pt x="40" y="3"/>
                  </a:lnTo>
                  <a:lnTo>
                    <a:pt x="43" y="4"/>
                  </a:lnTo>
                  <a:lnTo>
                    <a:pt x="44" y="5"/>
                  </a:lnTo>
                  <a:lnTo>
                    <a:pt x="44" y="6"/>
                  </a:lnTo>
                  <a:lnTo>
                    <a:pt x="43" y="8"/>
                  </a:lnTo>
                  <a:lnTo>
                    <a:pt x="34" y="35"/>
                  </a:lnTo>
                  <a:lnTo>
                    <a:pt x="33" y="36"/>
                  </a:lnTo>
                  <a:lnTo>
                    <a:pt x="32" y="37"/>
                  </a:lnTo>
                  <a:lnTo>
                    <a:pt x="31" y="36"/>
                  </a:lnTo>
                  <a:lnTo>
                    <a:pt x="21" y="9"/>
                  </a:lnTo>
                  <a:lnTo>
                    <a:pt x="20" y="5"/>
                  </a:lnTo>
                  <a:lnTo>
                    <a:pt x="20" y="4"/>
                  </a:lnTo>
                  <a:lnTo>
                    <a:pt x="21" y="3"/>
                  </a:lnTo>
                  <a:lnTo>
                    <a:pt x="24" y="3"/>
                  </a:lnTo>
                  <a:lnTo>
                    <a:pt x="27" y="2"/>
                  </a:lnTo>
                  <a:lnTo>
                    <a:pt x="28" y="2"/>
                  </a:lnTo>
                  <a:lnTo>
                    <a:pt x="28" y="1"/>
                  </a:lnTo>
                  <a:lnTo>
                    <a:pt x="28" y="0"/>
                  </a:lnTo>
                  <a:lnTo>
                    <a:pt x="26" y="0"/>
                  </a:lnTo>
                  <a:lnTo>
                    <a:pt x="15" y="0"/>
                  </a:lnTo>
                  <a:lnTo>
                    <a:pt x="4" y="0"/>
                  </a:lnTo>
                  <a:lnTo>
                    <a:pt x="1" y="0"/>
                  </a:lnTo>
                  <a:lnTo>
                    <a:pt x="0" y="1"/>
                  </a:lnTo>
                  <a:lnTo>
                    <a:pt x="1" y="2"/>
                  </a:lnTo>
                  <a:lnTo>
                    <a:pt x="1" y="3"/>
                  </a:lnTo>
                  <a:lnTo>
                    <a:pt x="2" y="3"/>
                  </a:lnTo>
                  <a:lnTo>
                    <a:pt x="3" y="3"/>
                  </a:lnTo>
                  <a:lnTo>
                    <a:pt x="6" y="4"/>
                  </a:lnTo>
                  <a:lnTo>
                    <a:pt x="8" y="6"/>
                  </a:lnTo>
                  <a:lnTo>
                    <a:pt x="28" y="52"/>
                  </a:lnTo>
                  <a:lnTo>
                    <a:pt x="29" y="53"/>
                  </a:lnTo>
                  <a:lnTo>
                    <a:pt x="30" y="54"/>
                  </a:lnTo>
                  <a:lnTo>
                    <a:pt x="31" y="53"/>
                  </a:lnTo>
                  <a:lnTo>
                    <a:pt x="48" y="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5" name="Freeform 191"/>
            <p:cNvSpPr>
              <a:spLocks noEditPoints="1"/>
            </p:cNvSpPr>
            <p:nvPr/>
          </p:nvSpPr>
          <p:spPr bwMode="auto">
            <a:xfrm>
              <a:off x="2319060" y="6180130"/>
              <a:ext cx="43664" cy="132752"/>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2147483647 w 27"/>
                <a:gd name="T45" fmla="*/ 2147483647 h 84"/>
                <a:gd name="T46" fmla="*/ 0 w 27"/>
                <a:gd name="T47" fmla="*/ 2147483647 h 84"/>
                <a:gd name="T48" fmla="*/ 0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2147483647 h 84"/>
                <a:gd name="T78" fmla="*/ 2147483647 w 27"/>
                <a:gd name="T79" fmla="*/ 0 h 84"/>
                <a:gd name="T80" fmla="*/ 2147483647 w 27"/>
                <a:gd name="T81" fmla="*/ 0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2147483647 h 84"/>
                <a:gd name="T112" fmla="*/ 2147483647 w 27"/>
                <a:gd name="T113" fmla="*/ 0 h 84"/>
                <a:gd name="T114" fmla="*/ 2147483647 w 27"/>
                <a:gd name="T115" fmla="*/ 0 h 8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7"/>
                <a:gd name="T175" fmla="*/ 0 h 84"/>
                <a:gd name="T176" fmla="*/ 27 w 27"/>
                <a:gd name="T177" fmla="*/ 84 h 8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7" h="84">
                  <a:moveTo>
                    <a:pt x="19" y="38"/>
                  </a:moveTo>
                  <a:lnTo>
                    <a:pt x="19" y="31"/>
                  </a:lnTo>
                  <a:lnTo>
                    <a:pt x="19" y="30"/>
                  </a:lnTo>
                  <a:lnTo>
                    <a:pt x="18" y="30"/>
                  </a:lnTo>
                  <a:lnTo>
                    <a:pt x="10" y="35"/>
                  </a:lnTo>
                  <a:lnTo>
                    <a:pt x="8" y="36"/>
                  </a:lnTo>
                  <a:lnTo>
                    <a:pt x="6" y="37"/>
                  </a:lnTo>
                  <a:lnTo>
                    <a:pt x="4" y="38"/>
                  </a:lnTo>
                  <a:lnTo>
                    <a:pt x="4" y="39"/>
                  </a:lnTo>
                  <a:lnTo>
                    <a:pt x="4" y="40"/>
                  </a:lnTo>
                  <a:lnTo>
                    <a:pt x="5" y="40"/>
                  </a:lnTo>
                  <a:lnTo>
                    <a:pt x="7" y="41"/>
                  </a:lnTo>
                  <a:lnTo>
                    <a:pt x="8" y="41"/>
                  </a:lnTo>
                  <a:lnTo>
                    <a:pt x="9" y="42"/>
                  </a:lnTo>
                  <a:lnTo>
                    <a:pt x="10" y="43"/>
                  </a:lnTo>
                  <a:lnTo>
                    <a:pt x="10" y="44"/>
                  </a:lnTo>
                  <a:lnTo>
                    <a:pt x="10" y="73"/>
                  </a:lnTo>
                  <a:lnTo>
                    <a:pt x="9" y="76"/>
                  </a:lnTo>
                  <a:lnTo>
                    <a:pt x="9" y="78"/>
                  </a:lnTo>
                  <a:lnTo>
                    <a:pt x="8" y="78"/>
                  </a:lnTo>
                  <a:lnTo>
                    <a:pt x="6" y="80"/>
                  </a:lnTo>
                  <a:lnTo>
                    <a:pt x="3" y="81"/>
                  </a:lnTo>
                  <a:lnTo>
                    <a:pt x="1" y="82"/>
                  </a:lnTo>
                  <a:lnTo>
                    <a:pt x="0" y="82"/>
                  </a:lnTo>
                  <a:lnTo>
                    <a:pt x="0" y="83"/>
                  </a:lnTo>
                  <a:lnTo>
                    <a:pt x="1" y="83"/>
                  </a:lnTo>
                  <a:lnTo>
                    <a:pt x="1" y="84"/>
                  </a:lnTo>
                  <a:lnTo>
                    <a:pt x="3" y="84"/>
                  </a:lnTo>
                  <a:lnTo>
                    <a:pt x="14" y="83"/>
                  </a:lnTo>
                  <a:lnTo>
                    <a:pt x="24" y="84"/>
                  </a:lnTo>
                  <a:lnTo>
                    <a:pt x="26" y="84"/>
                  </a:lnTo>
                  <a:lnTo>
                    <a:pt x="27" y="83"/>
                  </a:lnTo>
                  <a:lnTo>
                    <a:pt x="27" y="82"/>
                  </a:lnTo>
                  <a:lnTo>
                    <a:pt x="26" y="81"/>
                  </a:lnTo>
                  <a:lnTo>
                    <a:pt x="24" y="81"/>
                  </a:lnTo>
                  <a:lnTo>
                    <a:pt x="20" y="79"/>
                  </a:lnTo>
                  <a:lnTo>
                    <a:pt x="19" y="78"/>
                  </a:lnTo>
                  <a:lnTo>
                    <a:pt x="19" y="76"/>
                  </a:lnTo>
                  <a:lnTo>
                    <a:pt x="19" y="38"/>
                  </a:lnTo>
                  <a:close/>
                  <a:moveTo>
                    <a:pt x="14" y="0"/>
                  </a:moveTo>
                  <a:lnTo>
                    <a:pt x="12" y="0"/>
                  </a:lnTo>
                  <a:lnTo>
                    <a:pt x="10" y="2"/>
                  </a:lnTo>
                  <a:lnTo>
                    <a:pt x="9" y="4"/>
                  </a:lnTo>
                  <a:lnTo>
                    <a:pt x="8" y="6"/>
                  </a:lnTo>
                  <a:lnTo>
                    <a:pt x="9" y="8"/>
                  </a:lnTo>
                  <a:lnTo>
                    <a:pt x="9" y="9"/>
                  </a:lnTo>
                  <a:lnTo>
                    <a:pt x="10" y="10"/>
                  </a:lnTo>
                  <a:lnTo>
                    <a:pt x="12" y="11"/>
                  </a:lnTo>
                  <a:lnTo>
                    <a:pt x="14" y="12"/>
                  </a:lnTo>
                  <a:lnTo>
                    <a:pt x="16" y="11"/>
                  </a:lnTo>
                  <a:lnTo>
                    <a:pt x="17" y="11"/>
                  </a:lnTo>
                  <a:lnTo>
                    <a:pt x="18" y="10"/>
                  </a:lnTo>
                  <a:lnTo>
                    <a:pt x="19" y="8"/>
                  </a:lnTo>
                  <a:lnTo>
                    <a:pt x="20" y="6"/>
                  </a:lnTo>
                  <a:lnTo>
                    <a:pt x="19" y="4"/>
                  </a:lnTo>
                  <a:lnTo>
                    <a:pt x="18" y="2"/>
                  </a:lnTo>
                  <a:lnTo>
                    <a:pt x="16" y="0"/>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6" name="Freeform 192"/>
            <p:cNvSpPr>
              <a:spLocks/>
            </p:cNvSpPr>
            <p:nvPr/>
          </p:nvSpPr>
          <p:spPr bwMode="auto">
            <a:xfrm>
              <a:off x="2374950" y="6228567"/>
              <a:ext cx="68116" cy="87903"/>
            </a:xfrm>
            <a:custGeom>
              <a:avLst/>
              <a:gdLst>
                <a:gd name="T0" fmla="*/ 0 w 43"/>
                <a:gd name="T1" fmla="*/ 2147483647 h 56"/>
                <a:gd name="T2" fmla="*/ 2147483647 w 43"/>
                <a:gd name="T3" fmla="*/ 2147483647 h 56"/>
                <a:gd name="T4" fmla="*/ 2147483647 w 43"/>
                <a:gd name="T5" fmla="*/ 2147483647 h 56"/>
                <a:gd name="T6" fmla="*/ 2147483647 w 43"/>
                <a:gd name="T7" fmla="*/ 2147483647 h 56"/>
                <a:gd name="T8" fmla="*/ 2147483647 w 43"/>
                <a:gd name="T9" fmla="*/ 2147483647 h 56"/>
                <a:gd name="T10" fmla="*/ 2147483647 w 43"/>
                <a:gd name="T11" fmla="*/ 2147483647 h 56"/>
                <a:gd name="T12" fmla="*/ 2147483647 w 43"/>
                <a:gd name="T13" fmla="*/ 2147483647 h 56"/>
                <a:gd name="T14" fmla="*/ 2147483647 w 43"/>
                <a:gd name="T15" fmla="*/ 2147483647 h 56"/>
                <a:gd name="T16" fmla="*/ 2147483647 w 43"/>
                <a:gd name="T17" fmla="*/ 2147483647 h 56"/>
                <a:gd name="T18" fmla="*/ 2147483647 w 43"/>
                <a:gd name="T19" fmla="*/ 2147483647 h 56"/>
                <a:gd name="T20" fmla="*/ 2147483647 w 43"/>
                <a:gd name="T21" fmla="*/ 2147483647 h 56"/>
                <a:gd name="T22" fmla="*/ 2147483647 w 43"/>
                <a:gd name="T23" fmla="*/ 2147483647 h 56"/>
                <a:gd name="T24" fmla="*/ 2147483647 w 43"/>
                <a:gd name="T25" fmla="*/ 2147483647 h 56"/>
                <a:gd name="T26" fmla="*/ 2147483647 w 43"/>
                <a:gd name="T27" fmla="*/ 2147483647 h 56"/>
                <a:gd name="T28" fmla="*/ 2147483647 w 43"/>
                <a:gd name="T29" fmla="*/ 2147483647 h 56"/>
                <a:gd name="T30" fmla="*/ 2147483647 w 43"/>
                <a:gd name="T31" fmla="*/ 2147483647 h 56"/>
                <a:gd name="T32" fmla="*/ 2147483647 w 43"/>
                <a:gd name="T33" fmla="*/ 2147483647 h 56"/>
                <a:gd name="T34" fmla="*/ 2147483647 w 43"/>
                <a:gd name="T35" fmla="*/ 2147483647 h 56"/>
                <a:gd name="T36" fmla="*/ 2147483647 w 43"/>
                <a:gd name="T37" fmla="*/ 2147483647 h 56"/>
                <a:gd name="T38" fmla="*/ 2147483647 w 43"/>
                <a:gd name="T39" fmla="*/ 2147483647 h 56"/>
                <a:gd name="T40" fmla="*/ 2147483647 w 43"/>
                <a:gd name="T41" fmla="*/ 2147483647 h 56"/>
                <a:gd name="T42" fmla="*/ 2147483647 w 43"/>
                <a:gd name="T43" fmla="*/ 2147483647 h 56"/>
                <a:gd name="T44" fmla="*/ 2147483647 w 43"/>
                <a:gd name="T45" fmla="*/ 2147483647 h 56"/>
                <a:gd name="T46" fmla="*/ 2147483647 w 43"/>
                <a:gd name="T47" fmla="*/ 2147483647 h 56"/>
                <a:gd name="T48" fmla="*/ 2147483647 w 43"/>
                <a:gd name="T49" fmla="*/ 2147483647 h 56"/>
                <a:gd name="T50" fmla="*/ 2147483647 w 43"/>
                <a:gd name="T51" fmla="*/ 2147483647 h 56"/>
                <a:gd name="T52" fmla="*/ 2147483647 w 43"/>
                <a:gd name="T53" fmla="*/ 2147483647 h 56"/>
                <a:gd name="T54" fmla="*/ 2147483647 w 43"/>
                <a:gd name="T55" fmla="*/ 0 h 56"/>
                <a:gd name="T56" fmla="*/ 2147483647 w 43"/>
                <a:gd name="T57" fmla="*/ 2147483647 h 56"/>
                <a:gd name="T58" fmla="*/ 2147483647 w 43"/>
                <a:gd name="T59" fmla="*/ 2147483647 h 56"/>
                <a:gd name="T60" fmla="*/ 2147483647 w 43"/>
                <a:gd name="T61" fmla="*/ 2147483647 h 56"/>
                <a:gd name="T62" fmla="*/ 0 w 43"/>
                <a:gd name="T63" fmla="*/ 2147483647 h 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3"/>
                <a:gd name="T97" fmla="*/ 0 h 56"/>
                <a:gd name="T98" fmla="*/ 43 w 43"/>
                <a:gd name="T99" fmla="*/ 56 h 5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3" h="56">
                  <a:moveTo>
                    <a:pt x="0" y="29"/>
                  </a:moveTo>
                  <a:lnTo>
                    <a:pt x="0" y="34"/>
                  </a:lnTo>
                  <a:lnTo>
                    <a:pt x="1" y="39"/>
                  </a:lnTo>
                  <a:lnTo>
                    <a:pt x="3" y="43"/>
                  </a:lnTo>
                  <a:lnTo>
                    <a:pt x="6" y="47"/>
                  </a:lnTo>
                  <a:lnTo>
                    <a:pt x="8" y="49"/>
                  </a:lnTo>
                  <a:lnTo>
                    <a:pt x="9" y="51"/>
                  </a:lnTo>
                  <a:lnTo>
                    <a:pt x="14" y="54"/>
                  </a:lnTo>
                  <a:lnTo>
                    <a:pt x="19" y="55"/>
                  </a:lnTo>
                  <a:lnTo>
                    <a:pt x="24" y="56"/>
                  </a:lnTo>
                  <a:lnTo>
                    <a:pt x="28" y="56"/>
                  </a:lnTo>
                  <a:lnTo>
                    <a:pt x="31" y="55"/>
                  </a:lnTo>
                  <a:lnTo>
                    <a:pt x="34" y="54"/>
                  </a:lnTo>
                  <a:lnTo>
                    <a:pt x="36" y="53"/>
                  </a:lnTo>
                  <a:lnTo>
                    <a:pt x="40" y="50"/>
                  </a:lnTo>
                  <a:lnTo>
                    <a:pt x="41" y="48"/>
                  </a:lnTo>
                  <a:lnTo>
                    <a:pt x="41" y="47"/>
                  </a:lnTo>
                  <a:lnTo>
                    <a:pt x="40" y="47"/>
                  </a:lnTo>
                  <a:lnTo>
                    <a:pt x="39" y="47"/>
                  </a:lnTo>
                  <a:lnTo>
                    <a:pt x="37" y="48"/>
                  </a:lnTo>
                  <a:lnTo>
                    <a:pt x="34" y="49"/>
                  </a:lnTo>
                  <a:lnTo>
                    <a:pt x="29" y="50"/>
                  </a:lnTo>
                  <a:lnTo>
                    <a:pt x="25" y="50"/>
                  </a:lnTo>
                  <a:lnTo>
                    <a:pt x="21" y="49"/>
                  </a:lnTo>
                  <a:lnTo>
                    <a:pt x="18" y="47"/>
                  </a:lnTo>
                  <a:lnTo>
                    <a:pt x="15" y="45"/>
                  </a:lnTo>
                  <a:lnTo>
                    <a:pt x="12" y="42"/>
                  </a:lnTo>
                  <a:lnTo>
                    <a:pt x="10" y="39"/>
                  </a:lnTo>
                  <a:lnTo>
                    <a:pt x="9" y="34"/>
                  </a:lnTo>
                  <a:lnTo>
                    <a:pt x="9" y="29"/>
                  </a:lnTo>
                  <a:lnTo>
                    <a:pt x="9" y="22"/>
                  </a:lnTo>
                  <a:lnTo>
                    <a:pt x="10" y="20"/>
                  </a:lnTo>
                  <a:lnTo>
                    <a:pt x="11" y="17"/>
                  </a:lnTo>
                  <a:lnTo>
                    <a:pt x="13" y="12"/>
                  </a:lnTo>
                  <a:lnTo>
                    <a:pt x="15" y="9"/>
                  </a:lnTo>
                  <a:lnTo>
                    <a:pt x="18" y="6"/>
                  </a:lnTo>
                  <a:lnTo>
                    <a:pt x="21" y="4"/>
                  </a:lnTo>
                  <a:lnTo>
                    <a:pt x="24" y="3"/>
                  </a:lnTo>
                  <a:lnTo>
                    <a:pt x="26" y="3"/>
                  </a:lnTo>
                  <a:lnTo>
                    <a:pt x="29" y="3"/>
                  </a:lnTo>
                  <a:lnTo>
                    <a:pt x="31" y="4"/>
                  </a:lnTo>
                  <a:lnTo>
                    <a:pt x="33" y="6"/>
                  </a:lnTo>
                  <a:lnTo>
                    <a:pt x="36" y="9"/>
                  </a:lnTo>
                  <a:lnTo>
                    <a:pt x="37" y="10"/>
                  </a:lnTo>
                  <a:lnTo>
                    <a:pt x="39" y="10"/>
                  </a:lnTo>
                  <a:lnTo>
                    <a:pt x="41" y="10"/>
                  </a:lnTo>
                  <a:lnTo>
                    <a:pt x="42" y="9"/>
                  </a:lnTo>
                  <a:lnTo>
                    <a:pt x="43" y="8"/>
                  </a:lnTo>
                  <a:lnTo>
                    <a:pt x="43" y="6"/>
                  </a:lnTo>
                  <a:lnTo>
                    <a:pt x="42" y="5"/>
                  </a:lnTo>
                  <a:lnTo>
                    <a:pt x="41" y="3"/>
                  </a:lnTo>
                  <a:lnTo>
                    <a:pt x="40" y="2"/>
                  </a:lnTo>
                  <a:lnTo>
                    <a:pt x="39" y="1"/>
                  </a:lnTo>
                  <a:lnTo>
                    <a:pt x="38" y="1"/>
                  </a:lnTo>
                  <a:lnTo>
                    <a:pt x="33" y="0"/>
                  </a:lnTo>
                  <a:lnTo>
                    <a:pt x="29" y="0"/>
                  </a:lnTo>
                  <a:lnTo>
                    <a:pt x="22" y="0"/>
                  </a:lnTo>
                  <a:lnTo>
                    <a:pt x="16" y="2"/>
                  </a:lnTo>
                  <a:lnTo>
                    <a:pt x="11" y="5"/>
                  </a:lnTo>
                  <a:lnTo>
                    <a:pt x="9" y="7"/>
                  </a:lnTo>
                  <a:lnTo>
                    <a:pt x="7" y="9"/>
                  </a:lnTo>
                  <a:lnTo>
                    <a:pt x="4" y="14"/>
                  </a:lnTo>
                  <a:lnTo>
                    <a:pt x="2" y="19"/>
                  </a:lnTo>
                  <a:lnTo>
                    <a:pt x="0" y="24"/>
                  </a:lnTo>
                  <a:lnTo>
                    <a:pt x="0" y="2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7" name="Freeform 193"/>
            <p:cNvSpPr>
              <a:spLocks noEditPoints="1"/>
            </p:cNvSpPr>
            <p:nvPr/>
          </p:nvSpPr>
          <p:spPr bwMode="auto">
            <a:xfrm>
              <a:off x="2453546" y="6228567"/>
              <a:ext cx="69863" cy="87903"/>
            </a:xfrm>
            <a:custGeom>
              <a:avLst/>
              <a:gdLst>
                <a:gd name="T0" fmla="*/ 2147483647 w 44"/>
                <a:gd name="T1" fmla="*/ 2147483647 h 56"/>
                <a:gd name="T2" fmla="*/ 2147483647 w 44"/>
                <a:gd name="T3" fmla="*/ 2147483647 h 56"/>
                <a:gd name="T4" fmla="*/ 2147483647 w 44"/>
                <a:gd name="T5" fmla="*/ 2147483647 h 56"/>
                <a:gd name="T6" fmla="*/ 2147483647 w 44"/>
                <a:gd name="T7" fmla="*/ 2147483647 h 56"/>
                <a:gd name="T8" fmla="*/ 2147483647 w 44"/>
                <a:gd name="T9" fmla="*/ 2147483647 h 56"/>
                <a:gd name="T10" fmla="*/ 2147483647 w 44"/>
                <a:gd name="T11" fmla="*/ 0 h 56"/>
                <a:gd name="T12" fmla="*/ 2147483647 w 44"/>
                <a:gd name="T13" fmla="*/ 0 h 56"/>
                <a:gd name="T14" fmla="*/ 2147483647 w 44"/>
                <a:gd name="T15" fmla="*/ 2147483647 h 56"/>
                <a:gd name="T16" fmla="*/ 2147483647 w 44"/>
                <a:gd name="T17" fmla="*/ 2147483647 h 56"/>
                <a:gd name="T18" fmla="*/ 2147483647 w 44"/>
                <a:gd name="T19" fmla="*/ 2147483647 h 56"/>
                <a:gd name="T20" fmla="*/ 0 w 44"/>
                <a:gd name="T21" fmla="*/ 2147483647 h 56"/>
                <a:gd name="T22" fmla="*/ 2147483647 w 44"/>
                <a:gd name="T23" fmla="*/ 2147483647 h 56"/>
                <a:gd name="T24" fmla="*/ 2147483647 w 44"/>
                <a:gd name="T25" fmla="*/ 2147483647 h 56"/>
                <a:gd name="T26" fmla="*/ 2147483647 w 44"/>
                <a:gd name="T27" fmla="*/ 2147483647 h 56"/>
                <a:gd name="T28" fmla="*/ 2147483647 w 44"/>
                <a:gd name="T29" fmla="*/ 2147483647 h 56"/>
                <a:gd name="T30" fmla="*/ 2147483647 w 44"/>
                <a:gd name="T31" fmla="*/ 2147483647 h 56"/>
                <a:gd name="T32" fmla="*/ 2147483647 w 44"/>
                <a:gd name="T33" fmla="*/ 2147483647 h 56"/>
                <a:gd name="T34" fmla="*/ 2147483647 w 44"/>
                <a:gd name="T35" fmla="*/ 2147483647 h 56"/>
                <a:gd name="T36" fmla="*/ 2147483647 w 44"/>
                <a:gd name="T37" fmla="*/ 2147483647 h 56"/>
                <a:gd name="T38" fmla="*/ 2147483647 w 44"/>
                <a:gd name="T39" fmla="*/ 2147483647 h 56"/>
                <a:gd name="T40" fmla="*/ 2147483647 w 44"/>
                <a:gd name="T41" fmla="*/ 2147483647 h 56"/>
                <a:gd name="T42" fmla="*/ 2147483647 w 44"/>
                <a:gd name="T43" fmla="*/ 2147483647 h 56"/>
                <a:gd name="T44" fmla="*/ 2147483647 w 44"/>
                <a:gd name="T45" fmla="*/ 2147483647 h 56"/>
                <a:gd name="T46" fmla="*/ 2147483647 w 44"/>
                <a:gd name="T47" fmla="*/ 2147483647 h 56"/>
                <a:gd name="T48" fmla="*/ 2147483647 w 44"/>
                <a:gd name="T49" fmla="*/ 2147483647 h 56"/>
                <a:gd name="T50" fmla="*/ 2147483647 w 44"/>
                <a:gd name="T51" fmla="*/ 2147483647 h 56"/>
                <a:gd name="T52" fmla="*/ 2147483647 w 44"/>
                <a:gd name="T53" fmla="*/ 2147483647 h 56"/>
                <a:gd name="T54" fmla="*/ 2147483647 w 44"/>
                <a:gd name="T55" fmla="*/ 2147483647 h 56"/>
                <a:gd name="T56" fmla="*/ 2147483647 w 44"/>
                <a:gd name="T57" fmla="*/ 2147483647 h 56"/>
                <a:gd name="T58" fmla="*/ 2147483647 w 44"/>
                <a:gd name="T59" fmla="*/ 2147483647 h 56"/>
                <a:gd name="T60" fmla="*/ 2147483647 w 44"/>
                <a:gd name="T61" fmla="*/ 2147483647 h 56"/>
                <a:gd name="T62" fmla="*/ 2147483647 w 44"/>
                <a:gd name="T63" fmla="*/ 2147483647 h 56"/>
                <a:gd name="T64" fmla="*/ 2147483647 w 44"/>
                <a:gd name="T65" fmla="*/ 2147483647 h 56"/>
                <a:gd name="T66" fmla="*/ 2147483647 w 44"/>
                <a:gd name="T67" fmla="*/ 2147483647 h 56"/>
                <a:gd name="T68" fmla="*/ 2147483647 w 44"/>
                <a:gd name="T69" fmla="*/ 2147483647 h 56"/>
                <a:gd name="T70" fmla="*/ 2147483647 w 44"/>
                <a:gd name="T71" fmla="*/ 2147483647 h 56"/>
                <a:gd name="T72" fmla="*/ 2147483647 w 44"/>
                <a:gd name="T73" fmla="*/ 2147483647 h 56"/>
                <a:gd name="T74" fmla="*/ 2147483647 w 44"/>
                <a:gd name="T75" fmla="*/ 2147483647 h 56"/>
                <a:gd name="T76" fmla="*/ 2147483647 w 44"/>
                <a:gd name="T77" fmla="*/ 2147483647 h 56"/>
                <a:gd name="T78" fmla="*/ 2147483647 w 44"/>
                <a:gd name="T79" fmla="*/ 2147483647 h 56"/>
                <a:gd name="T80" fmla="*/ 2147483647 w 44"/>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4"/>
                <a:gd name="T124" fmla="*/ 0 h 56"/>
                <a:gd name="T125" fmla="*/ 44 w 44"/>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4" h="56">
                  <a:moveTo>
                    <a:pt x="41" y="22"/>
                  </a:moveTo>
                  <a:lnTo>
                    <a:pt x="42" y="22"/>
                  </a:lnTo>
                  <a:lnTo>
                    <a:pt x="43" y="21"/>
                  </a:lnTo>
                  <a:lnTo>
                    <a:pt x="44" y="19"/>
                  </a:lnTo>
                  <a:lnTo>
                    <a:pt x="43" y="16"/>
                  </a:lnTo>
                  <a:lnTo>
                    <a:pt x="43" y="13"/>
                  </a:lnTo>
                  <a:lnTo>
                    <a:pt x="41" y="10"/>
                  </a:lnTo>
                  <a:lnTo>
                    <a:pt x="39" y="7"/>
                  </a:lnTo>
                  <a:lnTo>
                    <a:pt x="37" y="4"/>
                  </a:lnTo>
                  <a:lnTo>
                    <a:pt x="33" y="2"/>
                  </a:lnTo>
                  <a:lnTo>
                    <a:pt x="31" y="1"/>
                  </a:lnTo>
                  <a:lnTo>
                    <a:pt x="29" y="0"/>
                  </a:lnTo>
                  <a:lnTo>
                    <a:pt x="24" y="0"/>
                  </a:lnTo>
                  <a:lnTo>
                    <a:pt x="18" y="0"/>
                  </a:lnTo>
                  <a:lnTo>
                    <a:pt x="13" y="2"/>
                  </a:lnTo>
                  <a:lnTo>
                    <a:pt x="11" y="4"/>
                  </a:lnTo>
                  <a:lnTo>
                    <a:pt x="9" y="5"/>
                  </a:lnTo>
                  <a:lnTo>
                    <a:pt x="6" y="9"/>
                  </a:lnTo>
                  <a:lnTo>
                    <a:pt x="3" y="14"/>
                  </a:lnTo>
                  <a:lnTo>
                    <a:pt x="1" y="19"/>
                  </a:lnTo>
                  <a:lnTo>
                    <a:pt x="0" y="23"/>
                  </a:lnTo>
                  <a:lnTo>
                    <a:pt x="0" y="28"/>
                  </a:lnTo>
                  <a:lnTo>
                    <a:pt x="0" y="35"/>
                  </a:lnTo>
                  <a:lnTo>
                    <a:pt x="1" y="40"/>
                  </a:lnTo>
                  <a:lnTo>
                    <a:pt x="3" y="45"/>
                  </a:lnTo>
                  <a:lnTo>
                    <a:pt x="6" y="49"/>
                  </a:lnTo>
                  <a:lnTo>
                    <a:pt x="7" y="50"/>
                  </a:lnTo>
                  <a:lnTo>
                    <a:pt x="9" y="52"/>
                  </a:lnTo>
                  <a:lnTo>
                    <a:pt x="13" y="54"/>
                  </a:lnTo>
                  <a:lnTo>
                    <a:pt x="17" y="55"/>
                  </a:lnTo>
                  <a:lnTo>
                    <a:pt x="22" y="56"/>
                  </a:lnTo>
                  <a:lnTo>
                    <a:pt x="27" y="55"/>
                  </a:lnTo>
                  <a:lnTo>
                    <a:pt x="31" y="54"/>
                  </a:lnTo>
                  <a:lnTo>
                    <a:pt x="34" y="52"/>
                  </a:lnTo>
                  <a:lnTo>
                    <a:pt x="37" y="51"/>
                  </a:lnTo>
                  <a:lnTo>
                    <a:pt x="41" y="47"/>
                  </a:lnTo>
                  <a:lnTo>
                    <a:pt x="41" y="45"/>
                  </a:lnTo>
                  <a:lnTo>
                    <a:pt x="41" y="44"/>
                  </a:lnTo>
                  <a:lnTo>
                    <a:pt x="40" y="44"/>
                  </a:lnTo>
                  <a:lnTo>
                    <a:pt x="39" y="45"/>
                  </a:lnTo>
                  <a:lnTo>
                    <a:pt x="37" y="47"/>
                  </a:lnTo>
                  <a:lnTo>
                    <a:pt x="36" y="48"/>
                  </a:lnTo>
                  <a:lnTo>
                    <a:pt x="34" y="48"/>
                  </a:lnTo>
                  <a:lnTo>
                    <a:pt x="31" y="49"/>
                  </a:lnTo>
                  <a:lnTo>
                    <a:pt x="28" y="49"/>
                  </a:lnTo>
                  <a:lnTo>
                    <a:pt x="22" y="49"/>
                  </a:lnTo>
                  <a:lnTo>
                    <a:pt x="20" y="48"/>
                  </a:lnTo>
                  <a:lnTo>
                    <a:pt x="18" y="47"/>
                  </a:lnTo>
                  <a:lnTo>
                    <a:pt x="15" y="45"/>
                  </a:lnTo>
                  <a:lnTo>
                    <a:pt x="14" y="44"/>
                  </a:lnTo>
                  <a:lnTo>
                    <a:pt x="12" y="42"/>
                  </a:lnTo>
                  <a:lnTo>
                    <a:pt x="11" y="39"/>
                  </a:lnTo>
                  <a:lnTo>
                    <a:pt x="10" y="35"/>
                  </a:lnTo>
                  <a:lnTo>
                    <a:pt x="9" y="31"/>
                  </a:lnTo>
                  <a:lnTo>
                    <a:pt x="9" y="27"/>
                  </a:lnTo>
                  <a:lnTo>
                    <a:pt x="9" y="24"/>
                  </a:lnTo>
                  <a:lnTo>
                    <a:pt x="9" y="22"/>
                  </a:lnTo>
                  <a:lnTo>
                    <a:pt x="41" y="22"/>
                  </a:lnTo>
                  <a:close/>
                  <a:moveTo>
                    <a:pt x="22" y="18"/>
                  </a:moveTo>
                  <a:lnTo>
                    <a:pt x="15" y="18"/>
                  </a:lnTo>
                  <a:lnTo>
                    <a:pt x="12" y="18"/>
                  </a:lnTo>
                  <a:lnTo>
                    <a:pt x="10" y="17"/>
                  </a:lnTo>
                  <a:lnTo>
                    <a:pt x="10" y="15"/>
                  </a:lnTo>
                  <a:lnTo>
                    <a:pt x="11" y="13"/>
                  </a:lnTo>
                  <a:lnTo>
                    <a:pt x="14" y="8"/>
                  </a:lnTo>
                  <a:lnTo>
                    <a:pt x="16" y="6"/>
                  </a:lnTo>
                  <a:lnTo>
                    <a:pt x="19" y="4"/>
                  </a:lnTo>
                  <a:lnTo>
                    <a:pt x="22" y="3"/>
                  </a:lnTo>
                  <a:lnTo>
                    <a:pt x="25" y="3"/>
                  </a:lnTo>
                  <a:lnTo>
                    <a:pt x="29" y="3"/>
                  </a:lnTo>
                  <a:lnTo>
                    <a:pt x="32" y="5"/>
                  </a:lnTo>
                  <a:lnTo>
                    <a:pt x="33" y="6"/>
                  </a:lnTo>
                  <a:lnTo>
                    <a:pt x="34" y="8"/>
                  </a:lnTo>
                  <a:lnTo>
                    <a:pt x="35" y="10"/>
                  </a:lnTo>
                  <a:lnTo>
                    <a:pt x="35" y="11"/>
                  </a:lnTo>
                  <a:lnTo>
                    <a:pt x="35" y="13"/>
                  </a:lnTo>
                  <a:lnTo>
                    <a:pt x="35" y="14"/>
                  </a:lnTo>
                  <a:lnTo>
                    <a:pt x="34" y="15"/>
                  </a:lnTo>
                  <a:lnTo>
                    <a:pt x="33" y="16"/>
                  </a:lnTo>
                  <a:lnTo>
                    <a:pt x="31" y="17"/>
                  </a:lnTo>
                  <a:lnTo>
                    <a:pt x="29" y="18"/>
                  </a:lnTo>
                  <a:lnTo>
                    <a:pt x="22" y="18"/>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8" name="Freeform 194"/>
            <p:cNvSpPr>
              <a:spLocks/>
            </p:cNvSpPr>
            <p:nvPr/>
          </p:nvSpPr>
          <p:spPr bwMode="auto">
            <a:xfrm>
              <a:off x="2535636" y="6228567"/>
              <a:ext cx="54144" cy="87903"/>
            </a:xfrm>
            <a:custGeom>
              <a:avLst/>
              <a:gdLst>
                <a:gd name="T0" fmla="*/ 0 w 34"/>
                <a:gd name="T1" fmla="*/ 2147483647 h 56"/>
                <a:gd name="T2" fmla="*/ 2147483647 w 34"/>
                <a:gd name="T3" fmla="*/ 2147483647 h 56"/>
                <a:gd name="T4" fmla="*/ 2147483647 w 34"/>
                <a:gd name="T5" fmla="*/ 2147483647 h 56"/>
                <a:gd name="T6" fmla="*/ 2147483647 w 34"/>
                <a:gd name="T7" fmla="*/ 2147483647 h 56"/>
                <a:gd name="T8" fmla="*/ 2147483647 w 34"/>
                <a:gd name="T9" fmla="*/ 2147483647 h 56"/>
                <a:gd name="T10" fmla="*/ 2147483647 w 34"/>
                <a:gd name="T11" fmla="*/ 2147483647 h 56"/>
                <a:gd name="T12" fmla="*/ 2147483647 w 34"/>
                <a:gd name="T13" fmla="*/ 2147483647 h 56"/>
                <a:gd name="T14" fmla="*/ 2147483647 w 34"/>
                <a:gd name="T15" fmla="*/ 2147483647 h 56"/>
                <a:gd name="T16" fmla="*/ 2147483647 w 34"/>
                <a:gd name="T17" fmla="*/ 2147483647 h 56"/>
                <a:gd name="T18" fmla="*/ 2147483647 w 34"/>
                <a:gd name="T19" fmla="*/ 2147483647 h 56"/>
                <a:gd name="T20" fmla="*/ 2147483647 w 34"/>
                <a:gd name="T21" fmla="*/ 2147483647 h 56"/>
                <a:gd name="T22" fmla="*/ 2147483647 w 34"/>
                <a:gd name="T23" fmla="*/ 2147483647 h 56"/>
                <a:gd name="T24" fmla="*/ 2147483647 w 34"/>
                <a:gd name="T25" fmla="*/ 2147483647 h 56"/>
                <a:gd name="T26" fmla="*/ 2147483647 w 34"/>
                <a:gd name="T27" fmla="*/ 2147483647 h 56"/>
                <a:gd name="T28" fmla="*/ 2147483647 w 34"/>
                <a:gd name="T29" fmla="*/ 2147483647 h 56"/>
                <a:gd name="T30" fmla="*/ 2147483647 w 34"/>
                <a:gd name="T31" fmla="*/ 2147483647 h 56"/>
                <a:gd name="T32" fmla="*/ 2147483647 w 34"/>
                <a:gd name="T33" fmla="*/ 2147483647 h 56"/>
                <a:gd name="T34" fmla="*/ 2147483647 w 34"/>
                <a:gd name="T35" fmla="*/ 2147483647 h 56"/>
                <a:gd name="T36" fmla="*/ 2147483647 w 34"/>
                <a:gd name="T37" fmla="*/ 2147483647 h 56"/>
                <a:gd name="T38" fmla="*/ 2147483647 w 34"/>
                <a:gd name="T39" fmla="*/ 2147483647 h 56"/>
                <a:gd name="T40" fmla="*/ 2147483647 w 34"/>
                <a:gd name="T41" fmla="*/ 2147483647 h 56"/>
                <a:gd name="T42" fmla="*/ 2147483647 w 34"/>
                <a:gd name="T43" fmla="*/ 0 h 56"/>
                <a:gd name="T44" fmla="*/ 2147483647 w 34"/>
                <a:gd name="T45" fmla="*/ 2147483647 h 56"/>
                <a:gd name="T46" fmla="*/ 2147483647 w 34"/>
                <a:gd name="T47" fmla="*/ 2147483647 h 56"/>
                <a:gd name="T48" fmla="*/ 2147483647 w 34"/>
                <a:gd name="T49" fmla="*/ 2147483647 h 56"/>
                <a:gd name="T50" fmla="*/ 2147483647 w 34"/>
                <a:gd name="T51" fmla="*/ 2147483647 h 56"/>
                <a:gd name="T52" fmla="*/ 2147483647 w 34"/>
                <a:gd name="T53" fmla="*/ 2147483647 h 56"/>
                <a:gd name="T54" fmla="*/ 2147483647 w 34"/>
                <a:gd name="T55" fmla="*/ 2147483647 h 56"/>
                <a:gd name="T56" fmla="*/ 2147483647 w 34"/>
                <a:gd name="T57" fmla="*/ 2147483647 h 56"/>
                <a:gd name="T58" fmla="*/ 2147483647 w 34"/>
                <a:gd name="T59" fmla="*/ 2147483647 h 56"/>
                <a:gd name="T60" fmla="*/ 2147483647 w 34"/>
                <a:gd name="T61" fmla="*/ 2147483647 h 56"/>
                <a:gd name="T62" fmla="*/ 2147483647 w 34"/>
                <a:gd name="T63" fmla="*/ 2147483647 h 56"/>
                <a:gd name="T64" fmla="*/ 2147483647 w 34"/>
                <a:gd name="T65" fmla="*/ 2147483647 h 56"/>
                <a:gd name="T66" fmla="*/ 2147483647 w 34"/>
                <a:gd name="T67" fmla="*/ 2147483647 h 56"/>
                <a:gd name="T68" fmla="*/ 2147483647 w 34"/>
                <a:gd name="T69" fmla="*/ 2147483647 h 56"/>
                <a:gd name="T70" fmla="*/ 2147483647 w 34"/>
                <a:gd name="T71" fmla="*/ 2147483647 h 56"/>
                <a:gd name="T72" fmla="*/ 2147483647 w 34"/>
                <a:gd name="T73" fmla="*/ 2147483647 h 56"/>
                <a:gd name="T74" fmla="*/ 2147483647 w 34"/>
                <a:gd name="T75" fmla="*/ 2147483647 h 56"/>
                <a:gd name="T76" fmla="*/ 2147483647 w 34"/>
                <a:gd name="T77" fmla="*/ 2147483647 h 56"/>
                <a:gd name="T78" fmla="*/ 0 w 34"/>
                <a:gd name="T79" fmla="*/ 2147483647 h 56"/>
                <a:gd name="T80" fmla="*/ 0 w 34"/>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4"/>
                <a:gd name="T124" fmla="*/ 0 h 56"/>
                <a:gd name="T125" fmla="*/ 34 w 34"/>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4" h="56">
                  <a:moveTo>
                    <a:pt x="0" y="51"/>
                  </a:moveTo>
                  <a:lnTo>
                    <a:pt x="0" y="52"/>
                  </a:lnTo>
                  <a:lnTo>
                    <a:pt x="2" y="53"/>
                  </a:lnTo>
                  <a:lnTo>
                    <a:pt x="4" y="54"/>
                  </a:lnTo>
                  <a:lnTo>
                    <a:pt x="6" y="55"/>
                  </a:lnTo>
                  <a:lnTo>
                    <a:pt x="16" y="56"/>
                  </a:lnTo>
                  <a:lnTo>
                    <a:pt x="21" y="55"/>
                  </a:lnTo>
                  <a:lnTo>
                    <a:pt x="25" y="54"/>
                  </a:lnTo>
                  <a:lnTo>
                    <a:pt x="28" y="52"/>
                  </a:lnTo>
                  <a:lnTo>
                    <a:pt x="30" y="50"/>
                  </a:lnTo>
                  <a:lnTo>
                    <a:pt x="32" y="48"/>
                  </a:lnTo>
                  <a:lnTo>
                    <a:pt x="33" y="45"/>
                  </a:lnTo>
                  <a:lnTo>
                    <a:pt x="34" y="40"/>
                  </a:lnTo>
                  <a:lnTo>
                    <a:pt x="34" y="37"/>
                  </a:lnTo>
                  <a:lnTo>
                    <a:pt x="33" y="35"/>
                  </a:lnTo>
                  <a:lnTo>
                    <a:pt x="32" y="33"/>
                  </a:lnTo>
                  <a:lnTo>
                    <a:pt x="30" y="31"/>
                  </a:lnTo>
                  <a:lnTo>
                    <a:pt x="26" y="27"/>
                  </a:lnTo>
                  <a:lnTo>
                    <a:pt x="21" y="24"/>
                  </a:lnTo>
                  <a:lnTo>
                    <a:pt x="12" y="18"/>
                  </a:lnTo>
                  <a:lnTo>
                    <a:pt x="9" y="15"/>
                  </a:lnTo>
                  <a:lnTo>
                    <a:pt x="8" y="13"/>
                  </a:lnTo>
                  <a:lnTo>
                    <a:pt x="8" y="12"/>
                  </a:lnTo>
                  <a:lnTo>
                    <a:pt x="8" y="10"/>
                  </a:lnTo>
                  <a:lnTo>
                    <a:pt x="9" y="8"/>
                  </a:lnTo>
                  <a:lnTo>
                    <a:pt x="9" y="7"/>
                  </a:lnTo>
                  <a:lnTo>
                    <a:pt x="11" y="5"/>
                  </a:lnTo>
                  <a:lnTo>
                    <a:pt x="12" y="5"/>
                  </a:lnTo>
                  <a:lnTo>
                    <a:pt x="13" y="4"/>
                  </a:lnTo>
                  <a:lnTo>
                    <a:pt x="17" y="3"/>
                  </a:lnTo>
                  <a:lnTo>
                    <a:pt x="20" y="4"/>
                  </a:lnTo>
                  <a:lnTo>
                    <a:pt x="23" y="5"/>
                  </a:lnTo>
                  <a:lnTo>
                    <a:pt x="24" y="7"/>
                  </a:lnTo>
                  <a:lnTo>
                    <a:pt x="26" y="9"/>
                  </a:lnTo>
                  <a:lnTo>
                    <a:pt x="28" y="12"/>
                  </a:lnTo>
                  <a:lnTo>
                    <a:pt x="28" y="14"/>
                  </a:lnTo>
                  <a:lnTo>
                    <a:pt x="30" y="14"/>
                  </a:lnTo>
                  <a:lnTo>
                    <a:pt x="31" y="13"/>
                  </a:lnTo>
                  <a:lnTo>
                    <a:pt x="31" y="8"/>
                  </a:lnTo>
                  <a:lnTo>
                    <a:pt x="30" y="4"/>
                  </a:lnTo>
                  <a:lnTo>
                    <a:pt x="29" y="2"/>
                  </a:lnTo>
                  <a:lnTo>
                    <a:pt x="27" y="1"/>
                  </a:lnTo>
                  <a:lnTo>
                    <a:pt x="25" y="0"/>
                  </a:lnTo>
                  <a:lnTo>
                    <a:pt x="17" y="0"/>
                  </a:lnTo>
                  <a:lnTo>
                    <a:pt x="13" y="0"/>
                  </a:lnTo>
                  <a:lnTo>
                    <a:pt x="9" y="1"/>
                  </a:lnTo>
                  <a:lnTo>
                    <a:pt x="6" y="3"/>
                  </a:lnTo>
                  <a:lnTo>
                    <a:pt x="4" y="5"/>
                  </a:lnTo>
                  <a:lnTo>
                    <a:pt x="3" y="7"/>
                  </a:lnTo>
                  <a:lnTo>
                    <a:pt x="1" y="10"/>
                  </a:lnTo>
                  <a:lnTo>
                    <a:pt x="1" y="12"/>
                  </a:lnTo>
                  <a:lnTo>
                    <a:pt x="1" y="15"/>
                  </a:lnTo>
                  <a:lnTo>
                    <a:pt x="1" y="18"/>
                  </a:lnTo>
                  <a:lnTo>
                    <a:pt x="2" y="21"/>
                  </a:lnTo>
                  <a:lnTo>
                    <a:pt x="3" y="23"/>
                  </a:lnTo>
                  <a:lnTo>
                    <a:pt x="4" y="24"/>
                  </a:lnTo>
                  <a:lnTo>
                    <a:pt x="9" y="28"/>
                  </a:lnTo>
                  <a:lnTo>
                    <a:pt x="13" y="31"/>
                  </a:lnTo>
                  <a:lnTo>
                    <a:pt x="18" y="33"/>
                  </a:lnTo>
                  <a:lnTo>
                    <a:pt x="22" y="36"/>
                  </a:lnTo>
                  <a:lnTo>
                    <a:pt x="23" y="37"/>
                  </a:lnTo>
                  <a:lnTo>
                    <a:pt x="24" y="39"/>
                  </a:lnTo>
                  <a:lnTo>
                    <a:pt x="25" y="41"/>
                  </a:lnTo>
                  <a:lnTo>
                    <a:pt x="25" y="43"/>
                  </a:lnTo>
                  <a:lnTo>
                    <a:pt x="25" y="45"/>
                  </a:lnTo>
                  <a:lnTo>
                    <a:pt x="25" y="47"/>
                  </a:lnTo>
                  <a:lnTo>
                    <a:pt x="23" y="49"/>
                  </a:lnTo>
                  <a:lnTo>
                    <a:pt x="22" y="50"/>
                  </a:lnTo>
                  <a:lnTo>
                    <a:pt x="19" y="52"/>
                  </a:lnTo>
                  <a:lnTo>
                    <a:pt x="15" y="52"/>
                  </a:lnTo>
                  <a:lnTo>
                    <a:pt x="12" y="52"/>
                  </a:lnTo>
                  <a:lnTo>
                    <a:pt x="10" y="51"/>
                  </a:lnTo>
                  <a:lnTo>
                    <a:pt x="8" y="50"/>
                  </a:lnTo>
                  <a:lnTo>
                    <a:pt x="6" y="48"/>
                  </a:lnTo>
                  <a:lnTo>
                    <a:pt x="3" y="43"/>
                  </a:lnTo>
                  <a:lnTo>
                    <a:pt x="2" y="41"/>
                  </a:lnTo>
                  <a:lnTo>
                    <a:pt x="2" y="40"/>
                  </a:lnTo>
                  <a:lnTo>
                    <a:pt x="1" y="40"/>
                  </a:lnTo>
                  <a:lnTo>
                    <a:pt x="0" y="40"/>
                  </a:lnTo>
                  <a:lnTo>
                    <a:pt x="0" y="41"/>
                  </a:lnTo>
                  <a:lnTo>
                    <a:pt x="0" y="44"/>
                  </a:lnTo>
                  <a:lnTo>
                    <a:pt x="0" y="5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9" name="Freeform 195"/>
            <p:cNvSpPr>
              <a:spLocks noEditPoints="1"/>
            </p:cNvSpPr>
            <p:nvPr/>
          </p:nvSpPr>
          <p:spPr bwMode="auto">
            <a:xfrm>
              <a:off x="462439" y="5964856"/>
              <a:ext cx="132740" cy="138135"/>
            </a:xfrm>
            <a:custGeom>
              <a:avLst/>
              <a:gdLst>
                <a:gd name="T0" fmla="*/ 2147483647 w 84"/>
                <a:gd name="T1" fmla="*/ 2147483647 h 87"/>
                <a:gd name="T2" fmla="*/ 2147483647 w 84"/>
                <a:gd name="T3" fmla="*/ 2147483647 h 87"/>
                <a:gd name="T4" fmla="*/ 2147483647 w 84"/>
                <a:gd name="T5" fmla="*/ 2147483647 h 87"/>
                <a:gd name="T6" fmla="*/ 2147483647 w 84"/>
                <a:gd name="T7" fmla="*/ 2147483647 h 87"/>
                <a:gd name="T8" fmla="*/ 2147483647 w 84"/>
                <a:gd name="T9" fmla="*/ 2147483647 h 87"/>
                <a:gd name="T10" fmla="*/ 2147483647 w 84"/>
                <a:gd name="T11" fmla="*/ 2147483647 h 87"/>
                <a:gd name="T12" fmla="*/ 2147483647 w 84"/>
                <a:gd name="T13" fmla="*/ 2147483647 h 87"/>
                <a:gd name="T14" fmla="*/ 2147483647 w 84"/>
                <a:gd name="T15" fmla="*/ 2147483647 h 87"/>
                <a:gd name="T16" fmla="*/ 2147483647 w 84"/>
                <a:gd name="T17" fmla="*/ 2147483647 h 87"/>
                <a:gd name="T18" fmla="*/ 2147483647 w 84"/>
                <a:gd name="T19" fmla="*/ 2147483647 h 87"/>
                <a:gd name="T20" fmla="*/ 2147483647 w 84"/>
                <a:gd name="T21" fmla="*/ 2147483647 h 87"/>
                <a:gd name="T22" fmla="*/ 2147483647 w 84"/>
                <a:gd name="T23" fmla="*/ 2147483647 h 87"/>
                <a:gd name="T24" fmla="*/ 2147483647 w 84"/>
                <a:gd name="T25" fmla="*/ 2147483647 h 87"/>
                <a:gd name="T26" fmla="*/ 2147483647 w 84"/>
                <a:gd name="T27" fmla="*/ 2147483647 h 87"/>
                <a:gd name="T28" fmla="*/ 2147483647 w 84"/>
                <a:gd name="T29" fmla="*/ 2147483647 h 87"/>
                <a:gd name="T30" fmla="*/ 0 w 84"/>
                <a:gd name="T31" fmla="*/ 2147483647 h 87"/>
                <a:gd name="T32" fmla="*/ 0 w 84"/>
                <a:gd name="T33" fmla="*/ 2147483647 h 87"/>
                <a:gd name="T34" fmla="*/ 2147483647 w 84"/>
                <a:gd name="T35" fmla="*/ 2147483647 h 87"/>
                <a:gd name="T36" fmla="*/ 2147483647 w 84"/>
                <a:gd name="T37" fmla="*/ 2147483647 h 87"/>
                <a:gd name="T38" fmla="*/ 2147483647 w 84"/>
                <a:gd name="T39" fmla="*/ 2147483647 h 87"/>
                <a:gd name="T40" fmla="*/ 2147483647 w 84"/>
                <a:gd name="T41" fmla="*/ 2147483647 h 87"/>
                <a:gd name="T42" fmla="*/ 2147483647 w 84"/>
                <a:gd name="T43" fmla="*/ 2147483647 h 87"/>
                <a:gd name="T44" fmla="*/ 2147483647 w 84"/>
                <a:gd name="T45" fmla="*/ 2147483647 h 87"/>
                <a:gd name="T46" fmla="*/ 2147483647 w 84"/>
                <a:gd name="T47" fmla="*/ 2147483647 h 87"/>
                <a:gd name="T48" fmla="*/ 2147483647 w 84"/>
                <a:gd name="T49" fmla="*/ 2147483647 h 87"/>
                <a:gd name="T50" fmla="*/ 2147483647 w 84"/>
                <a:gd name="T51" fmla="*/ 2147483647 h 87"/>
                <a:gd name="T52" fmla="*/ 2147483647 w 84"/>
                <a:gd name="T53" fmla="*/ 2147483647 h 87"/>
                <a:gd name="T54" fmla="*/ 2147483647 w 84"/>
                <a:gd name="T55" fmla="*/ 2147483647 h 87"/>
                <a:gd name="T56" fmla="*/ 2147483647 w 84"/>
                <a:gd name="T57" fmla="*/ 2147483647 h 87"/>
                <a:gd name="T58" fmla="*/ 2147483647 w 84"/>
                <a:gd name="T59" fmla="*/ 2147483647 h 87"/>
                <a:gd name="T60" fmla="*/ 2147483647 w 84"/>
                <a:gd name="T61" fmla="*/ 2147483647 h 87"/>
                <a:gd name="T62" fmla="*/ 2147483647 w 84"/>
                <a:gd name="T63" fmla="*/ 2147483647 h 87"/>
                <a:gd name="T64" fmla="*/ 2147483647 w 84"/>
                <a:gd name="T65" fmla="*/ 2147483647 h 87"/>
                <a:gd name="T66" fmla="*/ 2147483647 w 84"/>
                <a:gd name="T67" fmla="*/ 2147483647 h 87"/>
                <a:gd name="T68" fmla="*/ 2147483647 w 84"/>
                <a:gd name="T69" fmla="*/ 2147483647 h 87"/>
                <a:gd name="T70" fmla="*/ 2147483647 w 84"/>
                <a:gd name="T71" fmla="*/ 2147483647 h 8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4"/>
                <a:gd name="T109" fmla="*/ 0 h 87"/>
                <a:gd name="T110" fmla="*/ 84 w 84"/>
                <a:gd name="T111" fmla="*/ 87 h 8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4" h="87">
                  <a:moveTo>
                    <a:pt x="60" y="76"/>
                  </a:moveTo>
                  <a:lnTo>
                    <a:pt x="60" y="79"/>
                  </a:lnTo>
                  <a:lnTo>
                    <a:pt x="60" y="81"/>
                  </a:lnTo>
                  <a:lnTo>
                    <a:pt x="59" y="82"/>
                  </a:lnTo>
                  <a:lnTo>
                    <a:pt x="58" y="83"/>
                  </a:lnTo>
                  <a:lnTo>
                    <a:pt x="57" y="83"/>
                  </a:lnTo>
                  <a:lnTo>
                    <a:pt x="52" y="84"/>
                  </a:lnTo>
                  <a:lnTo>
                    <a:pt x="50" y="85"/>
                  </a:lnTo>
                  <a:lnTo>
                    <a:pt x="50" y="86"/>
                  </a:lnTo>
                  <a:lnTo>
                    <a:pt x="50" y="87"/>
                  </a:lnTo>
                  <a:lnTo>
                    <a:pt x="52" y="87"/>
                  </a:lnTo>
                  <a:lnTo>
                    <a:pt x="66" y="87"/>
                  </a:lnTo>
                  <a:lnTo>
                    <a:pt x="81" y="87"/>
                  </a:lnTo>
                  <a:lnTo>
                    <a:pt x="83" y="87"/>
                  </a:lnTo>
                  <a:lnTo>
                    <a:pt x="84" y="86"/>
                  </a:lnTo>
                  <a:lnTo>
                    <a:pt x="84" y="84"/>
                  </a:lnTo>
                  <a:lnTo>
                    <a:pt x="82" y="84"/>
                  </a:lnTo>
                  <a:lnTo>
                    <a:pt x="78" y="83"/>
                  </a:lnTo>
                  <a:lnTo>
                    <a:pt x="77" y="82"/>
                  </a:lnTo>
                  <a:lnTo>
                    <a:pt x="75" y="80"/>
                  </a:lnTo>
                  <a:lnTo>
                    <a:pt x="73" y="78"/>
                  </a:lnTo>
                  <a:lnTo>
                    <a:pt x="71" y="73"/>
                  </a:lnTo>
                  <a:lnTo>
                    <a:pt x="47" y="1"/>
                  </a:lnTo>
                  <a:lnTo>
                    <a:pt x="46" y="1"/>
                  </a:lnTo>
                  <a:lnTo>
                    <a:pt x="45" y="0"/>
                  </a:lnTo>
                  <a:lnTo>
                    <a:pt x="44" y="1"/>
                  </a:lnTo>
                  <a:lnTo>
                    <a:pt x="10" y="79"/>
                  </a:lnTo>
                  <a:lnTo>
                    <a:pt x="9" y="81"/>
                  </a:lnTo>
                  <a:lnTo>
                    <a:pt x="7" y="83"/>
                  </a:lnTo>
                  <a:lnTo>
                    <a:pt x="2" y="84"/>
                  </a:lnTo>
                  <a:lnTo>
                    <a:pt x="1" y="84"/>
                  </a:lnTo>
                  <a:lnTo>
                    <a:pt x="0" y="85"/>
                  </a:lnTo>
                  <a:lnTo>
                    <a:pt x="0" y="86"/>
                  </a:lnTo>
                  <a:lnTo>
                    <a:pt x="0" y="87"/>
                  </a:lnTo>
                  <a:lnTo>
                    <a:pt x="1" y="87"/>
                  </a:lnTo>
                  <a:lnTo>
                    <a:pt x="16" y="87"/>
                  </a:lnTo>
                  <a:lnTo>
                    <a:pt x="28" y="87"/>
                  </a:lnTo>
                  <a:lnTo>
                    <a:pt x="29" y="87"/>
                  </a:lnTo>
                  <a:lnTo>
                    <a:pt x="30" y="87"/>
                  </a:lnTo>
                  <a:lnTo>
                    <a:pt x="31" y="86"/>
                  </a:lnTo>
                  <a:lnTo>
                    <a:pt x="30" y="85"/>
                  </a:lnTo>
                  <a:lnTo>
                    <a:pt x="29" y="84"/>
                  </a:lnTo>
                  <a:lnTo>
                    <a:pt x="27" y="84"/>
                  </a:lnTo>
                  <a:lnTo>
                    <a:pt x="24" y="83"/>
                  </a:lnTo>
                  <a:lnTo>
                    <a:pt x="22" y="82"/>
                  </a:lnTo>
                  <a:lnTo>
                    <a:pt x="21" y="81"/>
                  </a:lnTo>
                  <a:lnTo>
                    <a:pt x="20" y="79"/>
                  </a:lnTo>
                  <a:lnTo>
                    <a:pt x="21" y="75"/>
                  </a:lnTo>
                  <a:lnTo>
                    <a:pt x="24" y="67"/>
                  </a:lnTo>
                  <a:lnTo>
                    <a:pt x="27" y="59"/>
                  </a:lnTo>
                  <a:lnTo>
                    <a:pt x="29" y="52"/>
                  </a:lnTo>
                  <a:lnTo>
                    <a:pt x="30" y="51"/>
                  </a:lnTo>
                  <a:lnTo>
                    <a:pt x="32" y="51"/>
                  </a:lnTo>
                  <a:lnTo>
                    <a:pt x="41" y="51"/>
                  </a:lnTo>
                  <a:lnTo>
                    <a:pt x="47" y="51"/>
                  </a:lnTo>
                  <a:lnTo>
                    <a:pt x="51" y="51"/>
                  </a:lnTo>
                  <a:lnTo>
                    <a:pt x="52" y="51"/>
                  </a:lnTo>
                  <a:lnTo>
                    <a:pt x="52" y="52"/>
                  </a:lnTo>
                  <a:lnTo>
                    <a:pt x="53" y="53"/>
                  </a:lnTo>
                  <a:lnTo>
                    <a:pt x="53" y="54"/>
                  </a:lnTo>
                  <a:lnTo>
                    <a:pt x="60" y="76"/>
                  </a:lnTo>
                  <a:close/>
                  <a:moveTo>
                    <a:pt x="41" y="20"/>
                  </a:moveTo>
                  <a:lnTo>
                    <a:pt x="42" y="19"/>
                  </a:lnTo>
                  <a:lnTo>
                    <a:pt x="42" y="20"/>
                  </a:lnTo>
                  <a:lnTo>
                    <a:pt x="49" y="41"/>
                  </a:lnTo>
                  <a:lnTo>
                    <a:pt x="50" y="44"/>
                  </a:lnTo>
                  <a:lnTo>
                    <a:pt x="46" y="45"/>
                  </a:lnTo>
                  <a:lnTo>
                    <a:pt x="41" y="45"/>
                  </a:lnTo>
                  <a:lnTo>
                    <a:pt x="36" y="45"/>
                  </a:lnTo>
                  <a:lnTo>
                    <a:pt x="33" y="44"/>
                  </a:lnTo>
                  <a:lnTo>
                    <a:pt x="31" y="44"/>
                  </a:lnTo>
                  <a:lnTo>
                    <a:pt x="32" y="42"/>
                  </a:lnTo>
                  <a:lnTo>
                    <a:pt x="41" y="2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0" name="Freeform 196"/>
            <p:cNvSpPr>
              <a:spLocks/>
            </p:cNvSpPr>
            <p:nvPr/>
          </p:nvSpPr>
          <p:spPr bwMode="auto">
            <a:xfrm>
              <a:off x="605659" y="6020469"/>
              <a:ext cx="97809" cy="84315"/>
            </a:xfrm>
            <a:custGeom>
              <a:avLst/>
              <a:gdLst>
                <a:gd name="T0" fmla="*/ 2147483647 w 62"/>
                <a:gd name="T1" fmla="*/ 2147483647 h 54"/>
                <a:gd name="T2" fmla="*/ 2147483647 w 62"/>
                <a:gd name="T3" fmla="*/ 2147483647 h 54"/>
                <a:gd name="T4" fmla="*/ 2147483647 w 62"/>
                <a:gd name="T5" fmla="*/ 2147483647 h 54"/>
                <a:gd name="T6" fmla="*/ 2147483647 w 62"/>
                <a:gd name="T7" fmla="*/ 2147483647 h 54"/>
                <a:gd name="T8" fmla="*/ 2147483647 w 62"/>
                <a:gd name="T9" fmla="*/ 2147483647 h 54"/>
                <a:gd name="T10" fmla="*/ 2147483647 w 62"/>
                <a:gd name="T11" fmla="*/ 2147483647 h 54"/>
                <a:gd name="T12" fmla="*/ 2147483647 w 62"/>
                <a:gd name="T13" fmla="*/ 2147483647 h 54"/>
                <a:gd name="T14" fmla="*/ 2147483647 w 62"/>
                <a:gd name="T15" fmla="*/ 2147483647 h 54"/>
                <a:gd name="T16" fmla="*/ 2147483647 w 62"/>
                <a:gd name="T17" fmla="*/ 2147483647 h 54"/>
                <a:gd name="T18" fmla="*/ 2147483647 w 62"/>
                <a:gd name="T19" fmla="*/ 2147483647 h 54"/>
                <a:gd name="T20" fmla="*/ 2147483647 w 62"/>
                <a:gd name="T21" fmla="*/ 2147483647 h 54"/>
                <a:gd name="T22" fmla="*/ 2147483647 w 62"/>
                <a:gd name="T23" fmla="*/ 0 h 54"/>
                <a:gd name="T24" fmla="*/ 2147483647 w 62"/>
                <a:gd name="T25" fmla="*/ 0 h 54"/>
                <a:gd name="T26" fmla="*/ 2147483647 w 62"/>
                <a:gd name="T27" fmla="*/ 2147483647 h 54"/>
                <a:gd name="T28" fmla="*/ 2147483647 w 62"/>
                <a:gd name="T29" fmla="*/ 2147483647 h 54"/>
                <a:gd name="T30" fmla="*/ 2147483647 w 62"/>
                <a:gd name="T31" fmla="*/ 2147483647 h 54"/>
                <a:gd name="T32" fmla="*/ 2147483647 w 62"/>
                <a:gd name="T33" fmla="*/ 2147483647 h 54"/>
                <a:gd name="T34" fmla="*/ 2147483647 w 62"/>
                <a:gd name="T35" fmla="*/ 2147483647 h 54"/>
                <a:gd name="T36" fmla="*/ 2147483647 w 62"/>
                <a:gd name="T37" fmla="*/ 2147483647 h 54"/>
                <a:gd name="T38" fmla="*/ 2147483647 w 62"/>
                <a:gd name="T39" fmla="*/ 2147483647 h 54"/>
                <a:gd name="T40" fmla="*/ 2147483647 w 62"/>
                <a:gd name="T41" fmla="*/ 2147483647 h 54"/>
                <a:gd name="T42" fmla="*/ 2147483647 w 62"/>
                <a:gd name="T43" fmla="*/ 2147483647 h 54"/>
                <a:gd name="T44" fmla="*/ 2147483647 w 62"/>
                <a:gd name="T45" fmla="*/ 2147483647 h 54"/>
                <a:gd name="T46" fmla="*/ 2147483647 w 62"/>
                <a:gd name="T47" fmla="*/ 2147483647 h 54"/>
                <a:gd name="T48" fmla="*/ 2147483647 w 62"/>
                <a:gd name="T49" fmla="*/ 2147483647 h 54"/>
                <a:gd name="T50" fmla="*/ 2147483647 w 62"/>
                <a:gd name="T51" fmla="*/ 2147483647 h 54"/>
                <a:gd name="T52" fmla="*/ 2147483647 w 62"/>
                <a:gd name="T53" fmla="*/ 0 h 54"/>
                <a:gd name="T54" fmla="*/ 2147483647 w 62"/>
                <a:gd name="T55" fmla="*/ 2147483647 h 54"/>
                <a:gd name="T56" fmla="*/ 2147483647 w 62"/>
                <a:gd name="T57" fmla="*/ 0 h 54"/>
                <a:gd name="T58" fmla="*/ 2147483647 w 62"/>
                <a:gd name="T59" fmla="*/ 2147483647 h 54"/>
                <a:gd name="T60" fmla="*/ 2147483647 w 62"/>
                <a:gd name="T61" fmla="*/ 2147483647 h 54"/>
                <a:gd name="T62" fmla="*/ 2147483647 w 62"/>
                <a:gd name="T63" fmla="*/ 2147483647 h 54"/>
                <a:gd name="T64" fmla="*/ 2147483647 w 62"/>
                <a:gd name="T65" fmla="*/ 2147483647 h 54"/>
                <a:gd name="T66" fmla="*/ 2147483647 w 62"/>
                <a:gd name="T67" fmla="*/ 2147483647 h 54"/>
                <a:gd name="T68" fmla="*/ 2147483647 w 62"/>
                <a:gd name="T69" fmla="*/ 2147483647 h 54"/>
                <a:gd name="T70" fmla="*/ 2147483647 w 62"/>
                <a:gd name="T71" fmla="*/ 2147483647 h 54"/>
                <a:gd name="T72" fmla="*/ 2147483647 w 62"/>
                <a:gd name="T73" fmla="*/ 2147483647 h 5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
                <a:gd name="T112" fmla="*/ 0 h 54"/>
                <a:gd name="T113" fmla="*/ 62 w 62"/>
                <a:gd name="T114" fmla="*/ 54 h 5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 h="54">
                  <a:moveTo>
                    <a:pt x="23" y="54"/>
                  </a:moveTo>
                  <a:lnTo>
                    <a:pt x="27" y="54"/>
                  </a:lnTo>
                  <a:lnTo>
                    <a:pt x="30" y="53"/>
                  </a:lnTo>
                  <a:lnTo>
                    <a:pt x="36" y="50"/>
                  </a:lnTo>
                  <a:lnTo>
                    <a:pt x="39" y="47"/>
                  </a:lnTo>
                  <a:lnTo>
                    <a:pt x="41" y="46"/>
                  </a:lnTo>
                  <a:lnTo>
                    <a:pt x="42" y="47"/>
                  </a:lnTo>
                  <a:lnTo>
                    <a:pt x="42" y="48"/>
                  </a:lnTo>
                  <a:lnTo>
                    <a:pt x="42" y="51"/>
                  </a:lnTo>
                  <a:lnTo>
                    <a:pt x="43" y="52"/>
                  </a:lnTo>
                  <a:lnTo>
                    <a:pt x="43" y="53"/>
                  </a:lnTo>
                  <a:lnTo>
                    <a:pt x="59" y="50"/>
                  </a:lnTo>
                  <a:lnTo>
                    <a:pt x="61" y="50"/>
                  </a:lnTo>
                  <a:lnTo>
                    <a:pt x="62" y="49"/>
                  </a:lnTo>
                  <a:lnTo>
                    <a:pt x="61" y="48"/>
                  </a:lnTo>
                  <a:lnTo>
                    <a:pt x="60" y="48"/>
                  </a:lnTo>
                  <a:lnTo>
                    <a:pt x="55" y="47"/>
                  </a:lnTo>
                  <a:lnTo>
                    <a:pt x="53" y="47"/>
                  </a:lnTo>
                  <a:lnTo>
                    <a:pt x="52" y="46"/>
                  </a:lnTo>
                  <a:lnTo>
                    <a:pt x="51" y="44"/>
                  </a:lnTo>
                  <a:lnTo>
                    <a:pt x="52" y="3"/>
                  </a:lnTo>
                  <a:lnTo>
                    <a:pt x="52" y="2"/>
                  </a:lnTo>
                  <a:lnTo>
                    <a:pt x="51" y="1"/>
                  </a:lnTo>
                  <a:lnTo>
                    <a:pt x="49" y="0"/>
                  </a:lnTo>
                  <a:lnTo>
                    <a:pt x="41" y="1"/>
                  </a:lnTo>
                  <a:lnTo>
                    <a:pt x="35" y="0"/>
                  </a:lnTo>
                  <a:lnTo>
                    <a:pt x="33" y="0"/>
                  </a:lnTo>
                  <a:lnTo>
                    <a:pt x="32" y="1"/>
                  </a:lnTo>
                  <a:lnTo>
                    <a:pt x="32" y="2"/>
                  </a:lnTo>
                  <a:lnTo>
                    <a:pt x="34" y="3"/>
                  </a:lnTo>
                  <a:lnTo>
                    <a:pt x="36" y="3"/>
                  </a:lnTo>
                  <a:lnTo>
                    <a:pt x="42" y="5"/>
                  </a:lnTo>
                  <a:lnTo>
                    <a:pt x="42" y="6"/>
                  </a:lnTo>
                  <a:lnTo>
                    <a:pt x="43" y="7"/>
                  </a:lnTo>
                  <a:lnTo>
                    <a:pt x="42" y="36"/>
                  </a:lnTo>
                  <a:lnTo>
                    <a:pt x="42" y="38"/>
                  </a:lnTo>
                  <a:lnTo>
                    <a:pt x="42" y="40"/>
                  </a:lnTo>
                  <a:lnTo>
                    <a:pt x="41" y="42"/>
                  </a:lnTo>
                  <a:lnTo>
                    <a:pt x="40" y="44"/>
                  </a:lnTo>
                  <a:lnTo>
                    <a:pt x="38" y="45"/>
                  </a:lnTo>
                  <a:lnTo>
                    <a:pt x="35" y="47"/>
                  </a:lnTo>
                  <a:lnTo>
                    <a:pt x="31" y="47"/>
                  </a:lnTo>
                  <a:lnTo>
                    <a:pt x="27" y="48"/>
                  </a:lnTo>
                  <a:lnTo>
                    <a:pt x="22" y="47"/>
                  </a:lnTo>
                  <a:lnTo>
                    <a:pt x="20" y="46"/>
                  </a:lnTo>
                  <a:lnTo>
                    <a:pt x="19" y="45"/>
                  </a:lnTo>
                  <a:lnTo>
                    <a:pt x="18" y="44"/>
                  </a:lnTo>
                  <a:lnTo>
                    <a:pt x="17" y="43"/>
                  </a:lnTo>
                  <a:lnTo>
                    <a:pt x="16" y="41"/>
                  </a:lnTo>
                  <a:lnTo>
                    <a:pt x="16" y="39"/>
                  </a:lnTo>
                  <a:lnTo>
                    <a:pt x="16" y="3"/>
                  </a:lnTo>
                  <a:lnTo>
                    <a:pt x="16" y="2"/>
                  </a:lnTo>
                  <a:lnTo>
                    <a:pt x="16" y="1"/>
                  </a:lnTo>
                  <a:lnTo>
                    <a:pt x="15" y="0"/>
                  </a:lnTo>
                  <a:lnTo>
                    <a:pt x="14" y="0"/>
                  </a:lnTo>
                  <a:lnTo>
                    <a:pt x="9" y="1"/>
                  </a:lnTo>
                  <a:lnTo>
                    <a:pt x="3" y="0"/>
                  </a:lnTo>
                  <a:lnTo>
                    <a:pt x="1" y="0"/>
                  </a:lnTo>
                  <a:lnTo>
                    <a:pt x="0" y="1"/>
                  </a:lnTo>
                  <a:lnTo>
                    <a:pt x="1" y="2"/>
                  </a:lnTo>
                  <a:lnTo>
                    <a:pt x="4" y="3"/>
                  </a:lnTo>
                  <a:lnTo>
                    <a:pt x="6" y="4"/>
                  </a:lnTo>
                  <a:lnTo>
                    <a:pt x="7" y="5"/>
                  </a:lnTo>
                  <a:lnTo>
                    <a:pt x="8" y="6"/>
                  </a:lnTo>
                  <a:lnTo>
                    <a:pt x="7" y="35"/>
                  </a:lnTo>
                  <a:lnTo>
                    <a:pt x="7" y="39"/>
                  </a:lnTo>
                  <a:lnTo>
                    <a:pt x="8" y="43"/>
                  </a:lnTo>
                  <a:lnTo>
                    <a:pt x="9" y="46"/>
                  </a:lnTo>
                  <a:lnTo>
                    <a:pt x="11" y="49"/>
                  </a:lnTo>
                  <a:lnTo>
                    <a:pt x="12" y="50"/>
                  </a:lnTo>
                  <a:lnTo>
                    <a:pt x="13" y="51"/>
                  </a:lnTo>
                  <a:lnTo>
                    <a:pt x="15" y="53"/>
                  </a:lnTo>
                  <a:lnTo>
                    <a:pt x="19" y="54"/>
                  </a:lnTo>
                  <a:lnTo>
                    <a:pt x="23" y="54"/>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1" name="Freeform 197"/>
            <p:cNvSpPr>
              <a:spLocks noEditPoints="1"/>
            </p:cNvSpPr>
            <p:nvPr/>
          </p:nvSpPr>
          <p:spPr bwMode="auto">
            <a:xfrm>
              <a:off x="710454" y="5964856"/>
              <a:ext cx="92570" cy="139928"/>
            </a:xfrm>
            <a:custGeom>
              <a:avLst/>
              <a:gdLst>
                <a:gd name="T0" fmla="*/ 2147483647 w 59"/>
                <a:gd name="T1" fmla="*/ 2147483647 h 89"/>
                <a:gd name="T2" fmla="*/ 2147483647 w 59"/>
                <a:gd name="T3" fmla="*/ 0 h 89"/>
                <a:gd name="T4" fmla="*/ 2147483647 w 59"/>
                <a:gd name="T5" fmla="*/ 0 h 89"/>
                <a:gd name="T6" fmla="*/ 2147483647 w 59"/>
                <a:gd name="T7" fmla="*/ 2147483647 h 89"/>
                <a:gd name="T8" fmla="*/ 2147483647 w 59"/>
                <a:gd name="T9" fmla="*/ 2147483647 h 89"/>
                <a:gd name="T10" fmla="*/ 2147483647 w 59"/>
                <a:gd name="T11" fmla="*/ 2147483647 h 89"/>
                <a:gd name="T12" fmla="*/ 2147483647 w 59"/>
                <a:gd name="T13" fmla="*/ 2147483647 h 89"/>
                <a:gd name="T14" fmla="*/ 2147483647 w 59"/>
                <a:gd name="T15" fmla="*/ 2147483647 h 89"/>
                <a:gd name="T16" fmla="*/ 2147483647 w 59"/>
                <a:gd name="T17" fmla="*/ 2147483647 h 89"/>
                <a:gd name="T18" fmla="*/ 2147483647 w 59"/>
                <a:gd name="T19" fmla="*/ 2147483647 h 89"/>
                <a:gd name="T20" fmla="*/ 2147483647 w 59"/>
                <a:gd name="T21" fmla="*/ 2147483647 h 89"/>
                <a:gd name="T22" fmla="*/ 2147483647 w 59"/>
                <a:gd name="T23" fmla="*/ 2147483647 h 89"/>
                <a:gd name="T24" fmla="*/ 2147483647 w 59"/>
                <a:gd name="T25" fmla="*/ 2147483647 h 89"/>
                <a:gd name="T26" fmla="*/ 2147483647 w 59"/>
                <a:gd name="T27" fmla="*/ 2147483647 h 89"/>
                <a:gd name="T28" fmla="*/ 0 w 59"/>
                <a:gd name="T29" fmla="*/ 2147483647 h 89"/>
                <a:gd name="T30" fmla="*/ 2147483647 w 59"/>
                <a:gd name="T31" fmla="*/ 2147483647 h 89"/>
                <a:gd name="T32" fmla="*/ 2147483647 w 59"/>
                <a:gd name="T33" fmla="*/ 2147483647 h 89"/>
                <a:gd name="T34" fmla="*/ 2147483647 w 59"/>
                <a:gd name="T35" fmla="*/ 2147483647 h 89"/>
                <a:gd name="T36" fmla="*/ 2147483647 w 59"/>
                <a:gd name="T37" fmla="*/ 2147483647 h 89"/>
                <a:gd name="T38" fmla="*/ 2147483647 w 59"/>
                <a:gd name="T39" fmla="*/ 2147483647 h 89"/>
                <a:gd name="T40" fmla="*/ 2147483647 w 59"/>
                <a:gd name="T41" fmla="*/ 2147483647 h 89"/>
                <a:gd name="T42" fmla="*/ 2147483647 w 59"/>
                <a:gd name="T43" fmla="*/ 2147483647 h 89"/>
                <a:gd name="T44" fmla="*/ 2147483647 w 59"/>
                <a:gd name="T45" fmla="*/ 2147483647 h 89"/>
                <a:gd name="T46" fmla="*/ 2147483647 w 59"/>
                <a:gd name="T47" fmla="*/ 2147483647 h 89"/>
                <a:gd name="T48" fmla="*/ 2147483647 w 59"/>
                <a:gd name="T49" fmla="*/ 2147483647 h 89"/>
                <a:gd name="T50" fmla="*/ 2147483647 w 59"/>
                <a:gd name="T51" fmla="*/ 2147483647 h 89"/>
                <a:gd name="T52" fmla="*/ 2147483647 w 59"/>
                <a:gd name="T53" fmla="*/ 2147483647 h 89"/>
                <a:gd name="T54" fmla="*/ 2147483647 w 59"/>
                <a:gd name="T55" fmla="*/ 2147483647 h 89"/>
                <a:gd name="T56" fmla="*/ 2147483647 w 59"/>
                <a:gd name="T57" fmla="*/ 2147483647 h 89"/>
                <a:gd name="T58" fmla="*/ 2147483647 w 59"/>
                <a:gd name="T59" fmla="*/ 2147483647 h 89"/>
                <a:gd name="T60" fmla="*/ 2147483647 w 59"/>
                <a:gd name="T61" fmla="*/ 2147483647 h 89"/>
                <a:gd name="T62" fmla="*/ 2147483647 w 59"/>
                <a:gd name="T63" fmla="*/ 2147483647 h 89"/>
                <a:gd name="T64" fmla="*/ 2147483647 w 59"/>
                <a:gd name="T65" fmla="*/ 2147483647 h 89"/>
                <a:gd name="T66" fmla="*/ 2147483647 w 59"/>
                <a:gd name="T67" fmla="*/ 2147483647 h 89"/>
                <a:gd name="T68" fmla="*/ 2147483647 w 59"/>
                <a:gd name="T69" fmla="*/ 2147483647 h 89"/>
                <a:gd name="T70" fmla="*/ 2147483647 w 59"/>
                <a:gd name="T71" fmla="*/ 2147483647 h 89"/>
                <a:gd name="T72" fmla="*/ 2147483647 w 59"/>
                <a:gd name="T73" fmla="*/ 2147483647 h 89"/>
                <a:gd name="T74" fmla="*/ 2147483647 w 59"/>
                <a:gd name="T75" fmla="*/ 2147483647 h 89"/>
                <a:gd name="T76" fmla="*/ 2147483647 w 59"/>
                <a:gd name="T77" fmla="*/ 2147483647 h 89"/>
                <a:gd name="T78" fmla="*/ 2147483647 w 59"/>
                <a:gd name="T79" fmla="*/ 2147483647 h 89"/>
                <a:gd name="T80" fmla="*/ 2147483647 w 59"/>
                <a:gd name="T81" fmla="*/ 2147483647 h 89"/>
                <a:gd name="T82" fmla="*/ 2147483647 w 59"/>
                <a:gd name="T83" fmla="*/ 2147483647 h 89"/>
                <a:gd name="T84" fmla="*/ 2147483647 w 59"/>
                <a:gd name="T85" fmla="*/ 2147483647 h 89"/>
                <a:gd name="T86" fmla="*/ 2147483647 w 59"/>
                <a:gd name="T87" fmla="*/ 2147483647 h 89"/>
                <a:gd name="T88" fmla="*/ 2147483647 w 59"/>
                <a:gd name="T89" fmla="*/ 2147483647 h 89"/>
                <a:gd name="T90" fmla="*/ 2147483647 w 59"/>
                <a:gd name="T91" fmla="*/ 2147483647 h 89"/>
                <a:gd name="T92" fmla="*/ 2147483647 w 59"/>
                <a:gd name="T93" fmla="*/ 2147483647 h 8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9"/>
                <a:gd name="T142" fmla="*/ 0 h 89"/>
                <a:gd name="T143" fmla="*/ 59 w 59"/>
                <a:gd name="T144" fmla="*/ 89 h 8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9" h="89">
                  <a:moveTo>
                    <a:pt x="51" y="20"/>
                  </a:moveTo>
                  <a:lnTo>
                    <a:pt x="51" y="2"/>
                  </a:lnTo>
                  <a:lnTo>
                    <a:pt x="51" y="0"/>
                  </a:lnTo>
                  <a:lnTo>
                    <a:pt x="50" y="0"/>
                  </a:lnTo>
                  <a:lnTo>
                    <a:pt x="38" y="0"/>
                  </a:lnTo>
                  <a:lnTo>
                    <a:pt x="35" y="0"/>
                  </a:lnTo>
                  <a:lnTo>
                    <a:pt x="35" y="1"/>
                  </a:lnTo>
                  <a:lnTo>
                    <a:pt x="34" y="2"/>
                  </a:lnTo>
                  <a:lnTo>
                    <a:pt x="35" y="3"/>
                  </a:lnTo>
                  <a:lnTo>
                    <a:pt x="36" y="4"/>
                  </a:lnTo>
                  <a:lnTo>
                    <a:pt x="38" y="5"/>
                  </a:lnTo>
                  <a:lnTo>
                    <a:pt x="41" y="6"/>
                  </a:lnTo>
                  <a:lnTo>
                    <a:pt x="42" y="7"/>
                  </a:lnTo>
                  <a:lnTo>
                    <a:pt x="42" y="9"/>
                  </a:lnTo>
                  <a:lnTo>
                    <a:pt x="42" y="37"/>
                  </a:lnTo>
                  <a:lnTo>
                    <a:pt x="42" y="39"/>
                  </a:lnTo>
                  <a:lnTo>
                    <a:pt x="40" y="40"/>
                  </a:lnTo>
                  <a:lnTo>
                    <a:pt x="36" y="38"/>
                  </a:lnTo>
                  <a:lnTo>
                    <a:pt x="32" y="37"/>
                  </a:lnTo>
                  <a:lnTo>
                    <a:pt x="27" y="37"/>
                  </a:lnTo>
                  <a:lnTo>
                    <a:pt x="22" y="37"/>
                  </a:lnTo>
                  <a:lnTo>
                    <a:pt x="17" y="39"/>
                  </a:lnTo>
                  <a:lnTo>
                    <a:pt x="12" y="41"/>
                  </a:lnTo>
                  <a:lnTo>
                    <a:pt x="8" y="44"/>
                  </a:lnTo>
                  <a:lnTo>
                    <a:pt x="5" y="48"/>
                  </a:lnTo>
                  <a:lnTo>
                    <a:pt x="3" y="50"/>
                  </a:lnTo>
                  <a:lnTo>
                    <a:pt x="2" y="53"/>
                  </a:lnTo>
                  <a:lnTo>
                    <a:pt x="1" y="55"/>
                  </a:lnTo>
                  <a:lnTo>
                    <a:pt x="1" y="58"/>
                  </a:lnTo>
                  <a:lnTo>
                    <a:pt x="0" y="63"/>
                  </a:lnTo>
                  <a:lnTo>
                    <a:pt x="1" y="69"/>
                  </a:lnTo>
                  <a:lnTo>
                    <a:pt x="1" y="71"/>
                  </a:lnTo>
                  <a:lnTo>
                    <a:pt x="2" y="74"/>
                  </a:lnTo>
                  <a:lnTo>
                    <a:pt x="4" y="78"/>
                  </a:lnTo>
                  <a:lnTo>
                    <a:pt x="6" y="80"/>
                  </a:lnTo>
                  <a:lnTo>
                    <a:pt x="8" y="81"/>
                  </a:lnTo>
                  <a:lnTo>
                    <a:pt x="12" y="84"/>
                  </a:lnTo>
                  <a:lnTo>
                    <a:pt x="16" y="86"/>
                  </a:lnTo>
                  <a:lnTo>
                    <a:pt x="20" y="87"/>
                  </a:lnTo>
                  <a:lnTo>
                    <a:pt x="25" y="88"/>
                  </a:lnTo>
                  <a:lnTo>
                    <a:pt x="29" y="87"/>
                  </a:lnTo>
                  <a:lnTo>
                    <a:pt x="32" y="87"/>
                  </a:lnTo>
                  <a:lnTo>
                    <a:pt x="37" y="85"/>
                  </a:lnTo>
                  <a:lnTo>
                    <a:pt x="41" y="83"/>
                  </a:lnTo>
                  <a:lnTo>
                    <a:pt x="42" y="84"/>
                  </a:lnTo>
                  <a:lnTo>
                    <a:pt x="42" y="87"/>
                  </a:lnTo>
                  <a:lnTo>
                    <a:pt x="42" y="88"/>
                  </a:lnTo>
                  <a:lnTo>
                    <a:pt x="43" y="89"/>
                  </a:lnTo>
                  <a:lnTo>
                    <a:pt x="44" y="89"/>
                  </a:lnTo>
                  <a:lnTo>
                    <a:pt x="52" y="88"/>
                  </a:lnTo>
                  <a:lnTo>
                    <a:pt x="57" y="87"/>
                  </a:lnTo>
                  <a:lnTo>
                    <a:pt x="58" y="86"/>
                  </a:lnTo>
                  <a:lnTo>
                    <a:pt x="59" y="85"/>
                  </a:lnTo>
                  <a:lnTo>
                    <a:pt x="59" y="84"/>
                  </a:lnTo>
                  <a:lnTo>
                    <a:pt x="58" y="83"/>
                  </a:lnTo>
                  <a:lnTo>
                    <a:pt x="53" y="84"/>
                  </a:lnTo>
                  <a:lnTo>
                    <a:pt x="52" y="84"/>
                  </a:lnTo>
                  <a:lnTo>
                    <a:pt x="51" y="83"/>
                  </a:lnTo>
                  <a:lnTo>
                    <a:pt x="51" y="81"/>
                  </a:lnTo>
                  <a:lnTo>
                    <a:pt x="51" y="20"/>
                  </a:lnTo>
                  <a:close/>
                  <a:moveTo>
                    <a:pt x="43" y="66"/>
                  </a:moveTo>
                  <a:lnTo>
                    <a:pt x="43" y="74"/>
                  </a:lnTo>
                  <a:lnTo>
                    <a:pt x="42" y="77"/>
                  </a:lnTo>
                  <a:lnTo>
                    <a:pt x="41" y="79"/>
                  </a:lnTo>
                  <a:lnTo>
                    <a:pt x="40" y="81"/>
                  </a:lnTo>
                  <a:lnTo>
                    <a:pt x="38" y="81"/>
                  </a:lnTo>
                  <a:lnTo>
                    <a:pt x="35" y="82"/>
                  </a:lnTo>
                  <a:lnTo>
                    <a:pt x="32" y="82"/>
                  </a:lnTo>
                  <a:lnTo>
                    <a:pt x="26" y="82"/>
                  </a:lnTo>
                  <a:lnTo>
                    <a:pt x="21" y="80"/>
                  </a:lnTo>
                  <a:lnTo>
                    <a:pt x="17" y="78"/>
                  </a:lnTo>
                  <a:lnTo>
                    <a:pt x="15" y="77"/>
                  </a:lnTo>
                  <a:lnTo>
                    <a:pt x="14" y="75"/>
                  </a:lnTo>
                  <a:lnTo>
                    <a:pt x="12" y="72"/>
                  </a:lnTo>
                  <a:lnTo>
                    <a:pt x="10" y="68"/>
                  </a:lnTo>
                  <a:lnTo>
                    <a:pt x="10" y="65"/>
                  </a:lnTo>
                  <a:lnTo>
                    <a:pt x="9" y="61"/>
                  </a:lnTo>
                  <a:lnTo>
                    <a:pt x="10" y="57"/>
                  </a:lnTo>
                  <a:lnTo>
                    <a:pt x="10" y="53"/>
                  </a:lnTo>
                  <a:lnTo>
                    <a:pt x="12" y="50"/>
                  </a:lnTo>
                  <a:lnTo>
                    <a:pt x="13" y="48"/>
                  </a:lnTo>
                  <a:lnTo>
                    <a:pt x="14" y="46"/>
                  </a:lnTo>
                  <a:lnTo>
                    <a:pt x="17" y="44"/>
                  </a:lnTo>
                  <a:lnTo>
                    <a:pt x="20" y="42"/>
                  </a:lnTo>
                  <a:lnTo>
                    <a:pt x="24" y="40"/>
                  </a:lnTo>
                  <a:lnTo>
                    <a:pt x="28" y="40"/>
                  </a:lnTo>
                  <a:lnTo>
                    <a:pt x="33" y="40"/>
                  </a:lnTo>
                  <a:lnTo>
                    <a:pt x="35" y="41"/>
                  </a:lnTo>
                  <a:lnTo>
                    <a:pt x="36" y="42"/>
                  </a:lnTo>
                  <a:lnTo>
                    <a:pt x="39" y="44"/>
                  </a:lnTo>
                  <a:lnTo>
                    <a:pt x="41" y="47"/>
                  </a:lnTo>
                  <a:lnTo>
                    <a:pt x="42" y="51"/>
                  </a:lnTo>
                  <a:lnTo>
                    <a:pt x="42" y="56"/>
                  </a:lnTo>
                  <a:lnTo>
                    <a:pt x="43" y="6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2" name="Freeform 198"/>
            <p:cNvSpPr>
              <a:spLocks noEditPoints="1"/>
            </p:cNvSpPr>
            <p:nvPr/>
          </p:nvSpPr>
          <p:spPr bwMode="auto">
            <a:xfrm>
              <a:off x="815249" y="5968444"/>
              <a:ext cx="43665" cy="134547"/>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0 w 27"/>
                <a:gd name="T45" fmla="*/ 2147483647 h 84"/>
                <a:gd name="T46" fmla="*/ 0 w 27"/>
                <a:gd name="T47" fmla="*/ 2147483647 h 84"/>
                <a:gd name="T48" fmla="*/ 0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0 h 84"/>
                <a:gd name="T76" fmla="*/ 2147483647 w 27"/>
                <a:gd name="T77" fmla="*/ 2147483647 h 84"/>
                <a:gd name="T78" fmla="*/ 2147483647 w 27"/>
                <a:gd name="T79" fmla="*/ 2147483647 h 84"/>
                <a:gd name="T80" fmla="*/ 2147483647 w 27"/>
                <a:gd name="T81" fmla="*/ 2147483647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0 h 8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7"/>
                <a:gd name="T169" fmla="*/ 0 h 84"/>
                <a:gd name="T170" fmla="*/ 27 w 27"/>
                <a:gd name="T171" fmla="*/ 84 h 8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7" h="84">
                  <a:moveTo>
                    <a:pt x="18" y="38"/>
                  </a:moveTo>
                  <a:lnTo>
                    <a:pt x="19" y="31"/>
                  </a:lnTo>
                  <a:lnTo>
                    <a:pt x="19" y="30"/>
                  </a:lnTo>
                  <a:lnTo>
                    <a:pt x="18" y="30"/>
                  </a:lnTo>
                  <a:lnTo>
                    <a:pt x="10" y="36"/>
                  </a:lnTo>
                  <a:lnTo>
                    <a:pt x="8" y="37"/>
                  </a:lnTo>
                  <a:lnTo>
                    <a:pt x="6" y="37"/>
                  </a:lnTo>
                  <a:lnTo>
                    <a:pt x="4" y="38"/>
                  </a:lnTo>
                  <a:lnTo>
                    <a:pt x="3" y="39"/>
                  </a:lnTo>
                  <a:lnTo>
                    <a:pt x="4" y="40"/>
                  </a:lnTo>
                  <a:lnTo>
                    <a:pt x="7" y="41"/>
                  </a:lnTo>
                  <a:lnTo>
                    <a:pt x="8" y="41"/>
                  </a:lnTo>
                  <a:lnTo>
                    <a:pt x="9" y="42"/>
                  </a:lnTo>
                  <a:lnTo>
                    <a:pt x="9" y="43"/>
                  </a:lnTo>
                  <a:lnTo>
                    <a:pt x="10" y="45"/>
                  </a:lnTo>
                  <a:lnTo>
                    <a:pt x="10" y="74"/>
                  </a:lnTo>
                  <a:lnTo>
                    <a:pt x="9" y="77"/>
                  </a:lnTo>
                  <a:lnTo>
                    <a:pt x="9" y="78"/>
                  </a:lnTo>
                  <a:lnTo>
                    <a:pt x="8" y="79"/>
                  </a:lnTo>
                  <a:lnTo>
                    <a:pt x="6" y="80"/>
                  </a:lnTo>
                  <a:lnTo>
                    <a:pt x="2" y="81"/>
                  </a:lnTo>
                  <a:lnTo>
                    <a:pt x="1" y="82"/>
                  </a:lnTo>
                  <a:lnTo>
                    <a:pt x="0" y="82"/>
                  </a:lnTo>
                  <a:lnTo>
                    <a:pt x="0" y="83"/>
                  </a:lnTo>
                  <a:lnTo>
                    <a:pt x="0" y="84"/>
                  </a:lnTo>
                  <a:lnTo>
                    <a:pt x="1" y="84"/>
                  </a:lnTo>
                  <a:lnTo>
                    <a:pt x="3" y="84"/>
                  </a:lnTo>
                  <a:lnTo>
                    <a:pt x="13" y="84"/>
                  </a:lnTo>
                  <a:lnTo>
                    <a:pt x="23" y="84"/>
                  </a:lnTo>
                  <a:lnTo>
                    <a:pt x="26" y="84"/>
                  </a:lnTo>
                  <a:lnTo>
                    <a:pt x="27" y="83"/>
                  </a:lnTo>
                  <a:lnTo>
                    <a:pt x="26" y="82"/>
                  </a:lnTo>
                  <a:lnTo>
                    <a:pt x="24" y="81"/>
                  </a:lnTo>
                  <a:lnTo>
                    <a:pt x="20" y="80"/>
                  </a:lnTo>
                  <a:lnTo>
                    <a:pt x="19" y="78"/>
                  </a:lnTo>
                  <a:lnTo>
                    <a:pt x="18" y="76"/>
                  </a:lnTo>
                  <a:lnTo>
                    <a:pt x="18" y="38"/>
                  </a:lnTo>
                  <a:close/>
                  <a:moveTo>
                    <a:pt x="14" y="0"/>
                  </a:moveTo>
                  <a:lnTo>
                    <a:pt x="12" y="1"/>
                  </a:lnTo>
                  <a:lnTo>
                    <a:pt x="10" y="2"/>
                  </a:lnTo>
                  <a:lnTo>
                    <a:pt x="9" y="4"/>
                  </a:lnTo>
                  <a:lnTo>
                    <a:pt x="8" y="6"/>
                  </a:lnTo>
                  <a:lnTo>
                    <a:pt x="9" y="8"/>
                  </a:lnTo>
                  <a:lnTo>
                    <a:pt x="9" y="9"/>
                  </a:lnTo>
                  <a:lnTo>
                    <a:pt x="10" y="10"/>
                  </a:lnTo>
                  <a:lnTo>
                    <a:pt x="12" y="12"/>
                  </a:lnTo>
                  <a:lnTo>
                    <a:pt x="14" y="12"/>
                  </a:lnTo>
                  <a:lnTo>
                    <a:pt x="16" y="12"/>
                  </a:lnTo>
                  <a:lnTo>
                    <a:pt x="17" y="11"/>
                  </a:lnTo>
                  <a:lnTo>
                    <a:pt x="18" y="10"/>
                  </a:lnTo>
                  <a:lnTo>
                    <a:pt x="19" y="8"/>
                  </a:lnTo>
                  <a:lnTo>
                    <a:pt x="20" y="6"/>
                  </a:lnTo>
                  <a:lnTo>
                    <a:pt x="19" y="4"/>
                  </a:lnTo>
                  <a:lnTo>
                    <a:pt x="18" y="2"/>
                  </a:lnTo>
                  <a:lnTo>
                    <a:pt x="16" y="1"/>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3" name="Freeform 199"/>
            <p:cNvSpPr>
              <a:spLocks/>
            </p:cNvSpPr>
            <p:nvPr/>
          </p:nvSpPr>
          <p:spPr bwMode="auto">
            <a:xfrm>
              <a:off x="872887" y="6006118"/>
              <a:ext cx="55891" cy="98667"/>
            </a:xfrm>
            <a:custGeom>
              <a:avLst/>
              <a:gdLst>
                <a:gd name="T0" fmla="*/ 2147483647 w 35"/>
                <a:gd name="T1" fmla="*/ 2147483647 h 62"/>
                <a:gd name="T2" fmla="*/ 2147483647 w 35"/>
                <a:gd name="T3" fmla="*/ 2147483647 h 62"/>
                <a:gd name="T4" fmla="*/ 2147483647 w 35"/>
                <a:gd name="T5" fmla="*/ 2147483647 h 62"/>
                <a:gd name="T6" fmla="*/ 2147483647 w 35"/>
                <a:gd name="T7" fmla="*/ 2147483647 h 62"/>
                <a:gd name="T8" fmla="*/ 2147483647 w 35"/>
                <a:gd name="T9" fmla="*/ 2147483647 h 62"/>
                <a:gd name="T10" fmla="*/ 2147483647 w 35"/>
                <a:gd name="T11" fmla="*/ 2147483647 h 62"/>
                <a:gd name="T12" fmla="*/ 2147483647 w 35"/>
                <a:gd name="T13" fmla="*/ 2147483647 h 62"/>
                <a:gd name="T14" fmla="*/ 2147483647 w 35"/>
                <a:gd name="T15" fmla="*/ 2147483647 h 62"/>
                <a:gd name="T16" fmla="*/ 2147483647 w 35"/>
                <a:gd name="T17" fmla="*/ 2147483647 h 62"/>
                <a:gd name="T18" fmla="*/ 2147483647 w 35"/>
                <a:gd name="T19" fmla="*/ 2147483647 h 62"/>
                <a:gd name="T20" fmla="*/ 2147483647 w 35"/>
                <a:gd name="T21" fmla="*/ 2147483647 h 62"/>
                <a:gd name="T22" fmla="*/ 2147483647 w 35"/>
                <a:gd name="T23" fmla="*/ 2147483647 h 62"/>
                <a:gd name="T24" fmla="*/ 2147483647 w 35"/>
                <a:gd name="T25" fmla="*/ 0 h 62"/>
                <a:gd name="T26" fmla="*/ 2147483647 w 35"/>
                <a:gd name="T27" fmla="*/ 0 h 62"/>
                <a:gd name="T28" fmla="*/ 2147483647 w 35"/>
                <a:gd name="T29" fmla="*/ 2147483647 h 62"/>
                <a:gd name="T30" fmla="*/ 2147483647 w 35"/>
                <a:gd name="T31" fmla="*/ 2147483647 h 62"/>
                <a:gd name="T32" fmla="*/ 2147483647 w 35"/>
                <a:gd name="T33" fmla="*/ 2147483647 h 62"/>
                <a:gd name="T34" fmla="*/ 2147483647 w 35"/>
                <a:gd name="T35" fmla="*/ 2147483647 h 62"/>
                <a:gd name="T36" fmla="*/ 2147483647 w 35"/>
                <a:gd name="T37" fmla="*/ 2147483647 h 62"/>
                <a:gd name="T38" fmla="*/ 0 w 35"/>
                <a:gd name="T39" fmla="*/ 2147483647 h 62"/>
                <a:gd name="T40" fmla="*/ 0 w 35"/>
                <a:gd name="T41" fmla="*/ 2147483647 h 62"/>
                <a:gd name="T42" fmla="*/ 0 w 35"/>
                <a:gd name="T43" fmla="*/ 2147483647 h 62"/>
                <a:gd name="T44" fmla="*/ 2147483647 w 35"/>
                <a:gd name="T45" fmla="*/ 2147483647 h 62"/>
                <a:gd name="T46" fmla="*/ 2147483647 w 35"/>
                <a:gd name="T47" fmla="*/ 2147483647 h 62"/>
                <a:gd name="T48" fmla="*/ 2147483647 w 35"/>
                <a:gd name="T49" fmla="*/ 2147483647 h 62"/>
                <a:gd name="T50" fmla="*/ 2147483647 w 35"/>
                <a:gd name="T51" fmla="*/ 2147483647 h 62"/>
                <a:gd name="T52" fmla="*/ 2147483647 w 35"/>
                <a:gd name="T53" fmla="*/ 2147483647 h 62"/>
                <a:gd name="T54" fmla="*/ 2147483647 w 35"/>
                <a:gd name="T55" fmla="*/ 2147483647 h 62"/>
                <a:gd name="T56" fmla="*/ 2147483647 w 35"/>
                <a:gd name="T57" fmla="*/ 2147483647 h 62"/>
                <a:gd name="T58" fmla="*/ 2147483647 w 35"/>
                <a:gd name="T59" fmla="*/ 2147483647 h 62"/>
                <a:gd name="T60" fmla="*/ 2147483647 w 35"/>
                <a:gd name="T61" fmla="*/ 2147483647 h 62"/>
                <a:gd name="T62" fmla="*/ 2147483647 w 35"/>
                <a:gd name="T63" fmla="*/ 2147483647 h 62"/>
                <a:gd name="T64" fmla="*/ 2147483647 w 35"/>
                <a:gd name="T65" fmla="*/ 2147483647 h 62"/>
                <a:gd name="T66" fmla="*/ 2147483647 w 35"/>
                <a:gd name="T67" fmla="*/ 2147483647 h 62"/>
                <a:gd name="T68" fmla="*/ 2147483647 w 35"/>
                <a:gd name="T69" fmla="*/ 2147483647 h 62"/>
                <a:gd name="T70" fmla="*/ 2147483647 w 35"/>
                <a:gd name="T71" fmla="*/ 2147483647 h 62"/>
                <a:gd name="T72" fmla="*/ 2147483647 w 35"/>
                <a:gd name="T73" fmla="*/ 2147483647 h 62"/>
                <a:gd name="T74" fmla="*/ 2147483647 w 35"/>
                <a:gd name="T75" fmla="*/ 2147483647 h 62"/>
                <a:gd name="T76" fmla="*/ 2147483647 w 35"/>
                <a:gd name="T77" fmla="*/ 2147483647 h 62"/>
                <a:gd name="T78" fmla="*/ 2147483647 w 35"/>
                <a:gd name="T79" fmla="*/ 2147483647 h 62"/>
                <a:gd name="T80" fmla="*/ 2147483647 w 35"/>
                <a:gd name="T81" fmla="*/ 2147483647 h 62"/>
                <a:gd name="T82" fmla="*/ 2147483647 w 35"/>
                <a:gd name="T83" fmla="*/ 2147483647 h 62"/>
                <a:gd name="T84" fmla="*/ 2147483647 w 35"/>
                <a:gd name="T85" fmla="*/ 2147483647 h 62"/>
                <a:gd name="T86" fmla="*/ 2147483647 w 35"/>
                <a:gd name="T87" fmla="*/ 2147483647 h 62"/>
                <a:gd name="T88" fmla="*/ 2147483647 w 35"/>
                <a:gd name="T89" fmla="*/ 2147483647 h 62"/>
                <a:gd name="T90" fmla="*/ 2147483647 w 35"/>
                <a:gd name="T91" fmla="*/ 2147483647 h 62"/>
                <a:gd name="T92" fmla="*/ 2147483647 w 35"/>
                <a:gd name="T93" fmla="*/ 2147483647 h 62"/>
                <a:gd name="T94" fmla="*/ 2147483647 w 35"/>
                <a:gd name="T95" fmla="*/ 2147483647 h 62"/>
                <a:gd name="T96" fmla="*/ 2147483647 w 35"/>
                <a:gd name="T97" fmla="*/ 2147483647 h 62"/>
                <a:gd name="T98" fmla="*/ 2147483647 w 35"/>
                <a:gd name="T99" fmla="*/ 2147483647 h 62"/>
                <a:gd name="T100" fmla="*/ 2147483647 w 35"/>
                <a:gd name="T101" fmla="*/ 2147483647 h 62"/>
                <a:gd name="T102" fmla="*/ 2147483647 w 35"/>
                <a:gd name="T103" fmla="*/ 2147483647 h 62"/>
                <a:gd name="T104" fmla="*/ 2147483647 w 35"/>
                <a:gd name="T105" fmla="*/ 2147483647 h 62"/>
                <a:gd name="T106" fmla="*/ 2147483647 w 35"/>
                <a:gd name="T107" fmla="*/ 2147483647 h 62"/>
                <a:gd name="T108" fmla="*/ 2147483647 w 35"/>
                <a:gd name="T109" fmla="*/ 2147483647 h 62"/>
                <a:gd name="T110" fmla="*/ 2147483647 w 35"/>
                <a:gd name="T111" fmla="*/ 2147483647 h 62"/>
                <a:gd name="T112" fmla="*/ 2147483647 w 35"/>
                <a:gd name="T113" fmla="*/ 2147483647 h 6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5"/>
                <a:gd name="T172" fmla="*/ 0 h 62"/>
                <a:gd name="T173" fmla="*/ 35 w 35"/>
                <a:gd name="T174" fmla="*/ 62 h 6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5" h="62">
                  <a:moveTo>
                    <a:pt x="33" y="16"/>
                  </a:moveTo>
                  <a:lnTo>
                    <a:pt x="34" y="15"/>
                  </a:lnTo>
                  <a:lnTo>
                    <a:pt x="35" y="15"/>
                  </a:lnTo>
                  <a:lnTo>
                    <a:pt x="35" y="13"/>
                  </a:lnTo>
                  <a:lnTo>
                    <a:pt x="35" y="11"/>
                  </a:lnTo>
                  <a:lnTo>
                    <a:pt x="34" y="10"/>
                  </a:lnTo>
                  <a:lnTo>
                    <a:pt x="33" y="10"/>
                  </a:lnTo>
                  <a:lnTo>
                    <a:pt x="19" y="10"/>
                  </a:lnTo>
                  <a:lnTo>
                    <a:pt x="17" y="9"/>
                  </a:lnTo>
                  <a:lnTo>
                    <a:pt x="16" y="8"/>
                  </a:lnTo>
                  <a:lnTo>
                    <a:pt x="16" y="3"/>
                  </a:lnTo>
                  <a:lnTo>
                    <a:pt x="16" y="1"/>
                  </a:lnTo>
                  <a:lnTo>
                    <a:pt x="16" y="0"/>
                  </a:lnTo>
                  <a:lnTo>
                    <a:pt x="15" y="0"/>
                  </a:lnTo>
                  <a:lnTo>
                    <a:pt x="13" y="2"/>
                  </a:lnTo>
                  <a:lnTo>
                    <a:pt x="9" y="8"/>
                  </a:lnTo>
                  <a:lnTo>
                    <a:pt x="6" y="11"/>
                  </a:lnTo>
                  <a:lnTo>
                    <a:pt x="3" y="12"/>
                  </a:lnTo>
                  <a:lnTo>
                    <a:pt x="1" y="14"/>
                  </a:lnTo>
                  <a:lnTo>
                    <a:pt x="0" y="14"/>
                  </a:lnTo>
                  <a:lnTo>
                    <a:pt x="0" y="15"/>
                  </a:lnTo>
                  <a:lnTo>
                    <a:pt x="0" y="16"/>
                  </a:lnTo>
                  <a:lnTo>
                    <a:pt x="1" y="16"/>
                  </a:lnTo>
                  <a:lnTo>
                    <a:pt x="3" y="16"/>
                  </a:lnTo>
                  <a:lnTo>
                    <a:pt x="6" y="17"/>
                  </a:lnTo>
                  <a:lnTo>
                    <a:pt x="6" y="19"/>
                  </a:lnTo>
                  <a:lnTo>
                    <a:pt x="6" y="48"/>
                  </a:lnTo>
                  <a:lnTo>
                    <a:pt x="6" y="51"/>
                  </a:lnTo>
                  <a:lnTo>
                    <a:pt x="7" y="53"/>
                  </a:lnTo>
                  <a:lnTo>
                    <a:pt x="7" y="54"/>
                  </a:lnTo>
                  <a:lnTo>
                    <a:pt x="8" y="56"/>
                  </a:lnTo>
                  <a:lnTo>
                    <a:pt x="10" y="58"/>
                  </a:lnTo>
                  <a:lnTo>
                    <a:pt x="12" y="60"/>
                  </a:lnTo>
                  <a:lnTo>
                    <a:pt x="14" y="61"/>
                  </a:lnTo>
                  <a:lnTo>
                    <a:pt x="17" y="62"/>
                  </a:lnTo>
                  <a:lnTo>
                    <a:pt x="20" y="62"/>
                  </a:lnTo>
                  <a:lnTo>
                    <a:pt x="24" y="61"/>
                  </a:lnTo>
                  <a:lnTo>
                    <a:pt x="27" y="61"/>
                  </a:lnTo>
                  <a:lnTo>
                    <a:pt x="31" y="59"/>
                  </a:lnTo>
                  <a:lnTo>
                    <a:pt x="33" y="57"/>
                  </a:lnTo>
                  <a:lnTo>
                    <a:pt x="34" y="56"/>
                  </a:lnTo>
                  <a:lnTo>
                    <a:pt x="33" y="55"/>
                  </a:lnTo>
                  <a:lnTo>
                    <a:pt x="32" y="54"/>
                  </a:lnTo>
                  <a:lnTo>
                    <a:pt x="29" y="55"/>
                  </a:lnTo>
                  <a:lnTo>
                    <a:pt x="27" y="56"/>
                  </a:lnTo>
                  <a:lnTo>
                    <a:pt x="24" y="56"/>
                  </a:lnTo>
                  <a:lnTo>
                    <a:pt x="20" y="55"/>
                  </a:lnTo>
                  <a:lnTo>
                    <a:pt x="17" y="53"/>
                  </a:lnTo>
                  <a:lnTo>
                    <a:pt x="16" y="52"/>
                  </a:lnTo>
                  <a:lnTo>
                    <a:pt x="16" y="51"/>
                  </a:lnTo>
                  <a:lnTo>
                    <a:pt x="15" y="47"/>
                  </a:lnTo>
                  <a:lnTo>
                    <a:pt x="15" y="21"/>
                  </a:lnTo>
                  <a:lnTo>
                    <a:pt x="16" y="18"/>
                  </a:lnTo>
                  <a:lnTo>
                    <a:pt x="16" y="17"/>
                  </a:lnTo>
                  <a:lnTo>
                    <a:pt x="17" y="16"/>
                  </a:lnTo>
                  <a:lnTo>
                    <a:pt x="20" y="16"/>
                  </a:lnTo>
                  <a:lnTo>
                    <a:pt x="33" y="1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4" name="Freeform 200"/>
            <p:cNvSpPr>
              <a:spLocks/>
            </p:cNvSpPr>
            <p:nvPr/>
          </p:nvSpPr>
          <p:spPr bwMode="auto">
            <a:xfrm>
              <a:off x="2078031" y="5966651"/>
              <a:ext cx="113527" cy="138133"/>
            </a:xfrm>
            <a:custGeom>
              <a:avLst/>
              <a:gdLst>
                <a:gd name="T0" fmla="*/ 0 w 72"/>
                <a:gd name="T1" fmla="*/ 2147483647 h 87"/>
                <a:gd name="T2" fmla="*/ 2147483647 w 72"/>
                <a:gd name="T3" fmla="*/ 2147483647 h 87"/>
                <a:gd name="T4" fmla="*/ 2147483647 w 72"/>
                <a:gd name="T5" fmla="*/ 2147483647 h 87"/>
                <a:gd name="T6" fmla="*/ 2147483647 w 72"/>
                <a:gd name="T7" fmla="*/ 2147483647 h 87"/>
                <a:gd name="T8" fmla="*/ 2147483647 w 72"/>
                <a:gd name="T9" fmla="*/ 2147483647 h 87"/>
                <a:gd name="T10" fmla="*/ 2147483647 w 72"/>
                <a:gd name="T11" fmla="*/ 2147483647 h 87"/>
                <a:gd name="T12" fmla="*/ 2147483647 w 72"/>
                <a:gd name="T13" fmla="*/ 2147483647 h 87"/>
                <a:gd name="T14" fmla="*/ 2147483647 w 72"/>
                <a:gd name="T15" fmla="*/ 2147483647 h 87"/>
                <a:gd name="T16" fmla="*/ 2147483647 w 72"/>
                <a:gd name="T17" fmla="*/ 2147483647 h 87"/>
                <a:gd name="T18" fmla="*/ 2147483647 w 72"/>
                <a:gd name="T19" fmla="*/ 2147483647 h 87"/>
                <a:gd name="T20" fmla="*/ 2147483647 w 72"/>
                <a:gd name="T21" fmla="*/ 2147483647 h 87"/>
                <a:gd name="T22" fmla="*/ 2147483647 w 72"/>
                <a:gd name="T23" fmla="*/ 2147483647 h 87"/>
                <a:gd name="T24" fmla="*/ 2147483647 w 72"/>
                <a:gd name="T25" fmla="*/ 2147483647 h 87"/>
                <a:gd name="T26" fmla="*/ 2147483647 w 72"/>
                <a:gd name="T27" fmla="*/ 2147483647 h 87"/>
                <a:gd name="T28" fmla="*/ 2147483647 w 72"/>
                <a:gd name="T29" fmla="*/ 2147483647 h 87"/>
                <a:gd name="T30" fmla="*/ 2147483647 w 72"/>
                <a:gd name="T31" fmla="*/ 2147483647 h 87"/>
                <a:gd name="T32" fmla="*/ 2147483647 w 72"/>
                <a:gd name="T33" fmla="*/ 2147483647 h 87"/>
                <a:gd name="T34" fmla="*/ 2147483647 w 72"/>
                <a:gd name="T35" fmla="*/ 2147483647 h 87"/>
                <a:gd name="T36" fmla="*/ 2147483647 w 72"/>
                <a:gd name="T37" fmla="*/ 2147483647 h 87"/>
                <a:gd name="T38" fmla="*/ 2147483647 w 72"/>
                <a:gd name="T39" fmla="*/ 2147483647 h 87"/>
                <a:gd name="T40" fmla="*/ 2147483647 w 72"/>
                <a:gd name="T41" fmla="*/ 2147483647 h 87"/>
                <a:gd name="T42" fmla="*/ 2147483647 w 72"/>
                <a:gd name="T43" fmla="*/ 2147483647 h 87"/>
                <a:gd name="T44" fmla="*/ 2147483647 w 72"/>
                <a:gd name="T45" fmla="*/ 2147483647 h 87"/>
                <a:gd name="T46" fmla="*/ 2147483647 w 72"/>
                <a:gd name="T47" fmla="*/ 2147483647 h 87"/>
                <a:gd name="T48" fmla="*/ 2147483647 w 72"/>
                <a:gd name="T49" fmla="*/ 2147483647 h 87"/>
                <a:gd name="T50" fmla="*/ 2147483647 w 72"/>
                <a:gd name="T51" fmla="*/ 2147483647 h 87"/>
                <a:gd name="T52" fmla="*/ 2147483647 w 72"/>
                <a:gd name="T53" fmla="*/ 2147483647 h 87"/>
                <a:gd name="T54" fmla="*/ 2147483647 w 72"/>
                <a:gd name="T55" fmla="*/ 2147483647 h 87"/>
                <a:gd name="T56" fmla="*/ 2147483647 w 72"/>
                <a:gd name="T57" fmla="*/ 2147483647 h 87"/>
                <a:gd name="T58" fmla="*/ 2147483647 w 72"/>
                <a:gd name="T59" fmla="*/ 2147483647 h 87"/>
                <a:gd name="T60" fmla="*/ 2147483647 w 72"/>
                <a:gd name="T61" fmla="*/ 2147483647 h 87"/>
                <a:gd name="T62" fmla="*/ 2147483647 w 72"/>
                <a:gd name="T63" fmla="*/ 2147483647 h 87"/>
                <a:gd name="T64" fmla="*/ 2147483647 w 72"/>
                <a:gd name="T65" fmla="*/ 2147483647 h 87"/>
                <a:gd name="T66" fmla="*/ 2147483647 w 72"/>
                <a:gd name="T67" fmla="*/ 2147483647 h 87"/>
                <a:gd name="T68" fmla="*/ 2147483647 w 72"/>
                <a:gd name="T69" fmla="*/ 2147483647 h 87"/>
                <a:gd name="T70" fmla="*/ 2147483647 w 72"/>
                <a:gd name="T71" fmla="*/ 2147483647 h 87"/>
                <a:gd name="T72" fmla="*/ 2147483647 w 72"/>
                <a:gd name="T73" fmla="*/ 2147483647 h 87"/>
                <a:gd name="T74" fmla="*/ 2147483647 w 72"/>
                <a:gd name="T75" fmla="*/ 2147483647 h 87"/>
                <a:gd name="T76" fmla="*/ 2147483647 w 72"/>
                <a:gd name="T77" fmla="*/ 0 h 87"/>
                <a:gd name="T78" fmla="*/ 2147483647 w 72"/>
                <a:gd name="T79" fmla="*/ 2147483647 h 87"/>
                <a:gd name="T80" fmla="*/ 2147483647 w 72"/>
                <a:gd name="T81" fmla="*/ 2147483647 h 87"/>
                <a:gd name="T82" fmla="*/ 2147483647 w 72"/>
                <a:gd name="T83" fmla="*/ 2147483647 h 87"/>
                <a:gd name="T84" fmla="*/ 2147483647 w 72"/>
                <a:gd name="T85" fmla="*/ 2147483647 h 87"/>
                <a:gd name="T86" fmla="*/ 2147483647 w 72"/>
                <a:gd name="T87" fmla="*/ 2147483647 h 87"/>
                <a:gd name="T88" fmla="*/ 2147483647 w 72"/>
                <a:gd name="T89" fmla="*/ 2147483647 h 87"/>
                <a:gd name="T90" fmla="*/ 2147483647 w 72"/>
                <a:gd name="T91" fmla="*/ 2147483647 h 87"/>
                <a:gd name="T92" fmla="*/ 0 w 72"/>
                <a:gd name="T93" fmla="*/ 2147483647 h 8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2"/>
                <a:gd name="T142" fmla="*/ 0 h 87"/>
                <a:gd name="T143" fmla="*/ 72 w 72"/>
                <a:gd name="T144" fmla="*/ 87 h 8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2" h="87">
                  <a:moveTo>
                    <a:pt x="0" y="45"/>
                  </a:moveTo>
                  <a:lnTo>
                    <a:pt x="0" y="49"/>
                  </a:lnTo>
                  <a:lnTo>
                    <a:pt x="1" y="54"/>
                  </a:lnTo>
                  <a:lnTo>
                    <a:pt x="2" y="58"/>
                  </a:lnTo>
                  <a:lnTo>
                    <a:pt x="4" y="63"/>
                  </a:lnTo>
                  <a:lnTo>
                    <a:pt x="5" y="66"/>
                  </a:lnTo>
                  <a:lnTo>
                    <a:pt x="8" y="70"/>
                  </a:lnTo>
                  <a:lnTo>
                    <a:pt x="11" y="73"/>
                  </a:lnTo>
                  <a:lnTo>
                    <a:pt x="14" y="76"/>
                  </a:lnTo>
                  <a:lnTo>
                    <a:pt x="17" y="79"/>
                  </a:lnTo>
                  <a:lnTo>
                    <a:pt x="21" y="81"/>
                  </a:lnTo>
                  <a:lnTo>
                    <a:pt x="25" y="83"/>
                  </a:lnTo>
                  <a:lnTo>
                    <a:pt x="29" y="84"/>
                  </a:lnTo>
                  <a:lnTo>
                    <a:pt x="33" y="85"/>
                  </a:lnTo>
                  <a:lnTo>
                    <a:pt x="37" y="86"/>
                  </a:lnTo>
                  <a:lnTo>
                    <a:pt x="46" y="87"/>
                  </a:lnTo>
                  <a:lnTo>
                    <a:pt x="55" y="86"/>
                  </a:lnTo>
                  <a:lnTo>
                    <a:pt x="62" y="85"/>
                  </a:lnTo>
                  <a:lnTo>
                    <a:pt x="68" y="83"/>
                  </a:lnTo>
                  <a:lnTo>
                    <a:pt x="70" y="81"/>
                  </a:lnTo>
                  <a:lnTo>
                    <a:pt x="71" y="77"/>
                  </a:lnTo>
                  <a:lnTo>
                    <a:pt x="72" y="73"/>
                  </a:lnTo>
                  <a:lnTo>
                    <a:pt x="72" y="68"/>
                  </a:lnTo>
                  <a:lnTo>
                    <a:pt x="71" y="67"/>
                  </a:lnTo>
                  <a:lnTo>
                    <a:pt x="70" y="68"/>
                  </a:lnTo>
                  <a:lnTo>
                    <a:pt x="69" y="69"/>
                  </a:lnTo>
                  <a:lnTo>
                    <a:pt x="65" y="74"/>
                  </a:lnTo>
                  <a:lnTo>
                    <a:pt x="62" y="77"/>
                  </a:lnTo>
                  <a:lnTo>
                    <a:pt x="59" y="80"/>
                  </a:lnTo>
                  <a:lnTo>
                    <a:pt x="56" y="81"/>
                  </a:lnTo>
                  <a:lnTo>
                    <a:pt x="53" y="82"/>
                  </a:lnTo>
                  <a:lnTo>
                    <a:pt x="45" y="83"/>
                  </a:lnTo>
                  <a:lnTo>
                    <a:pt x="38" y="82"/>
                  </a:lnTo>
                  <a:lnTo>
                    <a:pt x="35" y="81"/>
                  </a:lnTo>
                  <a:lnTo>
                    <a:pt x="32" y="80"/>
                  </a:lnTo>
                  <a:lnTo>
                    <a:pt x="29" y="78"/>
                  </a:lnTo>
                  <a:lnTo>
                    <a:pt x="26" y="76"/>
                  </a:lnTo>
                  <a:lnTo>
                    <a:pt x="24" y="74"/>
                  </a:lnTo>
                  <a:lnTo>
                    <a:pt x="22" y="71"/>
                  </a:lnTo>
                  <a:lnTo>
                    <a:pt x="18" y="66"/>
                  </a:lnTo>
                  <a:lnTo>
                    <a:pt x="16" y="59"/>
                  </a:lnTo>
                  <a:lnTo>
                    <a:pt x="15" y="56"/>
                  </a:lnTo>
                  <a:lnTo>
                    <a:pt x="14" y="53"/>
                  </a:lnTo>
                  <a:lnTo>
                    <a:pt x="14" y="46"/>
                  </a:lnTo>
                  <a:lnTo>
                    <a:pt x="14" y="41"/>
                  </a:lnTo>
                  <a:lnTo>
                    <a:pt x="14" y="36"/>
                  </a:lnTo>
                  <a:lnTo>
                    <a:pt x="15" y="32"/>
                  </a:lnTo>
                  <a:lnTo>
                    <a:pt x="16" y="28"/>
                  </a:lnTo>
                  <a:lnTo>
                    <a:pt x="18" y="25"/>
                  </a:lnTo>
                  <a:lnTo>
                    <a:pt x="20" y="21"/>
                  </a:lnTo>
                  <a:lnTo>
                    <a:pt x="22" y="18"/>
                  </a:lnTo>
                  <a:lnTo>
                    <a:pt x="24" y="15"/>
                  </a:lnTo>
                  <a:lnTo>
                    <a:pt x="26" y="13"/>
                  </a:lnTo>
                  <a:lnTo>
                    <a:pt x="29" y="10"/>
                  </a:lnTo>
                  <a:lnTo>
                    <a:pt x="32" y="8"/>
                  </a:lnTo>
                  <a:lnTo>
                    <a:pt x="34" y="7"/>
                  </a:lnTo>
                  <a:lnTo>
                    <a:pt x="37" y="6"/>
                  </a:lnTo>
                  <a:lnTo>
                    <a:pt x="40" y="5"/>
                  </a:lnTo>
                  <a:lnTo>
                    <a:pt x="46" y="4"/>
                  </a:lnTo>
                  <a:lnTo>
                    <a:pt x="52" y="5"/>
                  </a:lnTo>
                  <a:lnTo>
                    <a:pt x="55" y="5"/>
                  </a:lnTo>
                  <a:lnTo>
                    <a:pt x="57" y="6"/>
                  </a:lnTo>
                  <a:lnTo>
                    <a:pt x="61" y="8"/>
                  </a:lnTo>
                  <a:lnTo>
                    <a:pt x="62" y="9"/>
                  </a:lnTo>
                  <a:lnTo>
                    <a:pt x="63" y="10"/>
                  </a:lnTo>
                  <a:lnTo>
                    <a:pt x="67" y="15"/>
                  </a:lnTo>
                  <a:lnTo>
                    <a:pt x="69" y="16"/>
                  </a:lnTo>
                  <a:lnTo>
                    <a:pt x="70" y="17"/>
                  </a:lnTo>
                  <a:lnTo>
                    <a:pt x="71" y="17"/>
                  </a:lnTo>
                  <a:lnTo>
                    <a:pt x="71" y="15"/>
                  </a:lnTo>
                  <a:lnTo>
                    <a:pt x="70" y="9"/>
                  </a:lnTo>
                  <a:lnTo>
                    <a:pt x="70" y="6"/>
                  </a:lnTo>
                  <a:lnTo>
                    <a:pt x="69" y="5"/>
                  </a:lnTo>
                  <a:lnTo>
                    <a:pt x="68" y="4"/>
                  </a:lnTo>
                  <a:lnTo>
                    <a:pt x="66" y="3"/>
                  </a:lnTo>
                  <a:lnTo>
                    <a:pt x="59" y="1"/>
                  </a:lnTo>
                  <a:lnTo>
                    <a:pt x="52" y="0"/>
                  </a:lnTo>
                  <a:lnTo>
                    <a:pt x="46" y="0"/>
                  </a:lnTo>
                  <a:lnTo>
                    <a:pt x="41" y="0"/>
                  </a:lnTo>
                  <a:lnTo>
                    <a:pt x="35" y="1"/>
                  </a:lnTo>
                  <a:lnTo>
                    <a:pt x="30" y="2"/>
                  </a:lnTo>
                  <a:lnTo>
                    <a:pt x="26" y="4"/>
                  </a:lnTo>
                  <a:lnTo>
                    <a:pt x="22" y="6"/>
                  </a:lnTo>
                  <a:lnTo>
                    <a:pt x="18" y="8"/>
                  </a:lnTo>
                  <a:lnTo>
                    <a:pt x="14" y="11"/>
                  </a:lnTo>
                  <a:lnTo>
                    <a:pt x="11" y="14"/>
                  </a:lnTo>
                  <a:lnTo>
                    <a:pt x="9" y="17"/>
                  </a:lnTo>
                  <a:lnTo>
                    <a:pt x="6" y="21"/>
                  </a:lnTo>
                  <a:lnTo>
                    <a:pt x="4" y="25"/>
                  </a:lnTo>
                  <a:lnTo>
                    <a:pt x="3" y="28"/>
                  </a:lnTo>
                  <a:lnTo>
                    <a:pt x="1" y="32"/>
                  </a:lnTo>
                  <a:lnTo>
                    <a:pt x="1" y="36"/>
                  </a:lnTo>
                  <a:lnTo>
                    <a:pt x="0" y="40"/>
                  </a:lnTo>
                  <a:lnTo>
                    <a:pt x="0" y="45"/>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5" name="Freeform 201"/>
            <p:cNvSpPr>
              <a:spLocks noEditPoints="1"/>
            </p:cNvSpPr>
            <p:nvPr/>
          </p:nvSpPr>
          <p:spPr bwMode="auto">
            <a:xfrm>
              <a:off x="2205531" y="6016881"/>
              <a:ext cx="82090" cy="87903"/>
            </a:xfrm>
            <a:custGeom>
              <a:avLst/>
              <a:gdLst>
                <a:gd name="T0" fmla="*/ 2147483647 w 52"/>
                <a:gd name="T1" fmla="*/ 2147483647 h 56"/>
                <a:gd name="T2" fmla="*/ 2147483647 w 52"/>
                <a:gd name="T3" fmla="*/ 2147483647 h 56"/>
                <a:gd name="T4" fmla="*/ 2147483647 w 52"/>
                <a:gd name="T5" fmla="*/ 2147483647 h 56"/>
                <a:gd name="T6" fmla="*/ 2147483647 w 52"/>
                <a:gd name="T7" fmla="*/ 2147483647 h 56"/>
                <a:gd name="T8" fmla="*/ 2147483647 w 52"/>
                <a:gd name="T9" fmla="*/ 2147483647 h 56"/>
                <a:gd name="T10" fmla="*/ 2147483647 w 52"/>
                <a:gd name="T11" fmla="*/ 2147483647 h 56"/>
                <a:gd name="T12" fmla="*/ 2147483647 w 52"/>
                <a:gd name="T13" fmla="*/ 2147483647 h 56"/>
                <a:gd name="T14" fmla="*/ 2147483647 w 52"/>
                <a:gd name="T15" fmla="*/ 2147483647 h 56"/>
                <a:gd name="T16" fmla="*/ 2147483647 w 52"/>
                <a:gd name="T17" fmla="*/ 2147483647 h 56"/>
                <a:gd name="T18" fmla="*/ 2147483647 w 52"/>
                <a:gd name="T19" fmla="*/ 2147483647 h 56"/>
                <a:gd name="T20" fmla="*/ 2147483647 w 52"/>
                <a:gd name="T21" fmla="*/ 2147483647 h 56"/>
                <a:gd name="T22" fmla="*/ 2147483647 w 52"/>
                <a:gd name="T23" fmla="*/ 2147483647 h 56"/>
                <a:gd name="T24" fmla="*/ 2147483647 w 52"/>
                <a:gd name="T25" fmla="*/ 2147483647 h 56"/>
                <a:gd name="T26" fmla="*/ 2147483647 w 52"/>
                <a:gd name="T27" fmla="*/ 2147483647 h 56"/>
                <a:gd name="T28" fmla="*/ 2147483647 w 52"/>
                <a:gd name="T29" fmla="*/ 2147483647 h 56"/>
                <a:gd name="T30" fmla="*/ 2147483647 w 52"/>
                <a:gd name="T31" fmla="*/ 2147483647 h 56"/>
                <a:gd name="T32" fmla="*/ 2147483647 w 52"/>
                <a:gd name="T33" fmla="*/ 2147483647 h 56"/>
                <a:gd name="T34" fmla="*/ 2147483647 w 52"/>
                <a:gd name="T35" fmla="*/ 0 h 56"/>
                <a:gd name="T36" fmla="*/ 2147483647 w 52"/>
                <a:gd name="T37" fmla="*/ 2147483647 h 56"/>
                <a:gd name="T38" fmla="*/ 2147483647 w 52"/>
                <a:gd name="T39" fmla="*/ 2147483647 h 56"/>
                <a:gd name="T40" fmla="*/ 2147483647 w 52"/>
                <a:gd name="T41" fmla="*/ 2147483647 h 56"/>
                <a:gd name="T42" fmla="*/ 2147483647 w 52"/>
                <a:gd name="T43" fmla="*/ 2147483647 h 56"/>
                <a:gd name="T44" fmla="*/ 2147483647 w 52"/>
                <a:gd name="T45" fmla="*/ 2147483647 h 56"/>
                <a:gd name="T46" fmla="*/ 2147483647 w 52"/>
                <a:gd name="T47" fmla="*/ 2147483647 h 56"/>
                <a:gd name="T48" fmla="*/ 2147483647 w 52"/>
                <a:gd name="T49" fmla="*/ 2147483647 h 56"/>
                <a:gd name="T50" fmla="*/ 2147483647 w 52"/>
                <a:gd name="T51" fmla="*/ 2147483647 h 56"/>
                <a:gd name="T52" fmla="*/ 2147483647 w 52"/>
                <a:gd name="T53" fmla="*/ 2147483647 h 56"/>
                <a:gd name="T54" fmla="*/ 2147483647 w 52"/>
                <a:gd name="T55" fmla="*/ 2147483647 h 56"/>
                <a:gd name="T56" fmla="*/ 2147483647 w 52"/>
                <a:gd name="T57" fmla="*/ 2147483647 h 56"/>
                <a:gd name="T58" fmla="*/ 2147483647 w 52"/>
                <a:gd name="T59" fmla="*/ 2147483647 h 56"/>
                <a:gd name="T60" fmla="*/ 2147483647 w 52"/>
                <a:gd name="T61" fmla="*/ 2147483647 h 56"/>
                <a:gd name="T62" fmla="*/ 2147483647 w 52"/>
                <a:gd name="T63" fmla="*/ 2147483647 h 56"/>
                <a:gd name="T64" fmla="*/ 2147483647 w 52"/>
                <a:gd name="T65" fmla="*/ 2147483647 h 56"/>
                <a:gd name="T66" fmla="*/ 2147483647 w 52"/>
                <a:gd name="T67" fmla="*/ 2147483647 h 56"/>
                <a:gd name="T68" fmla="*/ 2147483647 w 52"/>
                <a:gd name="T69" fmla="*/ 2147483647 h 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2"/>
                <a:gd name="T106" fmla="*/ 0 h 56"/>
                <a:gd name="T107" fmla="*/ 52 w 52"/>
                <a:gd name="T108" fmla="*/ 56 h 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2" h="56">
                  <a:moveTo>
                    <a:pt x="26" y="53"/>
                  </a:moveTo>
                  <a:lnTo>
                    <a:pt x="23" y="52"/>
                  </a:lnTo>
                  <a:lnTo>
                    <a:pt x="20" y="51"/>
                  </a:lnTo>
                  <a:lnTo>
                    <a:pt x="17" y="48"/>
                  </a:lnTo>
                  <a:lnTo>
                    <a:pt x="15" y="45"/>
                  </a:lnTo>
                  <a:lnTo>
                    <a:pt x="13" y="41"/>
                  </a:lnTo>
                  <a:lnTo>
                    <a:pt x="11" y="37"/>
                  </a:lnTo>
                  <a:lnTo>
                    <a:pt x="11" y="33"/>
                  </a:lnTo>
                  <a:lnTo>
                    <a:pt x="10" y="29"/>
                  </a:lnTo>
                  <a:lnTo>
                    <a:pt x="11" y="23"/>
                  </a:lnTo>
                  <a:lnTo>
                    <a:pt x="11" y="19"/>
                  </a:lnTo>
                  <a:lnTo>
                    <a:pt x="13" y="14"/>
                  </a:lnTo>
                  <a:lnTo>
                    <a:pt x="15" y="10"/>
                  </a:lnTo>
                  <a:lnTo>
                    <a:pt x="17" y="7"/>
                  </a:lnTo>
                  <a:lnTo>
                    <a:pt x="18" y="6"/>
                  </a:lnTo>
                  <a:lnTo>
                    <a:pt x="20" y="5"/>
                  </a:lnTo>
                  <a:lnTo>
                    <a:pt x="23" y="4"/>
                  </a:lnTo>
                  <a:lnTo>
                    <a:pt x="26" y="3"/>
                  </a:lnTo>
                  <a:lnTo>
                    <a:pt x="30" y="4"/>
                  </a:lnTo>
                  <a:lnTo>
                    <a:pt x="33" y="5"/>
                  </a:lnTo>
                  <a:lnTo>
                    <a:pt x="36" y="8"/>
                  </a:lnTo>
                  <a:lnTo>
                    <a:pt x="38" y="11"/>
                  </a:lnTo>
                  <a:lnTo>
                    <a:pt x="41" y="19"/>
                  </a:lnTo>
                  <a:lnTo>
                    <a:pt x="42" y="23"/>
                  </a:lnTo>
                  <a:lnTo>
                    <a:pt x="42" y="28"/>
                  </a:lnTo>
                  <a:lnTo>
                    <a:pt x="42" y="33"/>
                  </a:lnTo>
                  <a:lnTo>
                    <a:pt x="41" y="38"/>
                  </a:lnTo>
                  <a:lnTo>
                    <a:pt x="40" y="42"/>
                  </a:lnTo>
                  <a:lnTo>
                    <a:pt x="38" y="46"/>
                  </a:lnTo>
                  <a:lnTo>
                    <a:pt x="35" y="49"/>
                  </a:lnTo>
                  <a:lnTo>
                    <a:pt x="34" y="50"/>
                  </a:lnTo>
                  <a:lnTo>
                    <a:pt x="33" y="51"/>
                  </a:lnTo>
                  <a:lnTo>
                    <a:pt x="30" y="53"/>
                  </a:lnTo>
                  <a:lnTo>
                    <a:pt x="26" y="53"/>
                  </a:lnTo>
                  <a:close/>
                  <a:moveTo>
                    <a:pt x="26" y="0"/>
                  </a:moveTo>
                  <a:lnTo>
                    <a:pt x="23" y="0"/>
                  </a:lnTo>
                  <a:lnTo>
                    <a:pt x="20" y="1"/>
                  </a:lnTo>
                  <a:lnTo>
                    <a:pt x="15" y="2"/>
                  </a:lnTo>
                  <a:lnTo>
                    <a:pt x="10" y="5"/>
                  </a:lnTo>
                  <a:lnTo>
                    <a:pt x="8" y="7"/>
                  </a:lnTo>
                  <a:lnTo>
                    <a:pt x="7" y="9"/>
                  </a:lnTo>
                  <a:lnTo>
                    <a:pt x="4" y="13"/>
                  </a:lnTo>
                  <a:lnTo>
                    <a:pt x="2" y="18"/>
                  </a:lnTo>
                  <a:lnTo>
                    <a:pt x="1" y="23"/>
                  </a:lnTo>
                  <a:lnTo>
                    <a:pt x="0" y="28"/>
                  </a:lnTo>
                  <a:lnTo>
                    <a:pt x="1" y="34"/>
                  </a:lnTo>
                  <a:lnTo>
                    <a:pt x="2" y="39"/>
                  </a:lnTo>
                  <a:lnTo>
                    <a:pt x="4" y="43"/>
                  </a:lnTo>
                  <a:lnTo>
                    <a:pt x="7" y="48"/>
                  </a:lnTo>
                  <a:lnTo>
                    <a:pt x="8" y="50"/>
                  </a:lnTo>
                  <a:lnTo>
                    <a:pt x="10" y="51"/>
                  </a:lnTo>
                  <a:lnTo>
                    <a:pt x="14" y="54"/>
                  </a:lnTo>
                  <a:lnTo>
                    <a:pt x="20" y="56"/>
                  </a:lnTo>
                  <a:lnTo>
                    <a:pt x="26" y="56"/>
                  </a:lnTo>
                  <a:lnTo>
                    <a:pt x="32" y="55"/>
                  </a:lnTo>
                  <a:lnTo>
                    <a:pt x="38" y="54"/>
                  </a:lnTo>
                  <a:lnTo>
                    <a:pt x="42" y="51"/>
                  </a:lnTo>
                  <a:lnTo>
                    <a:pt x="46" y="47"/>
                  </a:lnTo>
                  <a:lnTo>
                    <a:pt x="48" y="43"/>
                  </a:lnTo>
                  <a:lnTo>
                    <a:pt x="50" y="38"/>
                  </a:lnTo>
                  <a:lnTo>
                    <a:pt x="51" y="33"/>
                  </a:lnTo>
                  <a:lnTo>
                    <a:pt x="52" y="28"/>
                  </a:lnTo>
                  <a:lnTo>
                    <a:pt x="51" y="22"/>
                  </a:lnTo>
                  <a:lnTo>
                    <a:pt x="50" y="17"/>
                  </a:lnTo>
                  <a:lnTo>
                    <a:pt x="48" y="13"/>
                  </a:lnTo>
                  <a:lnTo>
                    <a:pt x="45" y="9"/>
                  </a:lnTo>
                  <a:lnTo>
                    <a:pt x="41" y="5"/>
                  </a:lnTo>
                  <a:lnTo>
                    <a:pt x="39" y="3"/>
                  </a:lnTo>
                  <a:lnTo>
                    <a:pt x="37" y="2"/>
                  </a:lnTo>
                  <a:lnTo>
                    <a:pt x="32" y="1"/>
                  </a:lnTo>
                  <a:lnTo>
                    <a:pt x="26"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6" name="Freeform 202"/>
            <p:cNvSpPr>
              <a:spLocks/>
            </p:cNvSpPr>
            <p:nvPr/>
          </p:nvSpPr>
          <p:spPr bwMode="auto">
            <a:xfrm>
              <a:off x="2298101" y="6013293"/>
              <a:ext cx="94316" cy="89697"/>
            </a:xfrm>
            <a:custGeom>
              <a:avLst/>
              <a:gdLst>
                <a:gd name="T0" fmla="*/ 2147483647 w 59"/>
                <a:gd name="T1" fmla="*/ 2147483647 h 56"/>
                <a:gd name="T2" fmla="*/ 2147483647 w 59"/>
                <a:gd name="T3" fmla="*/ 2147483647 h 56"/>
                <a:gd name="T4" fmla="*/ 2147483647 w 59"/>
                <a:gd name="T5" fmla="*/ 2147483647 h 56"/>
                <a:gd name="T6" fmla="*/ 2147483647 w 59"/>
                <a:gd name="T7" fmla="*/ 2147483647 h 56"/>
                <a:gd name="T8" fmla="*/ 2147483647 w 59"/>
                <a:gd name="T9" fmla="*/ 2147483647 h 56"/>
                <a:gd name="T10" fmla="*/ 2147483647 w 59"/>
                <a:gd name="T11" fmla="*/ 2147483647 h 56"/>
                <a:gd name="T12" fmla="*/ 2147483647 w 59"/>
                <a:gd name="T13" fmla="*/ 2147483647 h 56"/>
                <a:gd name="T14" fmla="*/ 2147483647 w 59"/>
                <a:gd name="T15" fmla="*/ 2147483647 h 56"/>
                <a:gd name="T16" fmla="*/ 2147483647 w 59"/>
                <a:gd name="T17" fmla="*/ 2147483647 h 56"/>
                <a:gd name="T18" fmla="*/ 2147483647 w 59"/>
                <a:gd name="T19" fmla="*/ 2147483647 h 56"/>
                <a:gd name="T20" fmla="*/ 2147483647 w 59"/>
                <a:gd name="T21" fmla="*/ 2147483647 h 56"/>
                <a:gd name="T22" fmla="*/ 2147483647 w 59"/>
                <a:gd name="T23" fmla="*/ 2147483647 h 56"/>
                <a:gd name="T24" fmla="*/ 2147483647 w 59"/>
                <a:gd name="T25" fmla="*/ 2147483647 h 56"/>
                <a:gd name="T26" fmla="*/ 2147483647 w 59"/>
                <a:gd name="T27" fmla="*/ 2147483647 h 56"/>
                <a:gd name="T28" fmla="*/ 2147483647 w 59"/>
                <a:gd name="T29" fmla="*/ 2147483647 h 56"/>
                <a:gd name="T30" fmla="*/ 2147483647 w 59"/>
                <a:gd name="T31" fmla="*/ 2147483647 h 56"/>
                <a:gd name="T32" fmla="*/ 2147483647 w 59"/>
                <a:gd name="T33" fmla="*/ 2147483647 h 56"/>
                <a:gd name="T34" fmla="*/ 2147483647 w 59"/>
                <a:gd name="T35" fmla="*/ 2147483647 h 56"/>
                <a:gd name="T36" fmla="*/ 2147483647 w 59"/>
                <a:gd name="T37" fmla="*/ 2147483647 h 56"/>
                <a:gd name="T38" fmla="*/ 2147483647 w 59"/>
                <a:gd name="T39" fmla="*/ 2147483647 h 56"/>
                <a:gd name="T40" fmla="*/ 2147483647 w 59"/>
                <a:gd name="T41" fmla="*/ 2147483647 h 56"/>
                <a:gd name="T42" fmla="*/ 2147483647 w 59"/>
                <a:gd name="T43" fmla="*/ 2147483647 h 56"/>
                <a:gd name="T44" fmla="*/ 2147483647 w 59"/>
                <a:gd name="T45" fmla="*/ 2147483647 h 56"/>
                <a:gd name="T46" fmla="*/ 2147483647 w 59"/>
                <a:gd name="T47" fmla="*/ 2147483647 h 56"/>
                <a:gd name="T48" fmla="*/ 2147483647 w 59"/>
                <a:gd name="T49" fmla="*/ 2147483647 h 56"/>
                <a:gd name="T50" fmla="*/ 2147483647 w 59"/>
                <a:gd name="T51" fmla="*/ 2147483647 h 56"/>
                <a:gd name="T52" fmla="*/ 2147483647 w 59"/>
                <a:gd name="T53" fmla="*/ 2147483647 h 56"/>
                <a:gd name="T54" fmla="*/ 2147483647 w 59"/>
                <a:gd name="T55" fmla="*/ 2147483647 h 56"/>
                <a:gd name="T56" fmla="*/ 2147483647 w 59"/>
                <a:gd name="T57" fmla="*/ 2147483647 h 56"/>
                <a:gd name="T58" fmla="*/ 2147483647 w 59"/>
                <a:gd name="T59" fmla="*/ 2147483647 h 56"/>
                <a:gd name="T60" fmla="*/ 2147483647 w 59"/>
                <a:gd name="T61" fmla="*/ 2147483647 h 56"/>
                <a:gd name="T62" fmla="*/ 2147483647 w 59"/>
                <a:gd name="T63" fmla="*/ 2147483647 h 56"/>
                <a:gd name="T64" fmla="*/ 2147483647 w 59"/>
                <a:gd name="T65" fmla="*/ 2147483647 h 56"/>
                <a:gd name="T66" fmla="*/ 2147483647 w 59"/>
                <a:gd name="T67" fmla="*/ 2147483647 h 56"/>
                <a:gd name="T68" fmla="*/ 2147483647 w 59"/>
                <a:gd name="T69" fmla="*/ 2147483647 h 56"/>
                <a:gd name="T70" fmla="*/ 2147483647 w 59"/>
                <a:gd name="T71" fmla="*/ 2147483647 h 56"/>
                <a:gd name="T72" fmla="*/ 2147483647 w 59"/>
                <a:gd name="T73" fmla="*/ 2147483647 h 56"/>
                <a:gd name="T74" fmla="*/ 2147483647 w 59"/>
                <a:gd name="T75" fmla="*/ 2147483647 h 56"/>
                <a:gd name="T76" fmla="*/ 2147483647 w 59"/>
                <a:gd name="T77" fmla="*/ 2147483647 h 56"/>
                <a:gd name="T78" fmla="*/ 2147483647 w 59"/>
                <a:gd name="T79" fmla="*/ 2147483647 h 56"/>
                <a:gd name="T80" fmla="*/ 2147483647 w 59"/>
                <a:gd name="T81" fmla="*/ 2147483647 h 56"/>
                <a:gd name="T82" fmla="*/ 2147483647 w 59"/>
                <a:gd name="T83" fmla="*/ 2147483647 h 56"/>
                <a:gd name="T84" fmla="*/ 2147483647 w 59"/>
                <a:gd name="T85" fmla="*/ 2147483647 h 56"/>
                <a:gd name="T86" fmla="*/ 2147483647 w 59"/>
                <a:gd name="T87" fmla="*/ 2147483647 h 56"/>
                <a:gd name="T88" fmla="*/ 2147483647 w 59"/>
                <a:gd name="T89" fmla="*/ 2147483647 h 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9"/>
                <a:gd name="T136" fmla="*/ 0 h 56"/>
                <a:gd name="T137" fmla="*/ 59 w 59"/>
                <a:gd name="T138" fmla="*/ 56 h 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9" h="56">
                  <a:moveTo>
                    <a:pt x="7" y="43"/>
                  </a:moveTo>
                  <a:lnTo>
                    <a:pt x="7" y="47"/>
                  </a:lnTo>
                  <a:lnTo>
                    <a:pt x="6" y="50"/>
                  </a:lnTo>
                  <a:lnTo>
                    <a:pt x="5" y="52"/>
                  </a:lnTo>
                  <a:lnTo>
                    <a:pt x="2" y="53"/>
                  </a:lnTo>
                  <a:lnTo>
                    <a:pt x="1" y="54"/>
                  </a:lnTo>
                  <a:lnTo>
                    <a:pt x="0" y="55"/>
                  </a:lnTo>
                  <a:lnTo>
                    <a:pt x="1" y="56"/>
                  </a:lnTo>
                  <a:lnTo>
                    <a:pt x="2" y="56"/>
                  </a:lnTo>
                  <a:lnTo>
                    <a:pt x="5" y="56"/>
                  </a:lnTo>
                  <a:lnTo>
                    <a:pt x="14" y="56"/>
                  </a:lnTo>
                  <a:lnTo>
                    <a:pt x="23" y="56"/>
                  </a:lnTo>
                  <a:lnTo>
                    <a:pt x="25" y="56"/>
                  </a:lnTo>
                  <a:lnTo>
                    <a:pt x="26" y="56"/>
                  </a:lnTo>
                  <a:lnTo>
                    <a:pt x="26" y="55"/>
                  </a:lnTo>
                  <a:lnTo>
                    <a:pt x="26" y="54"/>
                  </a:lnTo>
                  <a:lnTo>
                    <a:pt x="25" y="53"/>
                  </a:lnTo>
                  <a:lnTo>
                    <a:pt x="22" y="53"/>
                  </a:lnTo>
                  <a:lnTo>
                    <a:pt x="19" y="52"/>
                  </a:lnTo>
                  <a:lnTo>
                    <a:pt x="18" y="51"/>
                  </a:lnTo>
                  <a:lnTo>
                    <a:pt x="17" y="50"/>
                  </a:lnTo>
                  <a:lnTo>
                    <a:pt x="17" y="49"/>
                  </a:lnTo>
                  <a:lnTo>
                    <a:pt x="16" y="48"/>
                  </a:lnTo>
                  <a:lnTo>
                    <a:pt x="16" y="45"/>
                  </a:lnTo>
                  <a:lnTo>
                    <a:pt x="16" y="24"/>
                  </a:lnTo>
                  <a:lnTo>
                    <a:pt x="17" y="14"/>
                  </a:lnTo>
                  <a:lnTo>
                    <a:pt x="17" y="13"/>
                  </a:lnTo>
                  <a:lnTo>
                    <a:pt x="18" y="12"/>
                  </a:lnTo>
                  <a:lnTo>
                    <a:pt x="21" y="10"/>
                  </a:lnTo>
                  <a:lnTo>
                    <a:pt x="23" y="9"/>
                  </a:lnTo>
                  <a:lnTo>
                    <a:pt x="25" y="9"/>
                  </a:lnTo>
                  <a:lnTo>
                    <a:pt x="28" y="8"/>
                  </a:lnTo>
                  <a:lnTo>
                    <a:pt x="31" y="8"/>
                  </a:lnTo>
                  <a:lnTo>
                    <a:pt x="35" y="8"/>
                  </a:lnTo>
                  <a:lnTo>
                    <a:pt x="37" y="9"/>
                  </a:lnTo>
                  <a:lnTo>
                    <a:pt x="39" y="11"/>
                  </a:lnTo>
                  <a:lnTo>
                    <a:pt x="41" y="13"/>
                  </a:lnTo>
                  <a:lnTo>
                    <a:pt x="42" y="18"/>
                  </a:lnTo>
                  <a:lnTo>
                    <a:pt x="42" y="22"/>
                  </a:lnTo>
                  <a:lnTo>
                    <a:pt x="42" y="45"/>
                  </a:lnTo>
                  <a:lnTo>
                    <a:pt x="42" y="49"/>
                  </a:lnTo>
                  <a:lnTo>
                    <a:pt x="40" y="51"/>
                  </a:lnTo>
                  <a:lnTo>
                    <a:pt x="38" y="52"/>
                  </a:lnTo>
                  <a:lnTo>
                    <a:pt x="36" y="53"/>
                  </a:lnTo>
                  <a:lnTo>
                    <a:pt x="34" y="54"/>
                  </a:lnTo>
                  <a:lnTo>
                    <a:pt x="34" y="55"/>
                  </a:lnTo>
                  <a:lnTo>
                    <a:pt x="34" y="56"/>
                  </a:lnTo>
                  <a:lnTo>
                    <a:pt x="35" y="56"/>
                  </a:lnTo>
                  <a:lnTo>
                    <a:pt x="37" y="56"/>
                  </a:lnTo>
                  <a:lnTo>
                    <a:pt x="46" y="56"/>
                  </a:lnTo>
                  <a:lnTo>
                    <a:pt x="56" y="56"/>
                  </a:lnTo>
                  <a:lnTo>
                    <a:pt x="59" y="56"/>
                  </a:lnTo>
                  <a:lnTo>
                    <a:pt x="59" y="55"/>
                  </a:lnTo>
                  <a:lnTo>
                    <a:pt x="59" y="54"/>
                  </a:lnTo>
                  <a:lnTo>
                    <a:pt x="58" y="54"/>
                  </a:lnTo>
                  <a:lnTo>
                    <a:pt x="55" y="53"/>
                  </a:lnTo>
                  <a:lnTo>
                    <a:pt x="53" y="52"/>
                  </a:lnTo>
                  <a:lnTo>
                    <a:pt x="52" y="51"/>
                  </a:lnTo>
                  <a:lnTo>
                    <a:pt x="51" y="49"/>
                  </a:lnTo>
                  <a:lnTo>
                    <a:pt x="51" y="47"/>
                  </a:lnTo>
                  <a:lnTo>
                    <a:pt x="51" y="22"/>
                  </a:lnTo>
                  <a:lnTo>
                    <a:pt x="51" y="19"/>
                  </a:lnTo>
                  <a:lnTo>
                    <a:pt x="51" y="16"/>
                  </a:lnTo>
                  <a:lnTo>
                    <a:pt x="50" y="13"/>
                  </a:lnTo>
                  <a:lnTo>
                    <a:pt x="49" y="10"/>
                  </a:lnTo>
                  <a:lnTo>
                    <a:pt x="47" y="7"/>
                  </a:lnTo>
                  <a:lnTo>
                    <a:pt x="43" y="4"/>
                  </a:lnTo>
                  <a:lnTo>
                    <a:pt x="39" y="3"/>
                  </a:lnTo>
                  <a:lnTo>
                    <a:pt x="33" y="2"/>
                  </a:lnTo>
                  <a:lnTo>
                    <a:pt x="28" y="3"/>
                  </a:lnTo>
                  <a:lnTo>
                    <a:pt x="26" y="3"/>
                  </a:lnTo>
                  <a:lnTo>
                    <a:pt x="24" y="4"/>
                  </a:lnTo>
                  <a:lnTo>
                    <a:pt x="20" y="6"/>
                  </a:lnTo>
                  <a:lnTo>
                    <a:pt x="16" y="9"/>
                  </a:lnTo>
                  <a:lnTo>
                    <a:pt x="16" y="2"/>
                  </a:lnTo>
                  <a:lnTo>
                    <a:pt x="16" y="1"/>
                  </a:lnTo>
                  <a:lnTo>
                    <a:pt x="15" y="0"/>
                  </a:lnTo>
                  <a:lnTo>
                    <a:pt x="14" y="1"/>
                  </a:lnTo>
                  <a:lnTo>
                    <a:pt x="12" y="3"/>
                  </a:lnTo>
                  <a:lnTo>
                    <a:pt x="7" y="8"/>
                  </a:lnTo>
                  <a:lnTo>
                    <a:pt x="3" y="10"/>
                  </a:lnTo>
                  <a:lnTo>
                    <a:pt x="2" y="11"/>
                  </a:lnTo>
                  <a:lnTo>
                    <a:pt x="2" y="12"/>
                  </a:lnTo>
                  <a:lnTo>
                    <a:pt x="2" y="13"/>
                  </a:lnTo>
                  <a:lnTo>
                    <a:pt x="3" y="13"/>
                  </a:lnTo>
                  <a:lnTo>
                    <a:pt x="5" y="14"/>
                  </a:lnTo>
                  <a:lnTo>
                    <a:pt x="6" y="14"/>
                  </a:lnTo>
                  <a:lnTo>
                    <a:pt x="7" y="15"/>
                  </a:lnTo>
                  <a:lnTo>
                    <a:pt x="7" y="17"/>
                  </a:lnTo>
                  <a:lnTo>
                    <a:pt x="7" y="20"/>
                  </a:lnTo>
                  <a:lnTo>
                    <a:pt x="7" y="4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7" name="Freeform 203"/>
            <p:cNvSpPr>
              <a:spLocks/>
            </p:cNvSpPr>
            <p:nvPr/>
          </p:nvSpPr>
          <p:spPr bwMode="auto">
            <a:xfrm>
              <a:off x="2402896" y="6016881"/>
              <a:ext cx="55891" cy="87903"/>
            </a:xfrm>
            <a:custGeom>
              <a:avLst/>
              <a:gdLst>
                <a:gd name="T0" fmla="*/ 0 w 35"/>
                <a:gd name="T1" fmla="*/ 2147483647 h 56"/>
                <a:gd name="T2" fmla="*/ 2147483647 w 35"/>
                <a:gd name="T3" fmla="*/ 2147483647 h 56"/>
                <a:gd name="T4" fmla="*/ 2147483647 w 35"/>
                <a:gd name="T5" fmla="*/ 2147483647 h 56"/>
                <a:gd name="T6" fmla="*/ 2147483647 w 35"/>
                <a:gd name="T7" fmla="*/ 2147483647 h 56"/>
                <a:gd name="T8" fmla="*/ 2147483647 w 35"/>
                <a:gd name="T9" fmla="*/ 2147483647 h 56"/>
                <a:gd name="T10" fmla="*/ 2147483647 w 35"/>
                <a:gd name="T11" fmla="*/ 2147483647 h 56"/>
                <a:gd name="T12" fmla="*/ 2147483647 w 35"/>
                <a:gd name="T13" fmla="*/ 2147483647 h 56"/>
                <a:gd name="T14" fmla="*/ 2147483647 w 35"/>
                <a:gd name="T15" fmla="*/ 2147483647 h 56"/>
                <a:gd name="T16" fmla="*/ 2147483647 w 35"/>
                <a:gd name="T17" fmla="*/ 2147483647 h 56"/>
                <a:gd name="T18" fmla="*/ 2147483647 w 35"/>
                <a:gd name="T19" fmla="*/ 2147483647 h 56"/>
                <a:gd name="T20" fmla="*/ 2147483647 w 35"/>
                <a:gd name="T21" fmla="*/ 2147483647 h 56"/>
                <a:gd name="T22" fmla="*/ 2147483647 w 35"/>
                <a:gd name="T23" fmla="*/ 2147483647 h 56"/>
                <a:gd name="T24" fmla="*/ 2147483647 w 35"/>
                <a:gd name="T25" fmla="*/ 2147483647 h 56"/>
                <a:gd name="T26" fmla="*/ 2147483647 w 35"/>
                <a:gd name="T27" fmla="*/ 2147483647 h 56"/>
                <a:gd name="T28" fmla="*/ 2147483647 w 35"/>
                <a:gd name="T29" fmla="*/ 2147483647 h 56"/>
                <a:gd name="T30" fmla="*/ 2147483647 w 35"/>
                <a:gd name="T31" fmla="*/ 2147483647 h 56"/>
                <a:gd name="T32" fmla="*/ 2147483647 w 35"/>
                <a:gd name="T33" fmla="*/ 2147483647 h 56"/>
                <a:gd name="T34" fmla="*/ 2147483647 w 35"/>
                <a:gd name="T35" fmla="*/ 2147483647 h 56"/>
                <a:gd name="T36" fmla="*/ 2147483647 w 35"/>
                <a:gd name="T37" fmla="*/ 2147483647 h 56"/>
                <a:gd name="T38" fmla="*/ 2147483647 w 35"/>
                <a:gd name="T39" fmla="*/ 2147483647 h 56"/>
                <a:gd name="T40" fmla="*/ 2147483647 w 35"/>
                <a:gd name="T41" fmla="*/ 2147483647 h 56"/>
                <a:gd name="T42" fmla="*/ 2147483647 w 35"/>
                <a:gd name="T43" fmla="*/ 2147483647 h 56"/>
                <a:gd name="T44" fmla="*/ 2147483647 w 35"/>
                <a:gd name="T45" fmla="*/ 0 h 56"/>
                <a:gd name="T46" fmla="*/ 2147483647 w 35"/>
                <a:gd name="T47" fmla="*/ 2147483647 h 56"/>
                <a:gd name="T48" fmla="*/ 2147483647 w 35"/>
                <a:gd name="T49" fmla="*/ 2147483647 h 56"/>
                <a:gd name="T50" fmla="*/ 2147483647 w 35"/>
                <a:gd name="T51" fmla="*/ 2147483647 h 56"/>
                <a:gd name="T52" fmla="*/ 2147483647 w 35"/>
                <a:gd name="T53" fmla="*/ 2147483647 h 56"/>
                <a:gd name="T54" fmla="*/ 2147483647 w 35"/>
                <a:gd name="T55" fmla="*/ 2147483647 h 56"/>
                <a:gd name="T56" fmla="*/ 2147483647 w 35"/>
                <a:gd name="T57" fmla="*/ 2147483647 h 56"/>
                <a:gd name="T58" fmla="*/ 2147483647 w 35"/>
                <a:gd name="T59" fmla="*/ 2147483647 h 56"/>
                <a:gd name="T60" fmla="*/ 2147483647 w 35"/>
                <a:gd name="T61" fmla="*/ 2147483647 h 56"/>
                <a:gd name="T62" fmla="*/ 2147483647 w 35"/>
                <a:gd name="T63" fmla="*/ 2147483647 h 56"/>
                <a:gd name="T64" fmla="*/ 2147483647 w 35"/>
                <a:gd name="T65" fmla="*/ 2147483647 h 56"/>
                <a:gd name="T66" fmla="*/ 2147483647 w 35"/>
                <a:gd name="T67" fmla="*/ 2147483647 h 56"/>
                <a:gd name="T68" fmla="*/ 2147483647 w 35"/>
                <a:gd name="T69" fmla="*/ 2147483647 h 56"/>
                <a:gd name="T70" fmla="*/ 2147483647 w 35"/>
                <a:gd name="T71" fmla="*/ 2147483647 h 56"/>
                <a:gd name="T72" fmla="*/ 2147483647 w 35"/>
                <a:gd name="T73" fmla="*/ 2147483647 h 56"/>
                <a:gd name="T74" fmla="*/ 2147483647 w 35"/>
                <a:gd name="T75" fmla="*/ 2147483647 h 56"/>
                <a:gd name="T76" fmla="*/ 2147483647 w 35"/>
                <a:gd name="T77" fmla="*/ 2147483647 h 56"/>
                <a:gd name="T78" fmla="*/ 0 w 35"/>
                <a:gd name="T79" fmla="*/ 2147483647 h 56"/>
                <a:gd name="T80" fmla="*/ 0 w 35"/>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5"/>
                <a:gd name="T124" fmla="*/ 0 h 56"/>
                <a:gd name="T125" fmla="*/ 35 w 35"/>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5" h="56">
                  <a:moveTo>
                    <a:pt x="0" y="51"/>
                  </a:moveTo>
                  <a:lnTo>
                    <a:pt x="0" y="52"/>
                  </a:lnTo>
                  <a:lnTo>
                    <a:pt x="2" y="54"/>
                  </a:lnTo>
                  <a:lnTo>
                    <a:pt x="4" y="54"/>
                  </a:lnTo>
                  <a:lnTo>
                    <a:pt x="6" y="55"/>
                  </a:lnTo>
                  <a:lnTo>
                    <a:pt x="16" y="56"/>
                  </a:lnTo>
                  <a:lnTo>
                    <a:pt x="21" y="56"/>
                  </a:lnTo>
                  <a:lnTo>
                    <a:pt x="25" y="54"/>
                  </a:lnTo>
                  <a:lnTo>
                    <a:pt x="28" y="53"/>
                  </a:lnTo>
                  <a:lnTo>
                    <a:pt x="32" y="51"/>
                  </a:lnTo>
                  <a:lnTo>
                    <a:pt x="33" y="48"/>
                  </a:lnTo>
                  <a:lnTo>
                    <a:pt x="35" y="45"/>
                  </a:lnTo>
                  <a:lnTo>
                    <a:pt x="35" y="40"/>
                  </a:lnTo>
                  <a:lnTo>
                    <a:pt x="35" y="38"/>
                  </a:lnTo>
                  <a:lnTo>
                    <a:pt x="34" y="35"/>
                  </a:lnTo>
                  <a:lnTo>
                    <a:pt x="33" y="33"/>
                  </a:lnTo>
                  <a:lnTo>
                    <a:pt x="30" y="31"/>
                  </a:lnTo>
                  <a:lnTo>
                    <a:pt x="26" y="28"/>
                  </a:lnTo>
                  <a:lnTo>
                    <a:pt x="21" y="25"/>
                  </a:lnTo>
                  <a:lnTo>
                    <a:pt x="12" y="19"/>
                  </a:lnTo>
                  <a:lnTo>
                    <a:pt x="10" y="15"/>
                  </a:lnTo>
                  <a:lnTo>
                    <a:pt x="9" y="14"/>
                  </a:lnTo>
                  <a:lnTo>
                    <a:pt x="8" y="12"/>
                  </a:lnTo>
                  <a:lnTo>
                    <a:pt x="8" y="10"/>
                  </a:lnTo>
                  <a:lnTo>
                    <a:pt x="9" y="9"/>
                  </a:lnTo>
                  <a:lnTo>
                    <a:pt x="10" y="7"/>
                  </a:lnTo>
                  <a:lnTo>
                    <a:pt x="11" y="6"/>
                  </a:lnTo>
                  <a:lnTo>
                    <a:pt x="12" y="5"/>
                  </a:lnTo>
                  <a:lnTo>
                    <a:pt x="13" y="4"/>
                  </a:lnTo>
                  <a:lnTo>
                    <a:pt x="17" y="4"/>
                  </a:lnTo>
                  <a:lnTo>
                    <a:pt x="20" y="4"/>
                  </a:lnTo>
                  <a:lnTo>
                    <a:pt x="23" y="5"/>
                  </a:lnTo>
                  <a:lnTo>
                    <a:pt x="25" y="7"/>
                  </a:lnTo>
                  <a:lnTo>
                    <a:pt x="26" y="9"/>
                  </a:lnTo>
                  <a:lnTo>
                    <a:pt x="28" y="13"/>
                  </a:lnTo>
                  <a:lnTo>
                    <a:pt x="29" y="14"/>
                  </a:lnTo>
                  <a:lnTo>
                    <a:pt x="30" y="15"/>
                  </a:lnTo>
                  <a:lnTo>
                    <a:pt x="30" y="14"/>
                  </a:lnTo>
                  <a:lnTo>
                    <a:pt x="32" y="13"/>
                  </a:lnTo>
                  <a:lnTo>
                    <a:pt x="32" y="8"/>
                  </a:lnTo>
                  <a:lnTo>
                    <a:pt x="32" y="4"/>
                  </a:lnTo>
                  <a:lnTo>
                    <a:pt x="29" y="2"/>
                  </a:lnTo>
                  <a:lnTo>
                    <a:pt x="28" y="1"/>
                  </a:lnTo>
                  <a:lnTo>
                    <a:pt x="25" y="1"/>
                  </a:lnTo>
                  <a:lnTo>
                    <a:pt x="17" y="0"/>
                  </a:lnTo>
                  <a:lnTo>
                    <a:pt x="13" y="0"/>
                  </a:lnTo>
                  <a:lnTo>
                    <a:pt x="9" y="1"/>
                  </a:lnTo>
                  <a:lnTo>
                    <a:pt x="7" y="3"/>
                  </a:lnTo>
                  <a:lnTo>
                    <a:pt x="4" y="5"/>
                  </a:lnTo>
                  <a:lnTo>
                    <a:pt x="3" y="7"/>
                  </a:lnTo>
                  <a:lnTo>
                    <a:pt x="2" y="10"/>
                  </a:lnTo>
                  <a:lnTo>
                    <a:pt x="1" y="13"/>
                  </a:lnTo>
                  <a:lnTo>
                    <a:pt x="1" y="16"/>
                  </a:lnTo>
                  <a:lnTo>
                    <a:pt x="1" y="18"/>
                  </a:lnTo>
                  <a:lnTo>
                    <a:pt x="2" y="21"/>
                  </a:lnTo>
                  <a:lnTo>
                    <a:pt x="3" y="23"/>
                  </a:lnTo>
                  <a:lnTo>
                    <a:pt x="5" y="25"/>
                  </a:lnTo>
                  <a:lnTo>
                    <a:pt x="9" y="28"/>
                  </a:lnTo>
                  <a:lnTo>
                    <a:pt x="13" y="31"/>
                  </a:lnTo>
                  <a:lnTo>
                    <a:pt x="18" y="33"/>
                  </a:lnTo>
                  <a:lnTo>
                    <a:pt x="22" y="36"/>
                  </a:lnTo>
                  <a:lnTo>
                    <a:pt x="23" y="38"/>
                  </a:lnTo>
                  <a:lnTo>
                    <a:pt x="25" y="39"/>
                  </a:lnTo>
                  <a:lnTo>
                    <a:pt x="25" y="41"/>
                  </a:lnTo>
                  <a:lnTo>
                    <a:pt x="26" y="43"/>
                  </a:lnTo>
                  <a:lnTo>
                    <a:pt x="25" y="46"/>
                  </a:lnTo>
                  <a:lnTo>
                    <a:pt x="25" y="47"/>
                  </a:lnTo>
                  <a:lnTo>
                    <a:pt x="24" y="49"/>
                  </a:lnTo>
                  <a:lnTo>
                    <a:pt x="22" y="50"/>
                  </a:lnTo>
                  <a:lnTo>
                    <a:pt x="19" y="52"/>
                  </a:lnTo>
                  <a:lnTo>
                    <a:pt x="15" y="52"/>
                  </a:lnTo>
                  <a:lnTo>
                    <a:pt x="12" y="52"/>
                  </a:lnTo>
                  <a:lnTo>
                    <a:pt x="10" y="51"/>
                  </a:lnTo>
                  <a:lnTo>
                    <a:pt x="8" y="50"/>
                  </a:lnTo>
                  <a:lnTo>
                    <a:pt x="7" y="48"/>
                  </a:lnTo>
                  <a:lnTo>
                    <a:pt x="3" y="43"/>
                  </a:lnTo>
                  <a:lnTo>
                    <a:pt x="3" y="41"/>
                  </a:lnTo>
                  <a:lnTo>
                    <a:pt x="2" y="40"/>
                  </a:lnTo>
                  <a:lnTo>
                    <a:pt x="1" y="40"/>
                  </a:lnTo>
                  <a:lnTo>
                    <a:pt x="0" y="40"/>
                  </a:lnTo>
                  <a:lnTo>
                    <a:pt x="0" y="41"/>
                  </a:lnTo>
                  <a:lnTo>
                    <a:pt x="0" y="44"/>
                  </a:lnTo>
                  <a:lnTo>
                    <a:pt x="0" y="5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8" name="Freeform 204"/>
            <p:cNvSpPr>
              <a:spLocks/>
            </p:cNvSpPr>
            <p:nvPr/>
          </p:nvSpPr>
          <p:spPr bwMode="auto">
            <a:xfrm>
              <a:off x="2471012" y="6020469"/>
              <a:ext cx="97809" cy="84315"/>
            </a:xfrm>
            <a:custGeom>
              <a:avLst/>
              <a:gdLst>
                <a:gd name="T0" fmla="*/ 2147483647 w 61"/>
                <a:gd name="T1" fmla="*/ 2147483647 h 54"/>
                <a:gd name="T2" fmla="*/ 2147483647 w 61"/>
                <a:gd name="T3" fmla="*/ 2147483647 h 54"/>
                <a:gd name="T4" fmla="*/ 2147483647 w 61"/>
                <a:gd name="T5" fmla="*/ 2147483647 h 54"/>
                <a:gd name="T6" fmla="*/ 2147483647 w 61"/>
                <a:gd name="T7" fmla="*/ 2147483647 h 54"/>
                <a:gd name="T8" fmla="*/ 2147483647 w 61"/>
                <a:gd name="T9" fmla="*/ 2147483647 h 54"/>
                <a:gd name="T10" fmla="*/ 2147483647 w 61"/>
                <a:gd name="T11" fmla="*/ 2147483647 h 54"/>
                <a:gd name="T12" fmla="*/ 2147483647 w 61"/>
                <a:gd name="T13" fmla="*/ 2147483647 h 54"/>
                <a:gd name="T14" fmla="*/ 2147483647 w 61"/>
                <a:gd name="T15" fmla="*/ 2147483647 h 54"/>
                <a:gd name="T16" fmla="*/ 2147483647 w 61"/>
                <a:gd name="T17" fmla="*/ 2147483647 h 54"/>
                <a:gd name="T18" fmla="*/ 2147483647 w 61"/>
                <a:gd name="T19" fmla="*/ 2147483647 h 54"/>
                <a:gd name="T20" fmla="*/ 2147483647 w 61"/>
                <a:gd name="T21" fmla="*/ 2147483647 h 54"/>
                <a:gd name="T22" fmla="*/ 2147483647 w 61"/>
                <a:gd name="T23" fmla="*/ 2147483647 h 54"/>
                <a:gd name="T24" fmla="*/ 2147483647 w 61"/>
                <a:gd name="T25" fmla="*/ 2147483647 h 54"/>
                <a:gd name="T26" fmla="*/ 2147483647 w 61"/>
                <a:gd name="T27" fmla="*/ 0 h 54"/>
                <a:gd name="T28" fmla="*/ 2147483647 w 61"/>
                <a:gd name="T29" fmla="*/ 2147483647 h 54"/>
                <a:gd name="T30" fmla="*/ 2147483647 w 61"/>
                <a:gd name="T31" fmla="*/ 2147483647 h 54"/>
                <a:gd name="T32" fmla="*/ 2147483647 w 61"/>
                <a:gd name="T33" fmla="*/ 2147483647 h 54"/>
                <a:gd name="T34" fmla="*/ 2147483647 w 61"/>
                <a:gd name="T35" fmla="*/ 2147483647 h 54"/>
                <a:gd name="T36" fmla="*/ 2147483647 w 61"/>
                <a:gd name="T37" fmla="*/ 2147483647 h 54"/>
                <a:gd name="T38" fmla="*/ 2147483647 w 61"/>
                <a:gd name="T39" fmla="*/ 2147483647 h 54"/>
                <a:gd name="T40" fmla="*/ 2147483647 w 61"/>
                <a:gd name="T41" fmla="*/ 2147483647 h 54"/>
                <a:gd name="T42" fmla="*/ 2147483647 w 61"/>
                <a:gd name="T43" fmla="*/ 2147483647 h 54"/>
                <a:gd name="T44" fmla="*/ 2147483647 w 61"/>
                <a:gd name="T45" fmla="*/ 2147483647 h 54"/>
                <a:gd name="T46" fmla="*/ 2147483647 w 61"/>
                <a:gd name="T47" fmla="*/ 2147483647 h 54"/>
                <a:gd name="T48" fmla="*/ 2147483647 w 61"/>
                <a:gd name="T49" fmla="*/ 2147483647 h 54"/>
                <a:gd name="T50" fmla="*/ 2147483647 w 61"/>
                <a:gd name="T51" fmla="*/ 2147483647 h 54"/>
                <a:gd name="T52" fmla="*/ 2147483647 w 61"/>
                <a:gd name="T53" fmla="*/ 2147483647 h 54"/>
                <a:gd name="T54" fmla="*/ 2147483647 w 61"/>
                <a:gd name="T55" fmla="*/ 0 h 54"/>
                <a:gd name="T56" fmla="*/ 2147483647 w 61"/>
                <a:gd name="T57" fmla="*/ 0 h 54"/>
                <a:gd name="T58" fmla="*/ 0 w 61"/>
                <a:gd name="T59" fmla="*/ 2147483647 h 54"/>
                <a:gd name="T60" fmla="*/ 2147483647 w 61"/>
                <a:gd name="T61" fmla="*/ 2147483647 h 54"/>
                <a:gd name="T62" fmla="*/ 2147483647 w 61"/>
                <a:gd name="T63" fmla="*/ 2147483647 h 54"/>
                <a:gd name="T64" fmla="*/ 2147483647 w 61"/>
                <a:gd name="T65" fmla="*/ 2147483647 h 54"/>
                <a:gd name="T66" fmla="*/ 2147483647 w 61"/>
                <a:gd name="T67" fmla="*/ 2147483647 h 54"/>
                <a:gd name="T68" fmla="*/ 2147483647 w 61"/>
                <a:gd name="T69" fmla="*/ 2147483647 h 54"/>
                <a:gd name="T70" fmla="*/ 2147483647 w 61"/>
                <a:gd name="T71" fmla="*/ 2147483647 h 54"/>
                <a:gd name="T72" fmla="*/ 2147483647 w 61"/>
                <a:gd name="T73" fmla="*/ 2147483647 h 5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1"/>
                <a:gd name="T112" fmla="*/ 0 h 54"/>
                <a:gd name="T113" fmla="*/ 61 w 61"/>
                <a:gd name="T114" fmla="*/ 54 h 5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1" h="54">
                  <a:moveTo>
                    <a:pt x="23" y="54"/>
                  </a:moveTo>
                  <a:lnTo>
                    <a:pt x="27" y="54"/>
                  </a:lnTo>
                  <a:lnTo>
                    <a:pt x="30" y="53"/>
                  </a:lnTo>
                  <a:lnTo>
                    <a:pt x="35" y="50"/>
                  </a:lnTo>
                  <a:lnTo>
                    <a:pt x="39" y="47"/>
                  </a:lnTo>
                  <a:lnTo>
                    <a:pt x="40" y="46"/>
                  </a:lnTo>
                  <a:lnTo>
                    <a:pt x="41" y="46"/>
                  </a:lnTo>
                  <a:lnTo>
                    <a:pt x="42" y="47"/>
                  </a:lnTo>
                  <a:lnTo>
                    <a:pt x="42" y="48"/>
                  </a:lnTo>
                  <a:lnTo>
                    <a:pt x="42" y="51"/>
                  </a:lnTo>
                  <a:lnTo>
                    <a:pt x="42" y="52"/>
                  </a:lnTo>
                  <a:lnTo>
                    <a:pt x="43" y="53"/>
                  </a:lnTo>
                  <a:lnTo>
                    <a:pt x="59" y="50"/>
                  </a:lnTo>
                  <a:lnTo>
                    <a:pt x="61" y="50"/>
                  </a:lnTo>
                  <a:lnTo>
                    <a:pt x="61" y="49"/>
                  </a:lnTo>
                  <a:lnTo>
                    <a:pt x="61" y="48"/>
                  </a:lnTo>
                  <a:lnTo>
                    <a:pt x="60" y="48"/>
                  </a:lnTo>
                  <a:lnTo>
                    <a:pt x="55" y="47"/>
                  </a:lnTo>
                  <a:lnTo>
                    <a:pt x="53" y="47"/>
                  </a:lnTo>
                  <a:lnTo>
                    <a:pt x="51" y="46"/>
                  </a:lnTo>
                  <a:lnTo>
                    <a:pt x="51" y="44"/>
                  </a:lnTo>
                  <a:lnTo>
                    <a:pt x="52" y="3"/>
                  </a:lnTo>
                  <a:lnTo>
                    <a:pt x="51" y="2"/>
                  </a:lnTo>
                  <a:lnTo>
                    <a:pt x="51" y="1"/>
                  </a:lnTo>
                  <a:lnTo>
                    <a:pt x="49" y="0"/>
                  </a:lnTo>
                  <a:lnTo>
                    <a:pt x="41" y="1"/>
                  </a:lnTo>
                  <a:lnTo>
                    <a:pt x="35" y="0"/>
                  </a:lnTo>
                  <a:lnTo>
                    <a:pt x="33" y="0"/>
                  </a:lnTo>
                  <a:lnTo>
                    <a:pt x="32" y="1"/>
                  </a:lnTo>
                  <a:lnTo>
                    <a:pt x="32" y="2"/>
                  </a:lnTo>
                  <a:lnTo>
                    <a:pt x="33" y="3"/>
                  </a:lnTo>
                  <a:lnTo>
                    <a:pt x="35" y="3"/>
                  </a:lnTo>
                  <a:lnTo>
                    <a:pt x="41" y="5"/>
                  </a:lnTo>
                  <a:lnTo>
                    <a:pt x="42" y="6"/>
                  </a:lnTo>
                  <a:lnTo>
                    <a:pt x="42" y="7"/>
                  </a:lnTo>
                  <a:lnTo>
                    <a:pt x="42" y="36"/>
                  </a:lnTo>
                  <a:lnTo>
                    <a:pt x="42" y="38"/>
                  </a:lnTo>
                  <a:lnTo>
                    <a:pt x="42" y="40"/>
                  </a:lnTo>
                  <a:lnTo>
                    <a:pt x="41" y="42"/>
                  </a:lnTo>
                  <a:lnTo>
                    <a:pt x="40" y="44"/>
                  </a:lnTo>
                  <a:lnTo>
                    <a:pt x="38" y="45"/>
                  </a:lnTo>
                  <a:lnTo>
                    <a:pt x="35" y="47"/>
                  </a:lnTo>
                  <a:lnTo>
                    <a:pt x="31" y="47"/>
                  </a:lnTo>
                  <a:lnTo>
                    <a:pt x="26" y="48"/>
                  </a:lnTo>
                  <a:lnTo>
                    <a:pt x="22" y="47"/>
                  </a:lnTo>
                  <a:lnTo>
                    <a:pt x="20" y="46"/>
                  </a:lnTo>
                  <a:lnTo>
                    <a:pt x="19" y="45"/>
                  </a:lnTo>
                  <a:lnTo>
                    <a:pt x="17" y="44"/>
                  </a:lnTo>
                  <a:lnTo>
                    <a:pt x="17" y="43"/>
                  </a:lnTo>
                  <a:lnTo>
                    <a:pt x="16" y="41"/>
                  </a:lnTo>
                  <a:lnTo>
                    <a:pt x="16" y="39"/>
                  </a:lnTo>
                  <a:lnTo>
                    <a:pt x="16" y="3"/>
                  </a:lnTo>
                  <a:lnTo>
                    <a:pt x="16" y="2"/>
                  </a:lnTo>
                  <a:lnTo>
                    <a:pt x="16" y="1"/>
                  </a:lnTo>
                  <a:lnTo>
                    <a:pt x="15" y="0"/>
                  </a:lnTo>
                  <a:lnTo>
                    <a:pt x="14" y="0"/>
                  </a:lnTo>
                  <a:lnTo>
                    <a:pt x="8" y="1"/>
                  </a:lnTo>
                  <a:lnTo>
                    <a:pt x="3" y="0"/>
                  </a:lnTo>
                  <a:lnTo>
                    <a:pt x="1" y="0"/>
                  </a:lnTo>
                  <a:lnTo>
                    <a:pt x="0" y="1"/>
                  </a:lnTo>
                  <a:lnTo>
                    <a:pt x="0" y="2"/>
                  </a:lnTo>
                  <a:lnTo>
                    <a:pt x="3" y="3"/>
                  </a:lnTo>
                  <a:lnTo>
                    <a:pt x="6" y="4"/>
                  </a:lnTo>
                  <a:lnTo>
                    <a:pt x="7" y="5"/>
                  </a:lnTo>
                  <a:lnTo>
                    <a:pt x="7" y="6"/>
                  </a:lnTo>
                  <a:lnTo>
                    <a:pt x="7" y="35"/>
                  </a:lnTo>
                  <a:lnTo>
                    <a:pt x="7" y="39"/>
                  </a:lnTo>
                  <a:lnTo>
                    <a:pt x="8" y="43"/>
                  </a:lnTo>
                  <a:lnTo>
                    <a:pt x="9" y="46"/>
                  </a:lnTo>
                  <a:lnTo>
                    <a:pt x="10" y="49"/>
                  </a:lnTo>
                  <a:lnTo>
                    <a:pt x="11" y="50"/>
                  </a:lnTo>
                  <a:lnTo>
                    <a:pt x="12" y="51"/>
                  </a:lnTo>
                  <a:lnTo>
                    <a:pt x="15" y="53"/>
                  </a:lnTo>
                  <a:lnTo>
                    <a:pt x="19" y="54"/>
                  </a:lnTo>
                  <a:lnTo>
                    <a:pt x="23" y="54"/>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9" name="Freeform 205"/>
            <p:cNvSpPr>
              <a:spLocks/>
            </p:cNvSpPr>
            <p:nvPr/>
          </p:nvSpPr>
          <p:spPr bwMode="auto">
            <a:xfrm>
              <a:off x="2575807" y="5964856"/>
              <a:ext cx="47158" cy="138135"/>
            </a:xfrm>
            <a:custGeom>
              <a:avLst/>
              <a:gdLst>
                <a:gd name="T0" fmla="*/ 2147483647 w 29"/>
                <a:gd name="T1" fmla="*/ 2147483647 h 87"/>
                <a:gd name="T2" fmla="*/ 2147483647 w 29"/>
                <a:gd name="T3" fmla="*/ 2147483647 h 87"/>
                <a:gd name="T4" fmla="*/ 2147483647 w 29"/>
                <a:gd name="T5" fmla="*/ 2147483647 h 87"/>
                <a:gd name="T6" fmla="*/ 2147483647 w 29"/>
                <a:gd name="T7" fmla="*/ 0 h 87"/>
                <a:gd name="T8" fmla="*/ 2147483647 w 29"/>
                <a:gd name="T9" fmla="*/ 0 h 87"/>
                <a:gd name="T10" fmla="*/ 2147483647 w 29"/>
                <a:gd name="T11" fmla="*/ 2147483647 h 87"/>
                <a:gd name="T12" fmla="*/ 2147483647 w 29"/>
                <a:gd name="T13" fmla="*/ 2147483647 h 87"/>
                <a:gd name="T14" fmla="*/ 2147483647 w 29"/>
                <a:gd name="T15" fmla="*/ 2147483647 h 87"/>
                <a:gd name="T16" fmla="*/ 2147483647 w 29"/>
                <a:gd name="T17" fmla="*/ 2147483647 h 87"/>
                <a:gd name="T18" fmla="*/ 2147483647 w 29"/>
                <a:gd name="T19" fmla="*/ 2147483647 h 87"/>
                <a:gd name="T20" fmla="*/ 2147483647 w 29"/>
                <a:gd name="T21" fmla="*/ 2147483647 h 87"/>
                <a:gd name="T22" fmla="*/ 2147483647 w 29"/>
                <a:gd name="T23" fmla="*/ 2147483647 h 87"/>
                <a:gd name="T24" fmla="*/ 2147483647 w 29"/>
                <a:gd name="T25" fmla="*/ 2147483647 h 87"/>
                <a:gd name="T26" fmla="*/ 2147483647 w 29"/>
                <a:gd name="T27" fmla="*/ 2147483647 h 87"/>
                <a:gd name="T28" fmla="*/ 2147483647 w 29"/>
                <a:gd name="T29" fmla="*/ 2147483647 h 87"/>
                <a:gd name="T30" fmla="*/ 2147483647 w 29"/>
                <a:gd name="T31" fmla="*/ 2147483647 h 87"/>
                <a:gd name="T32" fmla="*/ 2147483647 w 29"/>
                <a:gd name="T33" fmla="*/ 2147483647 h 87"/>
                <a:gd name="T34" fmla="*/ 2147483647 w 29"/>
                <a:gd name="T35" fmla="*/ 2147483647 h 87"/>
                <a:gd name="T36" fmla="*/ 2147483647 w 29"/>
                <a:gd name="T37" fmla="*/ 2147483647 h 87"/>
                <a:gd name="T38" fmla="*/ 2147483647 w 29"/>
                <a:gd name="T39" fmla="*/ 2147483647 h 87"/>
                <a:gd name="T40" fmla="*/ 0 w 29"/>
                <a:gd name="T41" fmla="*/ 2147483647 h 87"/>
                <a:gd name="T42" fmla="*/ 0 w 29"/>
                <a:gd name="T43" fmla="*/ 2147483647 h 87"/>
                <a:gd name="T44" fmla="*/ 2147483647 w 29"/>
                <a:gd name="T45" fmla="*/ 2147483647 h 87"/>
                <a:gd name="T46" fmla="*/ 2147483647 w 29"/>
                <a:gd name="T47" fmla="*/ 2147483647 h 87"/>
                <a:gd name="T48" fmla="*/ 2147483647 w 29"/>
                <a:gd name="T49" fmla="*/ 2147483647 h 87"/>
                <a:gd name="T50" fmla="*/ 2147483647 w 29"/>
                <a:gd name="T51" fmla="*/ 2147483647 h 87"/>
                <a:gd name="T52" fmla="*/ 2147483647 w 29"/>
                <a:gd name="T53" fmla="*/ 2147483647 h 87"/>
                <a:gd name="T54" fmla="*/ 2147483647 w 29"/>
                <a:gd name="T55" fmla="*/ 2147483647 h 87"/>
                <a:gd name="T56" fmla="*/ 2147483647 w 29"/>
                <a:gd name="T57" fmla="*/ 2147483647 h 87"/>
                <a:gd name="T58" fmla="*/ 2147483647 w 29"/>
                <a:gd name="T59" fmla="*/ 2147483647 h 87"/>
                <a:gd name="T60" fmla="*/ 2147483647 w 29"/>
                <a:gd name="T61" fmla="*/ 2147483647 h 87"/>
                <a:gd name="T62" fmla="*/ 2147483647 w 29"/>
                <a:gd name="T63" fmla="*/ 2147483647 h 87"/>
                <a:gd name="T64" fmla="*/ 2147483647 w 29"/>
                <a:gd name="T65" fmla="*/ 2147483647 h 87"/>
                <a:gd name="T66" fmla="*/ 2147483647 w 29"/>
                <a:gd name="T67" fmla="*/ 2147483647 h 87"/>
                <a:gd name="T68" fmla="*/ 2147483647 w 29"/>
                <a:gd name="T69" fmla="*/ 2147483647 h 8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9"/>
                <a:gd name="T106" fmla="*/ 0 h 87"/>
                <a:gd name="T107" fmla="*/ 29 w 29"/>
                <a:gd name="T108" fmla="*/ 87 h 8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9" h="87">
                  <a:moveTo>
                    <a:pt x="19" y="12"/>
                  </a:moveTo>
                  <a:lnTo>
                    <a:pt x="19" y="3"/>
                  </a:lnTo>
                  <a:lnTo>
                    <a:pt x="19" y="1"/>
                  </a:lnTo>
                  <a:lnTo>
                    <a:pt x="18" y="0"/>
                  </a:lnTo>
                  <a:lnTo>
                    <a:pt x="15" y="0"/>
                  </a:lnTo>
                  <a:lnTo>
                    <a:pt x="5" y="4"/>
                  </a:lnTo>
                  <a:lnTo>
                    <a:pt x="4" y="5"/>
                  </a:lnTo>
                  <a:lnTo>
                    <a:pt x="4" y="6"/>
                  </a:lnTo>
                  <a:lnTo>
                    <a:pt x="7" y="7"/>
                  </a:lnTo>
                  <a:lnTo>
                    <a:pt x="9" y="9"/>
                  </a:lnTo>
                  <a:lnTo>
                    <a:pt x="10" y="10"/>
                  </a:lnTo>
                  <a:lnTo>
                    <a:pt x="10" y="11"/>
                  </a:lnTo>
                  <a:lnTo>
                    <a:pt x="10" y="74"/>
                  </a:lnTo>
                  <a:lnTo>
                    <a:pt x="9" y="79"/>
                  </a:lnTo>
                  <a:lnTo>
                    <a:pt x="8" y="82"/>
                  </a:lnTo>
                  <a:lnTo>
                    <a:pt x="7" y="83"/>
                  </a:lnTo>
                  <a:lnTo>
                    <a:pt x="6" y="84"/>
                  </a:lnTo>
                  <a:lnTo>
                    <a:pt x="4" y="84"/>
                  </a:lnTo>
                  <a:lnTo>
                    <a:pt x="3" y="84"/>
                  </a:lnTo>
                  <a:lnTo>
                    <a:pt x="1" y="84"/>
                  </a:lnTo>
                  <a:lnTo>
                    <a:pt x="0" y="85"/>
                  </a:lnTo>
                  <a:lnTo>
                    <a:pt x="0" y="86"/>
                  </a:lnTo>
                  <a:lnTo>
                    <a:pt x="1" y="87"/>
                  </a:lnTo>
                  <a:lnTo>
                    <a:pt x="2" y="87"/>
                  </a:lnTo>
                  <a:lnTo>
                    <a:pt x="15" y="87"/>
                  </a:lnTo>
                  <a:lnTo>
                    <a:pt x="27" y="87"/>
                  </a:lnTo>
                  <a:lnTo>
                    <a:pt x="28" y="87"/>
                  </a:lnTo>
                  <a:lnTo>
                    <a:pt x="29" y="86"/>
                  </a:lnTo>
                  <a:lnTo>
                    <a:pt x="28" y="85"/>
                  </a:lnTo>
                  <a:lnTo>
                    <a:pt x="27" y="84"/>
                  </a:lnTo>
                  <a:lnTo>
                    <a:pt x="23" y="83"/>
                  </a:lnTo>
                  <a:lnTo>
                    <a:pt x="21" y="82"/>
                  </a:lnTo>
                  <a:lnTo>
                    <a:pt x="19" y="81"/>
                  </a:lnTo>
                  <a:lnTo>
                    <a:pt x="19" y="79"/>
                  </a:lnTo>
                  <a:lnTo>
                    <a:pt x="19" y="12"/>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0" name="Freeform 206"/>
            <p:cNvSpPr>
              <a:spLocks/>
            </p:cNvSpPr>
            <p:nvPr/>
          </p:nvSpPr>
          <p:spPr bwMode="auto">
            <a:xfrm>
              <a:off x="2633445" y="6006118"/>
              <a:ext cx="57637" cy="98667"/>
            </a:xfrm>
            <a:custGeom>
              <a:avLst/>
              <a:gdLst>
                <a:gd name="T0" fmla="*/ 2147483647 w 36"/>
                <a:gd name="T1" fmla="*/ 2147483647 h 62"/>
                <a:gd name="T2" fmla="*/ 2147483647 w 36"/>
                <a:gd name="T3" fmla="*/ 2147483647 h 62"/>
                <a:gd name="T4" fmla="*/ 2147483647 w 36"/>
                <a:gd name="T5" fmla="*/ 2147483647 h 62"/>
                <a:gd name="T6" fmla="*/ 2147483647 w 36"/>
                <a:gd name="T7" fmla="*/ 2147483647 h 62"/>
                <a:gd name="T8" fmla="*/ 2147483647 w 36"/>
                <a:gd name="T9" fmla="*/ 2147483647 h 62"/>
                <a:gd name="T10" fmla="*/ 2147483647 w 36"/>
                <a:gd name="T11" fmla="*/ 2147483647 h 62"/>
                <a:gd name="T12" fmla="*/ 2147483647 w 36"/>
                <a:gd name="T13" fmla="*/ 2147483647 h 62"/>
                <a:gd name="T14" fmla="*/ 2147483647 w 36"/>
                <a:gd name="T15" fmla="*/ 2147483647 h 62"/>
                <a:gd name="T16" fmla="*/ 2147483647 w 36"/>
                <a:gd name="T17" fmla="*/ 2147483647 h 62"/>
                <a:gd name="T18" fmla="*/ 2147483647 w 36"/>
                <a:gd name="T19" fmla="*/ 2147483647 h 62"/>
                <a:gd name="T20" fmla="*/ 2147483647 w 36"/>
                <a:gd name="T21" fmla="*/ 2147483647 h 62"/>
                <a:gd name="T22" fmla="*/ 2147483647 w 36"/>
                <a:gd name="T23" fmla="*/ 0 h 62"/>
                <a:gd name="T24" fmla="*/ 2147483647 w 36"/>
                <a:gd name="T25" fmla="*/ 0 h 62"/>
                <a:gd name="T26" fmla="*/ 2147483647 w 36"/>
                <a:gd name="T27" fmla="*/ 2147483647 h 62"/>
                <a:gd name="T28" fmla="*/ 2147483647 w 36"/>
                <a:gd name="T29" fmla="*/ 2147483647 h 62"/>
                <a:gd name="T30" fmla="*/ 2147483647 w 36"/>
                <a:gd name="T31" fmla="*/ 2147483647 h 62"/>
                <a:gd name="T32" fmla="*/ 2147483647 w 36"/>
                <a:gd name="T33" fmla="*/ 2147483647 h 62"/>
                <a:gd name="T34" fmla="*/ 2147483647 w 36"/>
                <a:gd name="T35" fmla="*/ 2147483647 h 62"/>
                <a:gd name="T36" fmla="*/ 0 w 36"/>
                <a:gd name="T37" fmla="*/ 2147483647 h 62"/>
                <a:gd name="T38" fmla="*/ 0 w 36"/>
                <a:gd name="T39" fmla="*/ 2147483647 h 62"/>
                <a:gd name="T40" fmla="*/ 0 w 36"/>
                <a:gd name="T41" fmla="*/ 2147483647 h 62"/>
                <a:gd name="T42" fmla="*/ 2147483647 w 36"/>
                <a:gd name="T43" fmla="*/ 2147483647 h 62"/>
                <a:gd name="T44" fmla="*/ 2147483647 w 36"/>
                <a:gd name="T45" fmla="*/ 2147483647 h 62"/>
                <a:gd name="T46" fmla="*/ 2147483647 w 36"/>
                <a:gd name="T47" fmla="*/ 2147483647 h 62"/>
                <a:gd name="T48" fmla="*/ 2147483647 w 36"/>
                <a:gd name="T49" fmla="*/ 2147483647 h 62"/>
                <a:gd name="T50" fmla="*/ 2147483647 w 36"/>
                <a:gd name="T51" fmla="*/ 2147483647 h 62"/>
                <a:gd name="T52" fmla="*/ 2147483647 w 36"/>
                <a:gd name="T53" fmla="*/ 2147483647 h 62"/>
                <a:gd name="T54" fmla="*/ 2147483647 w 36"/>
                <a:gd name="T55" fmla="*/ 2147483647 h 62"/>
                <a:gd name="T56" fmla="*/ 2147483647 w 36"/>
                <a:gd name="T57" fmla="*/ 2147483647 h 62"/>
                <a:gd name="T58" fmla="*/ 2147483647 w 36"/>
                <a:gd name="T59" fmla="*/ 2147483647 h 62"/>
                <a:gd name="T60" fmla="*/ 2147483647 w 36"/>
                <a:gd name="T61" fmla="*/ 2147483647 h 62"/>
                <a:gd name="T62" fmla="*/ 2147483647 w 36"/>
                <a:gd name="T63" fmla="*/ 2147483647 h 62"/>
                <a:gd name="T64" fmla="*/ 2147483647 w 36"/>
                <a:gd name="T65" fmla="*/ 2147483647 h 62"/>
                <a:gd name="T66" fmla="*/ 2147483647 w 36"/>
                <a:gd name="T67" fmla="*/ 2147483647 h 62"/>
                <a:gd name="T68" fmla="*/ 2147483647 w 36"/>
                <a:gd name="T69" fmla="*/ 2147483647 h 62"/>
                <a:gd name="T70" fmla="*/ 2147483647 w 36"/>
                <a:gd name="T71" fmla="*/ 2147483647 h 62"/>
                <a:gd name="T72" fmla="*/ 2147483647 w 36"/>
                <a:gd name="T73" fmla="*/ 2147483647 h 62"/>
                <a:gd name="T74" fmla="*/ 2147483647 w 36"/>
                <a:gd name="T75" fmla="*/ 2147483647 h 62"/>
                <a:gd name="T76" fmla="*/ 2147483647 w 36"/>
                <a:gd name="T77" fmla="*/ 2147483647 h 62"/>
                <a:gd name="T78" fmla="*/ 2147483647 w 36"/>
                <a:gd name="T79" fmla="*/ 2147483647 h 62"/>
                <a:gd name="T80" fmla="*/ 2147483647 w 36"/>
                <a:gd name="T81" fmla="*/ 2147483647 h 62"/>
                <a:gd name="T82" fmla="*/ 2147483647 w 36"/>
                <a:gd name="T83" fmla="*/ 2147483647 h 62"/>
                <a:gd name="T84" fmla="*/ 2147483647 w 36"/>
                <a:gd name="T85" fmla="*/ 2147483647 h 62"/>
                <a:gd name="T86" fmla="*/ 2147483647 w 36"/>
                <a:gd name="T87" fmla="*/ 2147483647 h 62"/>
                <a:gd name="T88" fmla="*/ 2147483647 w 36"/>
                <a:gd name="T89" fmla="*/ 2147483647 h 62"/>
                <a:gd name="T90" fmla="*/ 2147483647 w 36"/>
                <a:gd name="T91" fmla="*/ 2147483647 h 62"/>
                <a:gd name="T92" fmla="*/ 2147483647 w 36"/>
                <a:gd name="T93" fmla="*/ 2147483647 h 62"/>
                <a:gd name="T94" fmla="*/ 2147483647 w 36"/>
                <a:gd name="T95" fmla="*/ 2147483647 h 62"/>
                <a:gd name="T96" fmla="*/ 2147483647 w 36"/>
                <a:gd name="T97" fmla="*/ 2147483647 h 62"/>
                <a:gd name="T98" fmla="*/ 2147483647 w 36"/>
                <a:gd name="T99" fmla="*/ 2147483647 h 62"/>
                <a:gd name="T100" fmla="*/ 2147483647 w 36"/>
                <a:gd name="T101" fmla="*/ 2147483647 h 62"/>
                <a:gd name="T102" fmla="*/ 2147483647 w 36"/>
                <a:gd name="T103" fmla="*/ 2147483647 h 62"/>
                <a:gd name="T104" fmla="*/ 2147483647 w 36"/>
                <a:gd name="T105" fmla="*/ 2147483647 h 62"/>
                <a:gd name="T106" fmla="*/ 2147483647 w 36"/>
                <a:gd name="T107" fmla="*/ 2147483647 h 62"/>
                <a:gd name="T108" fmla="*/ 2147483647 w 36"/>
                <a:gd name="T109" fmla="*/ 2147483647 h 62"/>
                <a:gd name="T110" fmla="*/ 2147483647 w 36"/>
                <a:gd name="T111" fmla="*/ 2147483647 h 6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6"/>
                <a:gd name="T169" fmla="*/ 0 h 62"/>
                <a:gd name="T170" fmla="*/ 36 w 36"/>
                <a:gd name="T171" fmla="*/ 62 h 6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6" h="62">
                  <a:moveTo>
                    <a:pt x="33" y="16"/>
                  </a:moveTo>
                  <a:lnTo>
                    <a:pt x="35" y="15"/>
                  </a:lnTo>
                  <a:lnTo>
                    <a:pt x="36" y="13"/>
                  </a:lnTo>
                  <a:lnTo>
                    <a:pt x="35" y="11"/>
                  </a:lnTo>
                  <a:lnTo>
                    <a:pt x="35" y="10"/>
                  </a:lnTo>
                  <a:lnTo>
                    <a:pt x="33" y="10"/>
                  </a:lnTo>
                  <a:lnTo>
                    <a:pt x="19" y="10"/>
                  </a:lnTo>
                  <a:lnTo>
                    <a:pt x="17" y="9"/>
                  </a:lnTo>
                  <a:lnTo>
                    <a:pt x="17" y="8"/>
                  </a:lnTo>
                  <a:lnTo>
                    <a:pt x="17" y="3"/>
                  </a:lnTo>
                  <a:lnTo>
                    <a:pt x="17" y="1"/>
                  </a:lnTo>
                  <a:lnTo>
                    <a:pt x="16" y="0"/>
                  </a:lnTo>
                  <a:lnTo>
                    <a:pt x="15" y="0"/>
                  </a:lnTo>
                  <a:lnTo>
                    <a:pt x="14" y="2"/>
                  </a:lnTo>
                  <a:lnTo>
                    <a:pt x="10" y="8"/>
                  </a:lnTo>
                  <a:lnTo>
                    <a:pt x="7" y="11"/>
                  </a:lnTo>
                  <a:lnTo>
                    <a:pt x="4" y="12"/>
                  </a:lnTo>
                  <a:lnTo>
                    <a:pt x="1" y="14"/>
                  </a:lnTo>
                  <a:lnTo>
                    <a:pt x="0" y="14"/>
                  </a:lnTo>
                  <a:lnTo>
                    <a:pt x="0" y="15"/>
                  </a:lnTo>
                  <a:lnTo>
                    <a:pt x="0" y="16"/>
                  </a:lnTo>
                  <a:lnTo>
                    <a:pt x="1" y="16"/>
                  </a:lnTo>
                  <a:lnTo>
                    <a:pt x="4" y="16"/>
                  </a:lnTo>
                  <a:lnTo>
                    <a:pt x="6" y="17"/>
                  </a:lnTo>
                  <a:lnTo>
                    <a:pt x="7" y="19"/>
                  </a:lnTo>
                  <a:lnTo>
                    <a:pt x="7" y="48"/>
                  </a:lnTo>
                  <a:lnTo>
                    <a:pt x="7" y="51"/>
                  </a:lnTo>
                  <a:lnTo>
                    <a:pt x="7" y="53"/>
                  </a:lnTo>
                  <a:lnTo>
                    <a:pt x="8" y="54"/>
                  </a:lnTo>
                  <a:lnTo>
                    <a:pt x="9" y="56"/>
                  </a:lnTo>
                  <a:lnTo>
                    <a:pt x="10" y="58"/>
                  </a:lnTo>
                  <a:lnTo>
                    <a:pt x="12" y="60"/>
                  </a:lnTo>
                  <a:lnTo>
                    <a:pt x="15" y="61"/>
                  </a:lnTo>
                  <a:lnTo>
                    <a:pt x="18" y="62"/>
                  </a:lnTo>
                  <a:lnTo>
                    <a:pt x="21" y="62"/>
                  </a:lnTo>
                  <a:lnTo>
                    <a:pt x="24" y="61"/>
                  </a:lnTo>
                  <a:lnTo>
                    <a:pt x="27" y="61"/>
                  </a:lnTo>
                  <a:lnTo>
                    <a:pt x="31" y="59"/>
                  </a:lnTo>
                  <a:lnTo>
                    <a:pt x="34" y="57"/>
                  </a:lnTo>
                  <a:lnTo>
                    <a:pt x="34" y="56"/>
                  </a:lnTo>
                  <a:lnTo>
                    <a:pt x="34" y="55"/>
                  </a:lnTo>
                  <a:lnTo>
                    <a:pt x="33" y="54"/>
                  </a:lnTo>
                  <a:lnTo>
                    <a:pt x="30" y="55"/>
                  </a:lnTo>
                  <a:lnTo>
                    <a:pt x="28" y="56"/>
                  </a:lnTo>
                  <a:lnTo>
                    <a:pt x="25" y="56"/>
                  </a:lnTo>
                  <a:lnTo>
                    <a:pt x="21" y="55"/>
                  </a:lnTo>
                  <a:lnTo>
                    <a:pt x="18" y="53"/>
                  </a:lnTo>
                  <a:lnTo>
                    <a:pt x="17" y="52"/>
                  </a:lnTo>
                  <a:lnTo>
                    <a:pt x="16" y="51"/>
                  </a:lnTo>
                  <a:lnTo>
                    <a:pt x="16" y="47"/>
                  </a:lnTo>
                  <a:lnTo>
                    <a:pt x="16" y="21"/>
                  </a:lnTo>
                  <a:lnTo>
                    <a:pt x="16" y="18"/>
                  </a:lnTo>
                  <a:lnTo>
                    <a:pt x="17" y="17"/>
                  </a:lnTo>
                  <a:lnTo>
                    <a:pt x="18" y="16"/>
                  </a:lnTo>
                  <a:lnTo>
                    <a:pt x="20" y="16"/>
                  </a:lnTo>
                  <a:lnTo>
                    <a:pt x="33" y="1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1" name="Freeform 207"/>
            <p:cNvSpPr>
              <a:spLocks noEditPoints="1"/>
            </p:cNvSpPr>
            <p:nvPr/>
          </p:nvSpPr>
          <p:spPr bwMode="auto">
            <a:xfrm>
              <a:off x="2703308" y="5968444"/>
              <a:ext cx="41918" cy="134547"/>
            </a:xfrm>
            <a:custGeom>
              <a:avLst/>
              <a:gdLst>
                <a:gd name="T0" fmla="*/ 2147483647 w 26"/>
                <a:gd name="T1" fmla="*/ 2147483647 h 84"/>
                <a:gd name="T2" fmla="*/ 2147483647 w 26"/>
                <a:gd name="T3" fmla="*/ 2147483647 h 84"/>
                <a:gd name="T4" fmla="*/ 2147483647 w 26"/>
                <a:gd name="T5" fmla="*/ 2147483647 h 84"/>
                <a:gd name="T6" fmla="*/ 2147483647 w 26"/>
                <a:gd name="T7" fmla="*/ 2147483647 h 84"/>
                <a:gd name="T8" fmla="*/ 2147483647 w 26"/>
                <a:gd name="T9" fmla="*/ 2147483647 h 84"/>
                <a:gd name="T10" fmla="*/ 2147483647 w 26"/>
                <a:gd name="T11" fmla="*/ 2147483647 h 84"/>
                <a:gd name="T12" fmla="*/ 2147483647 w 26"/>
                <a:gd name="T13" fmla="*/ 2147483647 h 84"/>
                <a:gd name="T14" fmla="*/ 2147483647 w 26"/>
                <a:gd name="T15" fmla="*/ 2147483647 h 84"/>
                <a:gd name="T16" fmla="*/ 2147483647 w 26"/>
                <a:gd name="T17" fmla="*/ 2147483647 h 84"/>
                <a:gd name="T18" fmla="*/ 2147483647 w 26"/>
                <a:gd name="T19" fmla="*/ 2147483647 h 84"/>
                <a:gd name="T20" fmla="*/ 2147483647 w 26"/>
                <a:gd name="T21" fmla="*/ 2147483647 h 84"/>
                <a:gd name="T22" fmla="*/ 2147483647 w 26"/>
                <a:gd name="T23" fmla="*/ 2147483647 h 84"/>
                <a:gd name="T24" fmla="*/ 2147483647 w 26"/>
                <a:gd name="T25" fmla="*/ 2147483647 h 84"/>
                <a:gd name="T26" fmla="*/ 2147483647 w 26"/>
                <a:gd name="T27" fmla="*/ 2147483647 h 84"/>
                <a:gd name="T28" fmla="*/ 2147483647 w 26"/>
                <a:gd name="T29" fmla="*/ 2147483647 h 84"/>
                <a:gd name="T30" fmla="*/ 2147483647 w 26"/>
                <a:gd name="T31" fmla="*/ 2147483647 h 84"/>
                <a:gd name="T32" fmla="*/ 2147483647 w 26"/>
                <a:gd name="T33" fmla="*/ 2147483647 h 84"/>
                <a:gd name="T34" fmla="*/ 2147483647 w 26"/>
                <a:gd name="T35" fmla="*/ 2147483647 h 84"/>
                <a:gd name="T36" fmla="*/ 2147483647 w 26"/>
                <a:gd name="T37" fmla="*/ 2147483647 h 84"/>
                <a:gd name="T38" fmla="*/ 2147483647 w 26"/>
                <a:gd name="T39" fmla="*/ 2147483647 h 84"/>
                <a:gd name="T40" fmla="*/ 2147483647 w 26"/>
                <a:gd name="T41" fmla="*/ 2147483647 h 84"/>
                <a:gd name="T42" fmla="*/ 0 w 26"/>
                <a:gd name="T43" fmla="*/ 2147483647 h 84"/>
                <a:gd name="T44" fmla="*/ 0 w 26"/>
                <a:gd name="T45" fmla="*/ 2147483647 h 84"/>
                <a:gd name="T46" fmla="*/ 0 w 26"/>
                <a:gd name="T47" fmla="*/ 2147483647 h 84"/>
                <a:gd name="T48" fmla="*/ 2147483647 w 26"/>
                <a:gd name="T49" fmla="*/ 2147483647 h 84"/>
                <a:gd name="T50" fmla="*/ 2147483647 w 26"/>
                <a:gd name="T51" fmla="*/ 2147483647 h 84"/>
                <a:gd name="T52" fmla="*/ 2147483647 w 26"/>
                <a:gd name="T53" fmla="*/ 2147483647 h 84"/>
                <a:gd name="T54" fmla="*/ 2147483647 w 26"/>
                <a:gd name="T55" fmla="*/ 2147483647 h 84"/>
                <a:gd name="T56" fmla="*/ 2147483647 w 26"/>
                <a:gd name="T57" fmla="*/ 2147483647 h 84"/>
                <a:gd name="T58" fmla="*/ 2147483647 w 26"/>
                <a:gd name="T59" fmla="*/ 2147483647 h 84"/>
                <a:gd name="T60" fmla="*/ 2147483647 w 26"/>
                <a:gd name="T61" fmla="*/ 2147483647 h 84"/>
                <a:gd name="T62" fmla="*/ 2147483647 w 26"/>
                <a:gd name="T63" fmla="*/ 2147483647 h 84"/>
                <a:gd name="T64" fmla="*/ 2147483647 w 26"/>
                <a:gd name="T65" fmla="*/ 2147483647 h 84"/>
                <a:gd name="T66" fmla="*/ 2147483647 w 26"/>
                <a:gd name="T67" fmla="*/ 2147483647 h 84"/>
                <a:gd name="T68" fmla="*/ 2147483647 w 26"/>
                <a:gd name="T69" fmla="*/ 2147483647 h 84"/>
                <a:gd name="T70" fmla="*/ 2147483647 w 26"/>
                <a:gd name="T71" fmla="*/ 2147483647 h 84"/>
                <a:gd name="T72" fmla="*/ 2147483647 w 26"/>
                <a:gd name="T73" fmla="*/ 2147483647 h 84"/>
                <a:gd name="T74" fmla="*/ 2147483647 w 26"/>
                <a:gd name="T75" fmla="*/ 2147483647 h 84"/>
                <a:gd name="T76" fmla="*/ 2147483647 w 26"/>
                <a:gd name="T77" fmla="*/ 0 h 84"/>
                <a:gd name="T78" fmla="*/ 2147483647 w 26"/>
                <a:gd name="T79" fmla="*/ 2147483647 h 84"/>
                <a:gd name="T80" fmla="*/ 2147483647 w 26"/>
                <a:gd name="T81" fmla="*/ 2147483647 h 84"/>
                <a:gd name="T82" fmla="*/ 2147483647 w 26"/>
                <a:gd name="T83" fmla="*/ 2147483647 h 84"/>
                <a:gd name="T84" fmla="*/ 2147483647 w 26"/>
                <a:gd name="T85" fmla="*/ 2147483647 h 84"/>
                <a:gd name="T86" fmla="*/ 2147483647 w 26"/>
                <a:gd name="T87" fmla="*/ 2147483647 h 84"/>
                <a:gd name="T88" fmla="*/ 2147483647 w 26"/>
                <a:gd name="T89" fmla="*/ 2147483647 h 84"/>
                <a:gd name="T90" fmla="*/ 2147483647 w 26"/>
                <a:gd name="T91" fmla="*/ 2147483647 h 84"/>
                <a:gd name="T92" fmla="*/ 2147483647 w 26"/>
                <a:gd name="T93" fmla="*/ 2147483647 h 84"/>
                <a:gd name="T94" fmla="*/ 2147483647 w 26"/>
                <a:gd name="T95" fmla="*/ 2147483647 h 84"/>
                <a:gd name="T96" fmla="*/ 2147483647 w 26"/>
                <a:gd name="T97" fmla="*/ 2147483647 h 84"/>
                <a:gd name="T98" fmla="*/ 2147483647 w 26"/>
                <a:gd name="T99" fmla="*/ 2147483647 h 84"/>
                <a:gd name="T100" fmla="*/ 2147483647 w 26"/>
                <a:gd name="T101" fmla="*/ 2147483647 h 84"/>
                <a:gd name="T102" fmla="*/ 2147483647 w 26"/>
                <a:gd name="T103" fmla="*/ 2147483647 h 84"/>
                <a:gd name="T104" fmla="*/ 2147483647 w 26"/>
                <a:gd name="T105" fmla="*/ 2147483647 h 84"/>
                <a:gd name="T106" fmla="*/ 2147483647 w 26"/>
                <a:gd name="T107" fmla="*/ 2147483647 h 84"/>
                <a:gd name="T108" fmla="*/ 2147483647 w 26"/>
                <a:gd name="T109" fmla="*/ 2147483647 h 84"/>
                <a:gd name="T110" fmla="*/ 2147483647 w 26"/>
                <a:gd name="T111" fmla="*/ 2147483647 h 84"/>
                <a:gd name="T112" fmla="*/ 2147483647 w 26"/>
                <a:gd name="T113" fmla="*/ 0 h 8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
                <a:gd name="T172" fmla="*/ 0 h 84"/>
                <a:gd name="T173" fmla="*/ 26 w 26"/>
                <a:gd name="T174" fmla="*/ 84 h 8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 h="84">
                  <a:moveTo>
                    <a:pt x="18" y="38"/>
                  </a:moveTo>
                  <a:lnTo>
                    <a:pt x="19" y="31"/>
                  </a:lnTo>
                  <a:lnTo>
                    <a:pt x="18" y="30"/>
                  </a:lnTo>
                  <a:lnTo>
                    <a:pt x="10" y="36"/>
                  </a:lnTo>
                  <a:lnTo>
                    <a:pt x="7" y="37"/>
                  </a:lnTo>
                  <a:lnTo>
                    <a:pt x="5" y="37"/>
                  </a:lnTo>
                  <a:lnTo>
                    <a:pt x="4" y="38"/>
                  </a:lnTo>
                  <a:lnTo>
                    <a:pt x="3" y="39"/>
                  </a:lnTo>
                  <a:lnTo>
                    <a:pt x="3" y="40"/>
                  </a:lnTo>
                  <a:lnTo>
                    <a:pt x="4" y="40"/>
                  </a:lnTo>
                  <a:lnTo>
                    <a:pt x="6" y="41"/>
                  </a:lnTo>
                  <a:lnTo>
                    <a:pt x="7" y="41"/>
                  </a:lnTo>
                  <a:lnTo>
                    <a:pt x="8" y="42"/>
                  </a:lnTo>
                  <a:lnTo>
                    <a:pt x="9" y="43"/>
                  </a:lnTo>
                  <a:lnTo>
                    <a:pt x="9" y="45"/>
                  </a:lnTo>
                  <a:lnTo>
                    <a:pt x="9" y="74"/>
                  </a:lnTo>
                  <a:lnTo>
                    <a:pt x="9" y="77"/>
                  </a:lnTo>
                  <a:lnTo>
                    <a:pt x="8" y="78"/>
                  </a:lnTo>
                  <a:lnTo>
                    <a:pt x="8" y="79"/>
                  </a:lnTo>
                  <a:lnTo>
                    <a:pt x="5" y="80"/>
                  </a:lnTo>
                  <a:lnTo>
                    <a:pt x="2" y="81"/>
                  </a:lnTo>
                  <a:lnTo>
                    <a:pt x="0" y="82"/>
                  </a:lnTo>
                  <a:lnTo>
                    <a:pt x="0" y="83"/>
                  </a:lnTo>
                  <a:lnTo>
                    <a:pt x="0" y="84"/>
                  </a:lnTo>
                  <a:lnTo>
                    <a:pt x="1" y="84"/>
                  </a:lnTo>
                  <a:lnTo>
                    <a:pt x="2" y="84"/>
                  </a:lnTo>
                  <a:lnTo>
                    <a:pt x="13" y="84"/>
                  </a:lnTo>
                  <a:lnTo>
                    <a:pt x="23" y="84"/>
                  </a:lnTo>
                  <a:lnTo>
                    <a:pt x="25" y="84"/>
                  </a:lnTo>
                  <a:lnTo>
                    <a:pt x="26" y="84"/>
                  </a:lnTo>
                  <a:lnTo>
                    <a:pt x="26" y="83"/>
                  </a:lnTo>
                  <a:lnTo>
                    <a:pt x="26" y="82"/>
                  </a:lnTo>
                  <a:lnTo>
                    <a:pt x="25" y="82"/>
                  </a:lnTo>
                  <a:lnTo>
                    <a:pt x="23" y="81"/>
                  </a:lnTo>
                  <a:lnTo>
                    <a:pt x="19" y="80"/>
                  </a:lnTo>
                  <a:lnTo>
                    <a:pt x="18" y="78"/>
                  </a:lnTo>
                  <a:lnTo>
                    <a:pt x="18" y="76"/>
                  </a:lnTo>
                  <a:lnTo>
                    <a:pt x="18" y="38"/>
                  </a:lnTo>
                  <a:close/>
                  <a:moveTo>
                    <a:pt x="13" y="0"/>
                  </a:moveTo>
                  <a:lnTo>
                    <a:pt x="11" y="1"/>
                  </a:lnTo>
                  <a:lnTo>
                    <a:pt x="9" y="2"/>
                  </a:lnTo>
                  <a:lnTo>
                    <a:pt x="8" y="4"/>
                  </a:lnTo>
                  <a:lnTo>
                    <a:pt x="8" y="6"/>
                  </a:lnTo>
                  <a:lnTo>
                    <a:pt x="8" y="8"/>
                  </a:lnTo>
                  <a:lnTo>
                    <a:pt x="9" y="9"/>
                  </a:lnTo>
                  <a:lnTo>
                    <a:pt x="9" y="10"/>
                  </a:lnTo>
                  <a:lnTo>
                    <a:pt x="11" y="12"/>
                  </a:lnTo>
                  <a:lnTo>
                    <a:pt x="13" y="12"/>
                  </a:lnTo>
                  <a:lnTo>
                    <a:pt x="16" y="12"/>
                  </a:lnTo>
                  <a:lnTo>
                    <a:pt x="17" y="11"/>
                  </a:lnTo>
                  <a:lnTo>
                    <a:pt x="17" y="10"/>
                  </a:lnTo>
                  <a:lnTo>
                    <a:pt x="19" y="8"/>
                  </a:lnTo>
                  <a:lnTo>
                    <a:pt x="19" y="6"/>
                  </a:lnTo>
                  <a:lnTo>
                    <a:pt x="19" y="4"/>
                  </a:lnTo>
                  <a:lnTo>
                    <a:pt x="17" y="2"/>
                  </a:lnTo>
                  <a:lnTo>
                    <a:pt x="16" y="1"/>
                  </a:lnTo>
                  <a:lnTo>
                    <a:pt x="13"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2" name="Freeform 208"/>
            <p:cNvSpPr>
              <a:spLocks/>
            </p:cNvSpPr>
            <p:nvPr/>
          </p:nvSpPr>
          <p:spPr bwMode="auto">
            <a:xfrm>
              <a:off x="2759199" y="6013293"/>
              <a:ext cx="92568" cy="89697"/>
            </a:xfrm>
            <a:custGeom>
              <a:avLst/>
              <a:gdLst>
                <a:gd name="T0" fmla="*/ 2147483647 w 59"/>
                <a:gd name="T1" fmla="*/ 2147483647 h 56"/>
                <a:gd name="T2" fmla="*/ 2147483647 w 59"/>
                <a:gd name="T3" fmla="*/ 2147483647 h 56"/>
                <a:gd name="T4" fmla="*/ 2147483647 w 59"/>
                <a:gd name="T5" fmla="*/ 2147483647 h 56"/>
                <a:gd name="T6" fmla="*/ 0 w 59"/>
                <a:gd name="T7" fmla="*/ 2147483647 h 56"/>
                <a:gd name="T8" fmla="*/ 2147483647 w 59"/>
                <a:gd name="T9" fmla="*/ 2147483647 h 56"/>
                <a:gd name="T10" fmla="*/ 2147483647 w 59"/>
                <a:gd name="T11" fmla="*/ 2147483647 h 56"/>
                <a:gd name="T12" fmla="*/ 2147483647 w 59"/>
                <a:gd name="T13" fmla="*/ 2147483647 h 56"/>
                <a:gd name="T14" fmla="*/ 2147483647 w 59"/>
                <a:gd name="T15" fmla="*/ 2147483647 h 56"/>
                <a:gd name="T16" fmla="*/ 2147483647 w 59"/>
                <a:gd name="T17" fmla="*/ 2147483647 h 56"/>
                <a:gd name="T18" fmla="*/ 2147483647 w 59"/>
                <a:gd name="T19" fmla="*/ 2147483647 h 56"/>
                <a:gd name="T20" fmla="*/ 2147483647 w 59"/>
                <a:gd name="T21" fmla="*/ 2147483647 h 56"/>
                <a:gd name="T22" fmla="*/ 2147483647 w 59"/>
                <a:gd name="T23" fmla="*/ 2147483647 h 56"/>
                <a:gd name="T24" fmla="*/ 2147483647 w 59"/>
                <a:gd name="T25" fmla="*/ 2147483647 h 56"/>
                <a:gd name="T26" fmla="*/ 2147483647 w 59"/>
                <a:gd name="T27" fmla="*/ 2147483647 h 56"/>
                <a:gd name="T28" fmla="*/ 2147483647 w 59"/>
                <a:gd name="T29" fmla="*/ 2147483647 h 56"/>
                <a:gd name="T30" fmla="*/ 2147483647 w 59"/>
                <a:gd name="T31" fmla="*/ 2147483647 h 56"/>
                <a:gd name="T32" fmla="*/ 2147483647 w 59"/>
                <a:gd name="T33" fmla="*/ 2147483647 h 56"/>
                <a:gd name="T34" fmla="*/ 2147483647 w 59"/>
                <a:gd name="T35" fmla="*/ 2147483647 h 56"/>
                <a:gd name="T36" fmla="*/ 2147483647 w 59"/>
                <a:gd name="T37" fmla="*/ 2147483647 h 56"/>
                <a:gd name="T38" fmla="*/ 2147483647 w 59"/>
                <a:gd name="T39" fmla="*/ 2147483647 h 56"/>
                <a:gd name="T40" fmla="*/ 2147483647 w 59"/>
                <a:gd name="T41" fmla="*/ 2147483647 h 56"/>
                <a:gd name="T42" fmla="*/ 2147483647 w 59"/>
                <a:gd name="T43" fmla="*/ 2147483647 h 56"/>
                <a:gd name="T44" fmla="*/ 2147483647 w 59"/>
                <a:gd name="T45" fmla="*/ 2147483647 h 56"/>
                <a:gd name="T46" fmla="*/ 2147483647 w 59"/>
                <a:gd name="T47" fmla="*/ 2147483647 h 56"/>
                <a:gd name="T48" fmla="*/ 2147483647 w 59"/>
                <a:gd name="T49" fmla="*/ 2147483647 h 56"/>
                <a:gd name="T50" fmla="*/ 2147483647 w 59"/>
                <a:gd name="T51" fmla="*/ 2147483647 h 56"/>
                <a:gd name="T52" fmla="*/ 2147483647 w 59"/>
                <a:gd name="T53" fmla="*/ 2147483647 h 56"/>
                <a:gd name="T54" fmla="*/ 2147483647 w 59"/>
                <a:gd name="T55" fmla="*/ 2147483647 h 56"/>
                <a:gd name="T56" fmla="*/ 2147483647 w 59"/>
                <a:gd name="T57" fmla="*/ 2147483647 h 56"/>
                <a:gd name="T58" fmla="*/ 2147483647 w 59"/>
                <a:gd name="T59" fmla="*/ 2147483647 h 56"/>
                <a:gd name="T60" fmla="*/ 2147483647 w 59"/>
                <a:gd name="T61" fmla="*/ 2147483647 h 56"/>
                <a:gd name="T62" fmla="*/ 2147483647 w 59"/>
                <a:gd name="T63" fmla="*/ 2147483647 h 56"/>
                <a:gd name="T64" fmla="*/ 2147483647 w 59"/>
                <a:gd name="T65" fmla="*/ 2147483647 h 56"/>
                <a:gd name="T66" fmla="*/ 2147483647 w 59"/>
                <a:gd name="T67" fmla="*/ 2147483647 h 56"/>
                <a:gd name="T68" fmla="*/ 2147483647 w 59"/>
                <a:gd name="T69" fmla="*/ 2147483647 h 56"/>
                <a:gd name="T70" fmla="*/ 2147483647 w 59"/>
                <a:gd name="T71" fmla="*/ 2147483647 h 56"/>
                <a:gd name="T72" fmla="*/ 2147483647 w 59"/>
                <a:gd name="T73" fmla="*/ 2147483647 h 56"/>
                <a:gd name="T74" fmla="*/ 2147483647 w 59"/>
                <a:gd name="T75" fmla="*/ 2147483647 h 56"/>
                <a:gd name="T76" fmla="*/ 2147483647 w 59"/>
                <a:gd name="T77" fmla="*/ 0 h 56"/>
                <a:gd name="T78" fmla="*/ 2147483647 w 59"/>
                <a:gd name="T79" fmla="*/ 2147483647 h 56"/>
                <a:gd name="T80" fmla="*/ 2147483647 w 59"/>
                <a:gd name="T81" fmla="*/ 2147483647 h 56"/>
                <a:gd name="T82" fmla="*/ 2147483647 w 59"/>
                <a:gd name="T83" fmla="*/ 2147483647 h 56"/>
                <a:gd name="T84" fmla="*/ 2147483647 w 59"/>
                <a:gd name="T85" fmla="*/ 2147483647 h 56"/>
                <a:gd name="T86" fmla="*/ 2147483647 w 59"/>
                <a:gd name="T87" fmla="*/ 2147483647 h 56"/>
                <a:gd name="T88" fmla="*/ 2147483647 w 59"/>
                <a:gd name="T89" fmla="*/ 2147483647 h 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9"/>
                <a:gd name="T136" fmla="*/ 0 h 56"/>
                <a:gd name="T137" fmla="*/ 59 w 59"/>
                <a:gd name="T138" fmla="*/ 56 h 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9" h="56">
                  <a:moveTo>
                    <a:pt x="7" y="43"/>
                  </a:moveTo>
                  <a:lnTo>
                    <a:pt x="7" y="47"/>
                  </a:lnTo>
                  <a:lnTo>
                    <a:pt x="6" y="50"/>
                  </a:lnTo>
                  <a:lnTo>
                    <a:pt x="4" y="52"/>
                  </a:lnTo>
                  <a:lnTo>
                    <a:pt x="2" y="53"/>
                  </a:lnTo>
                  <a:lnTo>
                    <a:pt x="1" y="54"/>
                  </a:lnTo>
                  <a:lnTo>
                    <a:pt x="0" y="54"/>
                  </a:lnTo>
                  <a:lnTo>
                    <a:pt x="0" y="55"/>
                  </a:lnTo>
                  <a:lnTo>
                    <a:pt x="1" y="56"/>
                  </a:lnTo>
                  <a:lnTo>
                    <a:pt x="2" y="56"/>
                  </a:lnTo>
                  <a:lnTo>
                    <a:pt x="4" y="56"/>
                  </a:lnTo>
                  <a:lnTo>
                    <a:pt x="14" y="56"/>
                  </a:lnTo>
                  <a:lnTo>
                    <a:pt x="23" y="56"/>
                  </a:lnTo>
                  <a:lnTo>
                    <a:pt x="25" y="56"/>
                  </a:lnTo>
                  <a:lnTo>
                    <a:pt x="26" y="56"/>
                  </a:lnTo>
                  <a:lnTo>
                    <a:pt x="26" y="55"/>
                  </a:lnTo>
                  <a:lnTo>
                    <a:pt x="26" y="54"/>
                  </a:lnTo>
                  <a:lnTo>
                    <a:pt x="25" y="53"/>
                  </a:lnTo>
                  <a:lnTo>
                    <a:pt x="22" y="53"/>
                  </a:lnTo>
                  <a:lnTo>
                    <a:pt x="19" y="52"/>
                  </a:lnTo>
                  <a:lnTo>
                    <a:pt x="18" y="51"/>
                  </a:lnTo>
                  <a:lnTo>
                    <a:pt x="17" y="50"/>
                  </a:lnTo>
                  <a:lnTo>
                    <a:pt x="16" y="49"/>
                  </a:lnTo>
                  <a:lnTo>
                    <a:pt x="16" y="48"/>
                  </a:lnTo>
                  <a:lnTo>
                    <a:pt x="16" y="45"/>
                  </a:lnTo>
                  <a:lnTo>
                    <a:pt x="16" y="24"/>
                  </a:lnTo>
                  <a:lnTo>
                    <a:pt x="16" y="14"/>
                  </a:lnTo>
                  <a:lnTo>
                    <a:pt x="17" y="13"/>
                  </a:lnTo>
                  <a:lnTo>
                    <a:pt x="17" y="12"/>
                  </a:lnTo>
                  <a:lnTo>
                    <a:pt x="21" y="10"/>
                  </a:lnTo>
                  <a:lnTo>
                    <a:pt x="23" y="9"/>
                  </a:lnTo>
                  <a:lnTo>
                    <a:pt x="25" y="9"/>
                  </a:lnTo>
                  <a:lnTo>
                    <a:pt x="28" y="8"/>
                  </a:lnTo>
                  <a:lnTo>
                    <a:pt x="31" y="8"/>
                  </a:lnTo>
                  <a:lnTo>
                    <a:pt x="34" y="8"/>
                  </a:lnTo>
                  <a:lnTo>
                    <a:pt x="37" y="9"/>
                  </a:lnTo>
                  <a:lnTo>
                    <a:pt x="39" y="11"/>
                  </a:lnTo>
                  <a:lnTo>
                    <a:pt x="40" y="13"/>
                  </a:lnTo>
                  <a:lnTo>
                    <a:pt x="42" y="18"/>
                  </a:lnTo>
                  <a:lnTo>
                    <a:pt x="42" y="22"/>
                  </a:lnTo>
                  <a:lnTo>
                    <a:pt x="42" y="45"/>
                  </a:lnTo>
                  <a:lnTo>
                    <a:pt x="42" y="49"/>
                  </a:lnTo>
                  <a:lnTo>
                    <a:pt x="40" y="51"/>
                  </a:lnTo>
                  <a:lnTo>
                    <a:pt x="38" y="52"/>
                  </a:lnTo>
                  <a:lnTo>
                    <a:pt x="35" y="53"/>
                  </a:lnTo>
                  <a:lnTo>
                    <a:pt x="34" y="54"/>
                  </a:lnTo>
                  <a:lnTo>
                    <a:pt x="34" y="55"/>
                  </a:lnTo>
                  <a:lnTo>
                    <a:pt x="34" y="56"/>
                  </a:lnTo>
                  <a:lnTo>
                    <a:pt x="36" y="56"/>
                  </a:lnTo>
                  <a:lnTo>
                    <a:pt x="46" y="56"/>
                  </a:lnTo>
                  <a:lnTo>
                    <a:pt x="56" y="56"/>
                  </a:lnTo>
                  <a:lnTo>
                    <a:pt x="58" y="56"/>
                  </a:lnTo>
                  <a:lnTo>
                    <a:pt x="59" y="56"/>
                  </a:lnTo>
                  <a:lnTo>
                    <a:pt x="59" y="55"/>
                  </a:lnTo>
                  <a:lnTo>
                    <a:pt x="58" y="54"/>
                  </a:lnTo>
                  <a:lnTo>
                    <a:pt x="57" y="54"/>
                  </a:lnTo>
                  <a:lnTo>
                    <a:pt x="54" y="53"/>
                  </a:lnTo>
                  <a:lnTo>
                    <a:pt x="52" y="52"/>
                  </a:lnTo>
                  <a:lnTo>
                    <a:pt x="51" y="51"/>
                  </a:lnTo>
                  <a:lnTo>
                    <a:pt x="51" y="49"/>
                  </a:lnTo>
                  <a:lnTo>
                    <a:pt x="51" y="47"/>
                  </a:lnTo>
                  <a:lnTo>
                    <a:pt x="51" y="22"/>
                  </a:lnTo>
                  <a:lnTo>
                    <a:pt x="51" y="19"/>
                  </a:lnTo>
                  <a:lnTo>
                    <a:pt x="50" y="16"/>
                  </a:lnTo>
                  <a:lnTo>
                    <a:pt x="50" y="13"/>
                  </a:lnTo>
                  <a:lnTo>
                    <a:pt x="48" y="10"/>
                  </a:lnTo>
                  <a:lnTo>
                    <a:pt x="46" y="7"/>
                  </a:lnTo>
                  <a:lnTo>
                    <a:pt x="43" y="4"/>
                  </a:lnTo>
                  <a:lnTo>
                    <a:pt x="39" y="3"/>
                  </a:lnTo>
                  <a:lnTo>
                    <a:pt x="33" y="2"/>
                  </a:lnTo>
                  <a:lnTo>
                    <a:pt x="28" y="3"/>
                  </a:lnTo>
                  <a:lnTo>
                    <a:pt x="26" y="3"/>
                  </a:lnTo>
                  <a:lnTo>
                    <a:pt x="24" y="4"/>
                  </a:lnTo>
                  <a:lnTo>
                    <a:pt x="20" y="6"/>
                  </a:lnTo>
                  <a:lnTo>
                    <a:pt x="16" y="9"/>
                  </a:lnTo>
                  <a:lnTo>
                    <a:pt x="16" y="2"/>
                  </a:lnTo>
                  <a:lnTo>
                    <a:pt x="16" y="1"/>
                  </a:lnTo>
                  <a:lnTo>
                    <a:pt x="15" y="0"/>
                  </a:lnTo>
                  <a:lnTo>
                    <a:pt x="13" y="1"/>
                  </a:lnTo>
                  <a:lnTo>
                    <a:pt x="11" y="3"/>
                  </a:lnTo>
                  <a:lnTo>
                    <a:pt x="7" y="8"/>
                  </a:lnTo>
                  <a:lnTo>
                    <a:pt x="3" y="10"/>
                  </a:lnTo>
                  <a:lnTo>
                    <a:pt x="2" y="11"/>
                  </a:lnTo>
                  <a:lnTo>
                    <a:pt x="1" y="12"/>
                  </a:lnTo>
                  <a:lnTo>
                    <a:pt x="2" y="13"/>
                  </a:lnTo>
                  <a:lnTo>
                    <a:pt x="4" y="14"/>
                  </a:lnTo>
                  <a:lnTo>
                    <a:pt x="5" y="14"/>
                  </a:lnTo>
                  <a:lnTo>
                    <a:pt x="6" y="15"/>
                  </a:lnTo>
                  <a:lnTo>
                    <a:pt x="7" y="17"/>
                  </a:lnTo>
                  <a:lnTo>
                    <a:pt x="7" y="20"/>
                  </a:lnTo>
                  <a:lnTo>
                    <a:pt x="7" y="4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3" name="Freeform 209"/>
            <p:cNvSpPr>
              <a:spLocks noEditPoints="1"/>
            </p:cNvSpPr>
            <p:nvPr/>
          </p:nvSpPr>
          <p:spPr bwMode="auto">
            <a:xfrm>
              <a:off x="2857008" y="6016881"/>
              <a:ext cx="96062" cy="130958"/>
            </a:xfrm>
            <a:custGeom>
              <a:avLst/>
              <a:gdLst>
                <a:gd name="T0" fmla="*/ 2147483647 w 60"/>
                <a:gd name="T1" fmla="*/ 2147483647 h 83"/>
                <a:gd name="T2" fmla="*/ 2147483647 w 60"/>
                <a:gd name="T3" fmla="*/ 2147483647 h 83"/>
                <a:gd name="T4" fmla="*/ 2147483647 w 60"/>
                <a:gd name="T5" fmla="*/ 2147483647 h 83"/>
                <a:gd name="T6" fmla="*/ 2147483647 w 60"/>
                <a:gd name="T7" fmla="*/ 0 h 83"/>
                <a:gd name="T8" fmla="*/ 2147483647 w 60"/>
                <a:gd name="T9" fmla="*/ 2147483647 h 83"/>
                <a:gd name="T10" fmla="*/ 2147483647 w 60"/>
                <a:gd name="T11" fmla="*/ 2147483647 h 83"/>
                <a:gd name="T12" fmla="*/ 2147483647 w 60"/>
                <a:gd name="T13" fmla="*/ 2147483647 h 83"/>
                <a:gd name="T14" fmla="*/ 2147483647 w 60"/>
                <a:gd name="T15" fmla="*/ 2147483647 h 83"/>
                <a:gd name="T16" fmla="*/ 2147483647 w 60"/>
                <a:gd name="T17" fmla="*/ 2147483647 h 83"/>
                <a:gd name="T18" fmla="*/ 2147483647 w 60"/>
                <a:gd name="T19" fmla="*/ 2147483647 h 83"/>
                <a:gd name="T20" fmla="*/ 2147483647 w 60"/>
                <a:gd name="T21" fmla="*/ 2147483647 h 83"/>
                <a:gd name="T22" fmla="*/ 2147483647 w 60"/>
                <a:gd name="T23" fmla="*/ 2147483647 h 83"/>
                <a:gd name="T24" fmla="*/ 2147483647 w 60"/>
                <a:gd name="T25" fmla="*/ 2147483647 h 83"/>
                <a:gd name="T26" fmla="*/ 2147483647 w 60"/>
                <a:gd name="T27" fmla="*/ 2147483647 h 83"/>
                <a:gd name="T28" fmla="*/ 2147483647 w 60"/>
                <a:gd name="T29" fmla="*/ 2147483647 h 83"/>
                <a:gd name="T30" fmla="*/ 2147483647 w 60"/>
                <a:gd name="T31" fmla="*/ 2147483647 h 83"/>
                <a:gd name="T32" fmla="*/ 2147483647 w 60"/>
                <a:gd name="T33" fmla="*/ 2147483647 h 83"/>
                <a:gd name="T34" fmla="*/ 2147483647 w 60"/>
                <a:gd name="T35" fmla="*/ 2147483647 h 83"/>
                <a:gd name="T36" fmla="*/ 2147483647 w 60"/>
                <a:gd name="T37" fmla="*/ 2147483647 h 83"/>
                <a:gd name="T38" fmla="*/ 2147483647 w 60"/>
                <a:gd name="T39" fmla="*/ 2147483647 h 83"/>
                <a:gd name="T40" fmla="*/ 2147483647 w 60"/>
                <a:gd name="T41" fmla="*/ 2147483647 h 83"/>
                <a:gd name="T42" fmla="*/ 2147483647 w 60"/>
                <a:gd name="T43" fmla="*/ 2147483647 h 83"/>
                <a:gd name="T44" fmla="*/ 2147483647 w 60"/>
                <a:gd name="T45" fmla="*/ 2147483647 h 83"/>
                <a:gd name="T46" fmla="*/ 2147483647 w 60"/>
                <a:gd name="T47" fmla="*/ 2147483647 h 83"/>
                <a:gd name="T48" fmla="*/ 2147483647 w 60"/>
                <a:gd name="T49" fmla="*/ 2147483647 h 83"/>
                <a:gd name="T50" fmla="*/ 2147483647 w 60"/>
                <a:gd name="T51" fmla="*/ 2147483647 h 83"/>
                <a:gd name="T52" fmla="*/ 2147483647 w 60"/>
                <a:gd name="T53" fmla="*/ 2147483647 h 83"/>
                <a:gd name="T54" fmla="*/ 2147483647 w 60"/>
                <a:gd name="T55" fmla="*/ 2147483647 h 83"/>
                <a:gd name="T56" fmla="*/ 2147483647 w 60"/>
                <a:gd name="T57" fmla="*/ 2147483647 h 83"/>
                <a:gd name="T58" fmla="*/ 2147483647 w 60"/>
                <a:gd name="T59" fmla="*/ 2147483647 h 83"/>
                <a:gd name="T60" fmla="*/ 2147483647 w 60"/>
                <a:gd name="T61" fmla="*/ 2147483647 h 83"/>
                <a:gd name="T62" fmla="*/ 2147483647 w 60"/>
                <a:gd name="T63" fmla="*/ 2147483647 h 83"/>
                <a:gd name="T64" fmla="*/ 2147483647 w 60"/>
                <a:gd name="T65" fmla="*/ 2147483647 h 83"/>
                <a:gd name="T66" fmla="*/ 2147483647 w 60"/>
                <a:gd name="T67" fmla="*/ 2147483647 h 83"/>
                <a:gd name="T68" fmla="*/ 2147483647 w 60"/>
                <a:gd name="T69" fmla="*/ 2147483647 h 83"/>
                <a:gd name="T70" fmla="*/ 2147483647 w 60"/>
                <a:gd name="T71" fmla="*/ 2147483647 h 83"/>
                <a:gd name="T72" fmla="*/ 2147483647 w 60"/>
                <a:gd name="T73" fmla="*/ 2147483647 h 83"/>
                <a:gd name="T74" fmla="*/ 2147483647 w 60"/>
                <a:gd name="T75" fmla="*/ 2147483647 h 83"/>
                <a:gd name="T76" fmla="*/ 2147483647 w 60"/>
                <a:gd name="T77" fmla="*/ 2147483647 h 83"/>
                <a:gd name="T78" fmla="*/ 2147483647 w 60"/>
                <a:gd name="T79" fmla="*/ 2147483647 h 83"/>
                <a:gd name="T80" fmla="*/ 2147483647 w 60"/>
                <a:gd name="T81" fmla="*/ 2147483647 h 83"/>
                <a:gd name="T82" fmla="*/ 2147483647 w 60"/>
                <a:gd name="T83" fmla="*/ 2147483647 h 83"/>
                <a:gd name="T84" fmla="*/ 2147483647 w 60"/>
                <a:gd name="T85" fmla="*/ 2147483647 h 83"/>
                <a:gd name="T86" fmla="*/ 2147483647 w 60"/>
                <a:gd name="T87" fmla="*/ 2147483647 h 83"/>
                <a:gd name="T88" fmla="*/ 2147483647 w 60"/>
                <a:gd name="T89" fmla="*/ 2147483647 h 83"/>
                <a:gd name="T90" fmla="*/ 2147483647 w 60"/>
                <a:gd name="T91" fmla="*/ 2147483647 h 83"/>
                <a:gd name="T92" fmla="*/ 2147483647 w 60"/>
                <a:gd name="T93" fmla="*/ 2147483647 h 83"/>
                <a:gd name="T94" fmla="*/ 2147483647 w 60"/>
                <a:gd name="T95" fmla="*/ 2147483647 h 83"/>
                <a:gd name="T96" fmla="*/ 2147483647 w 60"/>
                <a:gd name="T97" fmla="*/ 2147483647 h 83"/>
                <a:gd name="T98" fmla="*/ 2147483647 w 60"/>
                <a:gd name="T99" fmla="*/ 2147483647 h 83"/>
                <a:gd name="T100" fmla="*/ 2147483647 w 60"/>
                <a:gd name="T101" fmla="*/ 2147483647 h 8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0"/>
                <a:gd name="T154" fmla="*/ 0 h 83"/>
                <a:gd name="T155" fmla="*/ 60 w 60"/>
                <a:gd name="T156" fmla="*/ 83 h 8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0" h="83">
                  <a:moveTo>
                    <a:pt x="58" y="12"/>
                  </a:moveTo>
                  <a:lnTo>
                    <a:pt x="60" y="12"/>
                  </a:lnTo>
                  <a:lnTo>
                    <a:pt x="60" y="10"/>
                  </a:lnTo>
                  <a:lnTo>
                    <a:pt x="60" y="7"/>
                  </a:lnTo>
                  <a:lnTo>
                    <a:pt x="60" y="6"/>
                  </a:lnTo>
                  <a:lnTo>
                    <a:pt x="59" y="6"/>
                  </a:lnTo>
                  <a:lnTo>
                    <a:pt x="54" y="6"/>
                  </a:lnTo>
                  <a:lnTo>
                    <a:pt x="50" y="6"/>
                  </a:lnTo>
                  <a:lnTo>
                    <a:pt x="47" y="5"/>
                  </a:lnTo>
                  <a:lnTo>
                    <a:pt x="42" y="3"/>
                  </a:lnTo>
                  <a:lnTo>
                    <a:pt x="37" y="1"/>
                  </a:lnTo>
                  <a:lnTo>
                    <a:pt x="34" y="0"/>
                  </a:lnTo>
                  <a:lnTo>
                    <a:pt x="30" y="0"/>
                  </a:lnTo>
                  <a:lnTo>
                    <a:pt x="26" y="1"/>
                  </a:lnTo>
                  <a:lnTo>
                    <a:pt x="23" y="1"/>
                  </a:lnTo>
                  <a:lnTo>
                    <a:pt x="19" y="3"/>
                  </a:lnTo>
                  <a:lnTo>
                    <a:pt x="18" y="4"/>
                  </a:lnTo>
                  <a:lnTo>
                    <a:pt x="17" y="5"/>
                  </a:lnTo>
                  <a:lnTo>
                    <a:pt x="15" y="7"/>
                  </a:lnTo>
                  <a:lnTo>
                    <a:pt x="14" y="8"/>
                  </a:lnTo>
                  <a:lnTo>
                    <a:pt x="13" y="11"/>
                  </a:lnTo>
                  <a:lnTo>
                    <a:pt x="12" y="15"/>
                  </a:lnTo>
                  <a:lnTo>
                    <a:pt x="11" y="19"/>
                  </a:lnTo>
                  <a:lnTo>
                    <a:pt x="11" y="22"/>
                  </a:lnTo>
                  <a:lnTo>
                    <a:pt x="12" y="24"/>
                  </a:lnTo>
                  <a:lnTo>
                    <a:pt x="14" y="29"/>
                  </a:lnTo>
                  <a:lnTo>
                    <a:pt x="17" y="33"/>
                  </a:lnTo>
                  <a:lnTo>
                    <a:pt x="21" y="37"/>
                  </a:lnTo>
                  <a:lnTo>
                    <a:pt x="18" y="37"/>
                  </a:lnTo>
                  <a:lnTo>
                    <a:pt x="14" y="39"/>
                  </a:lnTo>
                  <a:lnTo>
                    <a:pt x="11" y="39"/>
                  </a:lnTo>
                  <a:lnTo>
                    <a:pt x="9" y="41"/>
                  </a:lnTo>
                  <a:lnTo>
                    <a:pt x="8" y="42"/>
                  </a:lnTo>
                  <a:lnTo>
                    <a:pt x="8" y="44"/>
                  </a:lnTo>
                  <a:lnTo>
                    <a:pt x="8" y="45"/>
                  </a:lnTo>
                  <a:lnTo>
                    <a:pt x="9" y="46"/>
                  </a:lnTo>
                  <a:lnTo>
                    <a:pt x="12" y="49"/>
                  </a:lnTo>
                  <a:lnTo>
                    <a:pt x="17" y="54"/>
                  </a:lnTo>
                  <a:lnTo>
                    <a:pt x="12" y="57"/>
                  </a:lnTo>
                  <a:lnTo>
                    <a:pt x="6" y="60"/>
                  </a:lnTo>
                  <a:lnTo>
                    <a:pt x="4" y="62"/>
                  </a:lnTo>
                  <a:lnTo>
                    <a:pt x="2" y="64"/>
                  </a:lnTo>
                  <a:lnTo>
                    <a:pt x="1" y="67"/>
                  </a:lnTo>
                  <a:lnTo>
                    <a:pt x="0" y="70"/>
                  </a:lnTo>
                  <a:lnTo>
                    <a:pt x="1" y="73"/>
                  </a:lnTo>
                  <a:lnTo>
                    <a:pt x="1" y="75"/>
                  </a:lnTo>
                  <a:lnTo>
                    <a:pt x="2" y="76"/>
                  </a:lnTo>
                  <a:lnTo>
                    <a:pt x="3" y="77"/>
                  </a:lnTo>
                  <a:lnTo>
                    <a:pt x="5" y="79"/>
                  </a:lnTo>
                  <a:lnTo>
                    <a:pt x="8" y="81"/>
                  </a:lnTo>
                  <a:lnTo>
                    <a:pt x="11" y="82"/>
                  </a:lnTo>
                  <a:lnTo>
                    <a:pt x="16" y="83"/>
                  </a:lnTo>
                  <a:lnTo>
                    <a:pt x="22" y="83"/>
                  </a:lnTo>
                  <a:lnTo>
                    <a:pt x="26" y="83"/>
                  </a:lnTo>
                  <a:lnTo>
                    <a:pt x="31" y="82"/>
                  </a:lnTo>
                  <a:lnTo>
                    <a:pt x="36" y="81"/>
                  </a:lnTo>
                  <a:lnTo>
                    <a:pt x="42" y="79"/>
                  </a:lnTo>
                  <a:lnTo>
                    <a:pt x="48" y="76"/>
                  </a:lnTo>
                  <a:lnTo>
                    <a:pt x="50" y="74"/>
                  </a:lnTo>
                  <a:lnTo>
                    <a:pt x="52" y="73"/>
                  </a:lnTo>
                  <a:lnTo>
                    <a:pt x="54" y="70"/>
                  </a:lnTo>
                  <a:lnTo>
                    <a:pt x="55" y="68"/>
                  </a:lnTo>
                  <a:lnTo>
                    <a:pt x="56" y="65"/>
                  </a:lnTo>
                  <a:lnTo>
                    <a:pt x="57" y="62"/>
                  </a:lnTo>
                  <a:lnTo>
                    <a:pt x="56" y="58"/>
                  </a:lnTo>
                  <a:lnTo>
                    <a:pt x="55" y="54"/>
                  </a:lnTo>
                  <a:lnTo>
                    <a:pt x="54" y="53"/>
                  </a:lnTo>
                  <a:lnTo>
                    <a:pt x="53" y="52"/>
                  </a:lnTo>
                  <a:lnTo>
                    <a:pt x="50" y="50"/>
                  </a:lnTo>
                  <a:lnTo>
                    <a:pt x="46" y="48"/>
                  </a:lnTo>
                  <a:lnTo>
                    <a:pt x="42" y="47"/>
                  </a:lnTo>
                  <a:lnTo>
                    <a:pt x="32" y="47"/>
                  </a:lnTo>
                  <a:lnTo>
                    <a:pt x="24" y="47"/>
                  </a:lnTo>
                  <a:lnTo>
                    <a:pt x="20" y="46"/>
                  </a:lnTo>
                  <a:lnTo>
                    <a:pt x="19" y="46"/>
                  </a:lnTo>
                  <a:lnTo>
                    <a:pt x="18" y="45"/>
                  </a:lnTo>
                  <a:lnTo>
                    <a:pt x="17" y="43"/>
                  </a:lnTo>
                  <a:lnTo>
                    <a:pt x="18" y="41"/>
                  </a:lnTo>
                  <a:lnTo>
                    <a:pt x="19" y="40"/>
                  </a:lnTo>
                  <a:lnTo>
                    <a:pt x="21" y="39"/>
                  </a:lnTo>
                  <a:lnTo>
                    <a:pt x="23" y="38"/>
                  </a:lnTo>
                  <a:lnTo>
                    <a:pt x="30" y="38"/>
                  </a:lnTo>
                  <a:lnTo>
                    <a:pt x="37" y="36"/>
                  </a:lnTo>
                  <a:lnTo>
                    <a:pt x="40" y="35"/>
                  </a:lnTo>
                  <a:lnTo>
                    <a:pt x="42" y="34"/>
                  </a:lnTo>
                  <a:lnTo>
                    <a:pt x="45" y="31"/>
                  </a:lnTo>
                  <a:lnTo>
                    <a:pt x="47" y="30"/>
                  </a:lnTo>
                  <a:lnTo>
                    <a:pt x="48" y="28"/>
                  </a:lnTo>
                  <a:lnTo>
                    <a:pt x="49" y="25"/>
                  </a:lnTo>
                  <a:lnTo>
                    <a:pt x="50" y="22"/>
                  </a:lnTo>
                  <a:lnTo>
                    <a:pt x="50" y="18"/>
                  </a:lnTo>
                  <a:lnTo>
                    <a:pt x="51" y="13"/>
                  </a:lnTo>
                  <a:lnTo>
                    <a:pt x="51" y="12"/>
                  </a:lnTo>
                  <a:lnTo>
                    <a:pt x="52" y="12"/>
                  </a:lnTo>
                  <a:lnTo>
                    <a:pt x="58" y="12"/>
                  </a:lnTo>
                  <a:close/>
                  <a:moveTo>
                    <a:pt x="9" y="68"/>
                  </a:moveTo>
                  <a:lnTo>
                    <a:pt x="10" y="66"/>
                  </a:lnTo>
                  <a:lnTo>
                    <a:pt x="12" y="62"/>
                  </a:lnTo>
                  <a:lnTo>
                    <a:pt x="16" y="58"/>
                  </a:lnTo>
                  <a:lnTo>
                    <a:pt x="19" y="56"/>
                  </a:lnTo>
                  <a:lnTo>
                    <a:pt x="21" y="55"/>
                  </a:lnTo>
                  <a:lnTo>
                    <a:pt x="27" y="55"/>
                  </a:lnTo>
                  <a:lnTo>
                    <a:pt x="37" y="56"/>
                  </a:lnTo>
                  <a:lnTo>
                    <a:pt x="45" y="57"/>
                  </a:lnTo>
                  <a:lnTo>
                    <a:pt x="47" y="58"/>
                  </a:lnTo>
                  <a:lnTo>
                    <a:pt x="49" y="60"/>
                  </a:lnTo>
                  <a:lnTo>
                    <a:pt x="50" y="62"/>
                  </a:lnTo>
                  <a:lnTo>
                    <a:pt x="51" y="65"/>
                  </a:lnTo>
                  <a:lnTo>
                    <a:pt x="51" y="66"/>
                  </a:lnTo>
                  <a:lnTo>
                    <a:pt x="50" y="68"/>
                  </a:lnTo>
                  <a:lnTo>
                    <a:pt x="48" y="71"/>
                  </a:lnTo>
                  <a:lnTo>
                    <a:pt x="46" y="73"/>
                  </a:lnTo>
                  <a:lnTo>
                    <a:pt x="42" y="75"/>
                  </a:lnTo>
                  <a:lnTo>
                    <a:pt x="38" y="77"/>
                  </a:lnTo>
                  <a:lnTo>
                    <a:pt x="31" y="79"/>
                  </a:lnTo>
                  <a:lnTo>
                    <a:pt x="24" y="79"/>
                  </a:lnTo>
                  <a:lnTo>
                    <a:pt x="18" y="78"/>
                  </a:lnTo>
                  <a:lnTo>
                    <a:pt x="15" y="78"/>
                  </a:lnTo>
                  <a:lnTo>
                    <a:pt x="13" y="76"/>
                  </a:lnTo>
                  <a:lnTo>
                    <a:pt x="11" y="75"/>
                  </a:lnTo>
                  <a:lnTo>
                    <a:pt x="10" y="73"/>
                  </a:lnTo>
                  <a:lnTo>
                    <a:pt x="9" y="71"/>
                  </a:lnTo>
                  <a:lnTo>
                    <a:pt x="9" y="68"/>
                  </a:lnTo>
                  <a:close/>
                  <a:moveTo>
                    <a:pt x="42" y="20"/>
                  </a:moveTo>
                  <a:lnTo>
                    <a:pt x="41" y="26"/>
                  </a:lnTo>
                  <a:lnTo>
                    <a:pt x="41" y="28"/>
                  </a:lnTo>
                  <a:lnTo>
                    <a:pt x="40" y="31"/>
                  </a:lnTo>
                  <a:lnTo>
                    <a:pt x="38" y="32"/>
                  </a:lnTo>
                  <a:lnTo>
                    <a:pt x="36" y="34"/>
                  </a:lnTo>
                  <a:lnTo>
                    <a:pt x="34" y="35"/>
                  </a:lnTo>
                  <a:lnTo>
                    <a:pt x="31" y="35"/>
                  </a:lnTo>
                  <a:lnTo>
                    <a:pt x="27" y="35"/>
                  </a:lnTo>
                  <a:lnTo>
                    <a:pt x="26" y="34"/>
                  </a:lnTo>
                  <a:lnTo>
                    <a:pt x="25" y="33"/>
                  </a:lnTo>
                  <a:lnTo>
                    <a:pt x="23" y="31"/>
                  </a:lnTo>
                  <a:lnTo>
                    <a:pt x="22" y="29"/>
                  </a:lnTo>
                  <a:lnTo>
                    <a:pt x="21" y="23"/>
                  </a:lnTo>
                  <a:lnTo>
                    <a:pt x="20" y="18"/>
                  </a:lnTo>
                  <a:lnTo>
                    <a:pt x="20" y="15"/>
                  </a:lnTo>
                  <a:lnTo>
                    <a:pt x="21" y="12"/>
                  </a:lnTo>
                  <a:lnTo>
                    <a:pt x="22" y="8"/>
                  </a:lnTo>
                  <a:lnTo>
                    <a:pt x="23" y="6"/>
                  </a:lnTo>
                  <a:lnTo>
                    <a:pt x="24" y="5"/>
                  </a:lnTo>
                  <a:lnTo>
                    <a:pt x="25" y="4"/>
                  </a:lnTo>
                  <a:lnTo>
                    <a:pt x="28" y="3"/>
                  </a:lnTo>
                  <a:lnTo>
                    <a:pt x="31" y="3"/>
                  </a:lnTo>
                  <a:lnTo>
                    <a:pt x="34" y="3"/>
                  </a:lnTo>
                  <a:lnTo>
                    <a:pt x="37" y="4"/>
                  </a:lnTo>
                  <a:lnTo>
                    <a:pt x="39" y="6"/>
                  </a:lnTo>
                  <a:lnTo>
                    <a:pt x="40" y="8"/>
                  </a:lnTo>
                  <a:lnTo>
                    <a:pt x="41" y="11"/>
                  </a:lnTo>
                  <a:lnTo>
                    <a:pt x="42" y="14"/>
                  </a:lnTo>
                  <a:lnTo>
                    <a:pt x="42" y="2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4" name="Freeform 210"/>
            <p:cNvSpPr>
              <a:spLocks/>
            </p:cNvSpPr>
            <p:nvPr/>
          </p:nvSpPr>
          <p:spPr bwMode="auto">
            <a:xfrm>
              <a:off x="1059771" y="5966651"/>
              <a:ext cx="120515" cy="136340"/>
            </a:xfrm>
            <a:custGeom>
              <a:avLst/>
              <a:gdLst>
                <a:gd name="T0" fmla="*/ 2147483647 w 76"/>
                <a:gd name="T1" fmla="*/ 2147483647 h 86"/>
                <a:gd name="T2" fmla="*/ 2147483647 w 76"/>
                <a:gd name="T3" fmla="*/ 2147483647 h 86"/>
                <a:gd name="T4" fmla="*/ 2147483647 w 76"/>
                <a:gd name="T5" fmla="*/ 2147483647 h 86"/>
                <a:gd name="T6" fmla="*/ 2147483647 w 76"/>
                <a:gd name="T7" fmla="*/ 0 h 86"/>
                <a:gd name="T8" fmla="*/ 2147483647 w 76"/>
                <a:gd name="T9" fmla="*/ 0 h 86"/>
                <a:gd name="T10" fmla="*/ 2147483647 w 76"/>
                <a:gd name="T11" fmla="*/ 2147483647 h 86"/>
                <a:gd name="T12" fmla="*/ 2147483647 w 76"/>
                <a:gd name="T13" fmla="*/ 2147483647 h 86"/>
                <a:gd name="T14" fmla="*/ 2147483647 w 76"/>
                <a:gd name="T15" fmla="*/ 2147483647 h 86"/>
                <a:gd name="T16" fmla="*/ 2147483647 w 76"/>
                <a:gd name="T17" fmla="*/ 2147483647 h 86"/>
                <a:gd name="T18" fmla="*/ 2147483647 w 76"/>
                <a:gd name="T19" fmla="*/ 2147483647 h 86"/>
                <a:gd name="T20" fmla="*/ 2147483647 w 76"/>
                <a:gd name="T21" fmla="*/ 2147483647 h 86"/>
                <a:gd name="T22" fmla="*/ 2147483647 w 76"/>
                <a:gd name="T23" fmla="*/ 2147483647 h 86"/>
                <a:gd name="T24" fmla="*/ 2147483647 w 76"/>
                <a:gd name="T25" fmla="*/ 2147483647 h 86"/>
                <a:gd name="T26" fmla="*/ 2147483647 w 76"/>
                <a:gd name="T27" fmla="*/ 2147483647 h 86"/>
                <a:gd name="T28" fmla="*/ 2147483647 w 76"/>
                <a:gd name="T29" fmla="*/ 2147483647 h 86"/>
                <a:gd name="T30" fmla="*/ 2147483647 w 76"/>
                <a:gd name="T31" fmla="*/ 2147483647 h 86"/>
                <a:gd name="T32" fmla="*/ 2147483647 w 76"/>
                <a:gd name="T33" fmla="*/ 2147483647 h 86"/>
                <a:gd name="T34" fmla="*/ 2147483647 w 76"/>
                <a:gd name="T35" fmla="*/ 2147483647 h 86"/>
                <a:gd name="T36" fmla="*/ 2147483647 w 76"/>
                <a:gd name="T37" fmla="*/ 2147483647 h 86"/>
                <a:gd name="T38" fmla="*/ 2147483647 w 76"/>
                <a:gd name="T39" fmla="*/ 2147483647 h 86"/>
                <a:gd name="T40" fmla="*/ 2147483647 w 76"/>
                <a:gd name="T41" fmla="*/ 2147483647 h 86"/>
                <a:gd name="T42" fmla="*/ 2147483647 w 76"/>
                <a:gd name="T43" fmla="*/ 2147483647 h 86"/>
                <a:gd name="T44" fmla="*/ 2147483647 w 76"/>
                <a:gd name="T45" fmla="*/ 2147483647 h 86"/>
                <a:gd name="T46" fmla="*/ 2147483647 w 76"/>
                <a:gd name="T47" fmla="*/ 2147483647 h 86"/>
                <a:gd name="T48" fmla="*/ 2147483647 w 76"/>
                <a:gd name="T49" fmla="*/ 2147483647 h 86"/>
                <a:gd name="T50" fmla="*/ 2147483647 w 76"/>
                <a:gd name="T51" fmla="*/ 2147483647 h 86"/>
                <a:gd name="T52" fmla="*/ 2147483647 w 76"/>
                <a:gd name="T53" fmla="*/ 2147483647 h 86"/>
                <a:gd name="T54" fmla="*/ 2147483647 w 76"/>
                <a:gd name="T55" fmla="*/ 2147483647 h 86"/>
                <a:gd name="T56" fmla="*/ 2147483647 w 76"/>
                <a:gd name="T57" fmla="*/ 2147483647 h 86"/>
                <a:gd name="T58" fmla="*/ 2147483647 w 76"/>
                <a:gd name="T59" fmla="*/ 2147483647 h 86"/>
                <a:gd name="T60" fmla="*/ 2147483647 w 76"/>
                <a:gd name="T61" fmla="*/ 2147483647 h 86"/>
                <a:gd name="T62" fmla="*/ 2147483647 w 76"/>
                <a:gd name="T63" fmla="*/ 2147483647 h 86"/>
                <a:gd name="T64" fmla="*/ 2147483647 w 76"/>
                <a:gd name="T65" fmla="*/ 2147483647 h 86"/>
                <a:gd name="T66" fmla="*/ 2147483647 w 76"/>
                <a:gd name="T67" fmla="*/ 2147483647 h 86"/>
                <a:gd name="T68" fmla="*/ 2147483647 w 76"/>
                <a:gd name="T69" fmla="*/ 2147483647 h 86"/>
                <a:gd name="T70" fmla="*/ 2147483647 w 76"/>
                <a:gd name="T71" fmla="*/ 2147483647 h 86"/>
                <a:gd name="T72" fmla="*/ 2147483647 w 76"/>
                <a:gd name="T73" fmla="*/ 0 h 86"/>
                <a:gd name="T74" fmla="*/ 2147483647 w 76"/>
                <a:gd name="T75" fmla="*/ 2147483647 h 86"/>
                <a:gd name="T76" fmla="*/ 2147483647 w 76"/>
                <a:gd name="T77" fmla="*/ 2147483647 h 86"/>
                <a:gd name="T78" fmla="*/ 2147483647 w 76"/>
                <a:gd name="T79" fmla="*/ 2147483647 h 8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76"/>
                <a:gd name="T121" fmla="*/ 0 h 86"/>
                <a:gd name="T122" fmla="*/ 76 w 76"/>
                <a:gd name="T123" fmla="*/ 86 h 8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76" h="86">
                  <a:moveTo>
                    <a:pt x="34" y="6"/>
                  </a:moveTo>
                  <a:lnTo>
                    <a:pt x="24" y="6"/>
                  </a:lnTo>
                  <a:lnTo>
                    <a:pt x="14" y="5"/>
                  </a:lnTo>
                  <a:lnTo>
                    <a:pt x="13" y="4"/>
                  </a:lnTo>
                  <a:lnTo>
                    <a:pt x="12" y="4"/>
                  </a:lnTo>
                  <a:lnTo>
                    <a:pt x="11" y="2"/>
                  </a:lnTo>
                  <a:lnTo>
                    <a:pt x="11" y="0"/>
                  </a:lnTo>
                  <a:lnTo>
                    <a:pt x="10" y="0"/>
                  </a:lnTo>
                  <a:lnTo>
                    <a:pt x="9" y="0"/>
                  </a:lnTo>
                  <a:lnTo>
                    <a:pt x="8" y="0"/>
                  </a:lnTo>
                  <a:lnTo>
                    <a:pt x="7" y="1"/>
                  </a:lnTo>
                  <a:lnTo>
                    <a:pt x="6" y="6"/>
                  </a:lnTo>
                  <a:lnTo>
                    <a:pt x="3" y="15"/>
                  </a:lnTo>
                  <a:lnTo>
                    <a:pt x="1" y="19"/>
                  </a:lnTo>
                  <a:lnTo>
                    <a:pt x="0" y="22"/>
                  </a:lnTo>
                  <a:lnTo>
                    <a:pt x="1" y="23"/>
                  </a:lnTo>
                  <a:lnTo>
                    <a:pt x="2" y="24"/>
                  </a:lnTo>
                  <a:lnTo>
                    <a:pt x="3" y="23"/>
                  </a:lnTo>
                  <a:lnTo>
                    <a:pt x="5" y="22"/>
                  </a:lnTo>
                  <a:lnTo>
                    <a:pt x="8" y="17"/>
                  </a:lnTo>
                  <a:lnTo>
                    <a:pt x="11" y="15"/>
                  </a:lnTo>
                  <a:lnTo>
                    <a:pt x="14" y="13"/>
                  </a:lnTo>
                  <a:lnTo>
                    <a:pt x="16" y="12"/>
                  </a:lnTo>
                  <a:lnTo>
                    <a:pt x="18" y="11"/>
                  </a:lnTo>
                  <a:lnTo>
                    <a:pt x="22" y="10"/>
                  </a:lnTo>
                  <a:lnTo>
                    <a:pt x="28" y="11"/>
                  </a:lnTo>
                  <a:lnTo>
                    <a:pt x="32" y="11"/>
                  </a:lnTo>
                  <a:lnTo>
                    <a:pt x="33" y="13"/>
                  </a:lnTo>
                  <a:lnTo>
                    <a:pt x="33" y="14"/>
                  </a:lnTo>
                  <a:lnTo>
                    <a:pt x="33" y="16"/>
                  </a:lnTo>
                  <a:lnTo>
                    <a:pt x="33" y="71"/>
                  </a:lnTo>
                  <a:lnTo>
                    <a:pt x="33" y="76"/>
                  </a:lnTo>
                  <a:lnTo>
                    <a:pt x="32" y="79"/>
                  </a:lnTo>
                  <a:lnTo>
                    <a:pt x="31" y="80"/>
                  </a:lnTo>
                  <a:lnTo>
                    <a:pt x="30" y="81"/>
                  </a:lnTo>
                  <a:lnTo>
                    <a:pt x="26" y="82"/>
                  </a:lnTo>
                  <a:lnTo>
                    <a:pt x="21" y="83"/>
                  </a:lnTo>
                  <a:lnTo>
                    <a:pt x="19" y="84"/>
                  </a:lnTo>
                  <a:lnTo>
                    <a:pt x="19" y="85"/>
                  </a:lnTo>
                  <a:lnTo>
                    <a:pt x="19" y="86"/>
                  </a:lnTo>
                  <a:lnTo>
                    <a:pt x="21" y="86"/>
                  </a:lnTo>
                  <a:lnTo>
                    <a:pt x="39" y="86"/>
                  </a:lnTo>
                  <a:lnTo>
                    <a:pt x="57" y="86"/>
                  </a:lnTo>
                  <a:lnTo>
                    <a:pt x="58" y="86"/>
                  </a:lnTo>
                  <a:lnTo>
                    <a:pt x="59" y="85"/>
                  </a:lnTo>
                  <a:lnTo>
                    <a:pt x="59" y="83"/>
                  </a:lnTo>
                  <a:lnTo>
                    <a:pt x="57" y="82"/>
                  </a:lnTo>
                  <a:lnTo>
                    <a:pt x="52" y="82"/>
                  </a:lnTo>
                  <a:lnTo>
                    <a:pt x="49" y="81"/>
                  </a:lnTo>
                  <a:lnTo>
                    <a:pt x="47" y="80"/>
                  </a:lnTo>
                  <a:lnTo>
                    <a:pt x="45" y="77"/>
                  </a:lnTo>
                  <a:lnTo>
                    <a:pt x="45" y="74"/>
                  </a:lnTo>
                  <a:lnTo>
                    <a:pt x="45" y="19"/>
                  </a:lnTo>
                  <a:lnTo>
                    <a:pt x="45" y="14"/>
                  </a:lnTo>
                  <a:lnTo>
                    <a:pt x="46" y="12"/>
                  </a:lnTo>
                  <a:lnTo>
                    <a:pt x="48" y="11"/>
                  </a:lnTo>
                  <a:lnTo>
                    <a:pt x="51" y="10"/>
                  </a:lnTo>
                  <a:lnTo>
                    <a:pt x="59" y="11"/>
                  </a:lnTo>
                  <a:lnTo>
                    <a:pt x="65" y="12"/>
                  </a:lnTo>
                  <a:lnTo>
                    <a:pt x="69" y="13"/>
                  </a:lnTo>
                  <a:lnTo>
                    <a:pt x="70" y="14"/>
                  </a:lnTo>
                  <a:lnTo>
                    <a:pt x="71" y="17"/>
                  </a:lnTo>
                  <a:lnTo>
                    <a:pt x="72" y="20"/>
                  </a:lnTo>
                  <a:lnTo>
                    <a:pt x="73" y="22"/>
                  </a:lnTo>
                  <a:lnTo>
                    <a:pt x="73" y="23"/>
                  </a:lnTo>
                  <a:lnTo>
                    <a:pt x="74" y="23"/>
                  </a:lnTo>
                  <a:lnTo>
                    <a:pt x="75" y="23"/>
                  </a:lnTo>
                  <a:lnTo>
                    <a:pt x="75" y="22"/>
                  </a:lnTo>
                  <a:lnTo>
                    <a:pt x="76" y="20"/>
                  </a:lnTo>
                  <a:lnTo>
                    <a:pt x="76" y="19"/>
                  </a:lnTo>
                  <a:lnTo>
                    <a:pt x="76" y="10"/>
                  </a:lnTo>
                  <a:lnTo>
                    <a:pt x="76" y="3"/>
                  </a:lnTo>
                  <a:lnTo>
                    <a:pt x="76" y="0"/>
                  </a:lnTo>
                  <a:lnTo>
                    <a:pt x="74" y="0"/>
                  </a:lnTo>
                  <a:lnTo>
                    <a:pt x="73" y="0"/>
                  </a:lnTo>
                  <a:lnTo>
                    <a:pt x="72" y="2"/>
                  </a:lnTo>
                  <a:lnTo>
                    <a:pt x="71" y="4"/>
                  </a:lnTo>
                  <a:lnTo>
                    <a:pt x="70" y="5"/>
                  </a:lnTo>
                  <a:lnTo>
                    <a:pt x="68" y="6"/>
                  </a:lnTo>
                  <a:lnTo>
                    <a:pt x="63" y="6"/>
                  </a:lnTo>
                  <a:lnTo>
                    <a:pt x="34" y="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5" name="Freeform 211"/>
            <p:cNvSpPr>
              <a:spLocks noEditPoints="1"/>
            </p:cNvSpPr>
            <p:nvPr/>
          </p:nvSpPr>
          <p:spPr bwMode="auto">
            <a:xfrm>
              <a:off x="1173300" y="6018675"/>
              <a:ext cx="76850" cy="86110"/>
            </a:xfrm>
            <a:custGeom>
              <a:avLst/>
              <a:gdLst>
                <a:gd name="T0" fmla="*/ 2147483647 w 48"/>
                <a:gd name="T1" fmla="*/ 2147483647 h 54"/>
                <a:gd name="T2" fmla="*/ 2147483647 w 48"/>
                <a:gd name="T3" fmla="*/ 2147483647 h 54"/>
                <a:gd name="T4" fmla="*/ 2147483647 w 48"/>
                <a:gd name="T5" fmla="*/ 2147483647 h 54"/>
                <a:gd name="T6" fmla="*/ 2147483647 w 48"/>
                <a:gd name="T7" fmla="*/ 0 h 54"/>
                <a:gd name="T8" fmla="*/ 2147483647 w 48"/>
                <a:gd name="T9" fmla="*/ 2147483647 h 54"/>
                <a:gd name="T10" fmla="*/ 2147483647 w 48"/>
                <a:gd name="T11" fmla="*/ 2147483647 h 54"/>
                <a:gd name="T12" fmla="*/ 2147483647 w 48"/>
                <a:gd name="T13" fmla="*/ 2147483647 h 54"/>
                <a:gd name="T14" fmla="*/ 2147483647 w 48"/>
                <a:gd name="T15" fmla="*/ 2147483647 h 54"/>
                <a:gd name="T16" fmla="*/ 0 w 48"/>
                <a:gd name="T17" fmla="*/ 2147483647 h 54"/>
                <a:gd name="T18" fmla="*/ 2147483647 w 48"/>
                <a:gd name="T19" fmla="*/ 2147483647 h 54"/>
                <a:gd name="T20" fmla="*/ 2147483647 w 48"/>
                <a:gd name="T21" fmla="*/ 2147483647 h 54"/>
                <a:gd name="T22" fmla="*/ 2147483647 w 48"/>
                <a:gd name="T23" fmla="*/ 2147483647 h 54"/>
                <a:gd name="T24" fmla="*/ 2147483647 w 48"/>
                <a:gd name="T25" fmla="*/ 2147483647 h 54"/>
                <a:gd name="T26" fmla="*/ 2147483647 w 48"/>
                <a:gd name="T27" fmla="*/ 2147483647 h 54"/>
                <a:gd name="T28" fmla="*/ 2147483647 w 48"/>
                <a:gd name="T29" fmla="*/ 2147483647 h 54"/>
                <a:gd name="T30" fmla="*/ 2147483647 w 48"/>
                <a:gd name="T31" fmla="*/ 2147483647 h 54"/>
                <a:gd name="T32" fmla="*/ 2147483647 w 48"/>
                <a:gd name="T33" fmla="*/ 2147483647 h 54"/>
                <a:gd name="T34" fmla="*/ 2147483647 w 48"/>
                <a:gd name="T35" fmla="*/ 2147483647 h 54"/>
                <a:gd name="T36" fmla="*/ 2147483647 w 48"/>
                <a:gd name="T37" fmla="*/ 2147483647 h 54"/>
                <a:gd name="T38" fmla="*/ 2147483647 w 48"/>
                <a:gd name="T39" fmla="*/ 2147483647 h 54"/>
                <a:gd name="T40" fmla="*/ 2147483647 w 48"/>
                <a:gd name="T41" fmla="*/ 2147483647 h 54"/>
                <a:gd name="T42" fmla="*/ 2147483647 w 48"/>
                <a:gd name="T43" fmla="*/ 2147483647 h 54"/>
                <a:gd name="T44" fmla="*/ 2147483647 w 48"/>
                <a:gd name="T45" fmla="*/ 2147483647 h 54"/>
                <a:gd name="T46" fmla="*/ 2147483647 w 48"/>
                <a:gd name="T47" fmla="*/ 2147483647 h 54"/>
                <a:gd name="T48" fmla="*/ 2147483647 w 48"/>
                <a:gd name="T49" fmla="*/ 2147483647 h 54"/>
                <a:gd name="T50" fmla="*/ 2147483647 w 48"/>
                <a:gd name="T51" fmla="*/ 2147483647 h 54"/>
                <a:gd name="T52" fmla="*/ 2147483647 w 48"/>
                <a:gd name="T53" fmla="*/ 2147483647 h 54"/>
                <a:gd name="T54" fmla="*/ 2147483647 w 48"/>
                <a:gd name="T55" fmla="*/ 2147483647 h 54"/>
                <a:gd name="T56" fmla="*/ 2147483647 w 48"/>
                <a:gd name="T57" fmla="*/ 2147483647 h 54"/>
                <a:gd name="T58" fmla="*/ 2147483647 w 48"/>
                <a:gd name="T59" fmla="*/ 2147483647 h 54"/>
                <a:gd name="T60" fmla="*/ 2147483647 w 48"/>
                <a:gd name="T61" fmla="*/ 2147483647 h 54"/>
                <a:gd name="T62" fmla="*/ 2147483647 w 48"/>
                <a:gd name="T63" fmla="*/ 2147483647 h 54"/>
                <a:gd name="T64" fmla="*/ 2147483647 w 48"/>
                <a:gd name="T65" fmla="*/ 2147483647 h 54"/>
                <a:gd name="T66" fmla="*/ 2147483647 w 48"/>
                <a:gd name="T67" fmla="*/ 2147483647 h 54"/>
                <a:gd name="T68" fmla="*/ 2147483647 w 48"/>
                <a:gd name="T69" fmla="*/ 2147483647 h 54"/>
                <a:gd name="T70" fmla="*/ 2147483647 w 48"/>
                <a:gd name="T71" fmla="*/ 2147483647 h 54"/>
                <a:gd name="T72" fmla="*/ 2147483647 w 48"/>
                <a:gd name="T73" fmla="*/ 2147483647 h 54"/>
                <a:gd name="T74" fmla="*/ 2147483647 w 48"/>
                <a:gd name="T75" fmla="*/ 2147483647 h 54"/>
                <a:gd name="T76" fmla="*/ 2147483647 w 48"/>
                <a:gd name="T77" fmla="*/ 2147483647 h 54"/>
                <a:gd name="T78" fmla="*/ 2147483647 w 48"/>
                <a:gd name="T79" fmla="*/ 2147483647 h 54"/>
                <a:gd name="T80" fmla="*/ 2147483647 w 48"/>
                <a:gd name="T81" fmla="*/ 2147483647 h 54"/>
                <a:gd name="T82" fmla="*/ 2147483647 w 48"/>
                <a:gd name="T83" fmla="*/ 2147483647 h 54"/>
                <a:gd name="T84" fmla="*/ 2147483647 w 48"/>
                <a:gd name="T85" fmla="*/ 2147483647 h 54"/>
                <a:gd name="T86" fmla="*/ 2147483647 w 48"/>
                <a:gd name="T87" fmla="*/ 2147483647 h 54"/>
                <a:gd name="T88" fmla="*/ 2147483647 w 48"/>
                <a:gd name="T89" fmla="*/ 2147483647 h 54"/>
                <a:gd name="T90" fmla="*/ 2147483647 w 48"/>
                <a:gd name="T91" fmla="*/ 2147483647 h 54"/>
                <a:gd name="T92" fmla="*/ 2147483647 w 48"/>
                <a:gd name="T93" fmla="*/ 2147483647 h 54"/>
                <a:gd name="T94" fmla="*/ 2147483647 w 48"/>
                <a:gd name="T95" fmla="*/ 2147483647 h 54"/>
                <a:gd name="T96" fmla="*/ 2147483647 w 48"/>
                <a:gd name="T97" fmla="*/ 2147483647 h 54"/>
                <a:gd name="T98" fmla="*/ 2147483647 w 48"/>
                <a:gd name="T99" fmla="*/ 2147483647 h 54"/>
                <a:gd name="T100" fmla="*/ 2147483647 w 48"/>
                <a:gd name="T101" fmla="*/ 2147483647 h 5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8"/>
                <a:gd name="T154" fmla="*/ 0 h 54"/>
                <a:gd name="T155" fmla="*/ 48 w 48"/>
                <a:gd name="T156" fmla="*/ 54 h 5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8" h="54">
                  <a:moveTo>
                    <a:pt x="37" y="12"/>
                  </a:moveTo>
                  <a:lnTo>
                    <a:pt x="37" y="8"/>
                  </a:lnTo>
                  <a:lnTo>
                    <a:pt x="36" y="6"/>
                  </a:lnTo>
                  <a:lnTo>
                    <a:pt x="35" y="5"/>
                  </a:lnTo>
                  <a:lnTo>
                    <a:pt x="34" y="3"/>
                  </a:lnTo>
                  <a:lnTo>
                    <a:pt x="32" y="1"/>
                  </a:lnTo>
                  <a:lnTo>
                    <a:pt x="29" y="0"/>
                  </a:lnTo>
                  <a:lnTo>
                    <a:pt x="25" y="0"/>
                  </a:lnTo>
                  <a:lnTo>
                    <a:pt x="19" y="1"/>
                  </a:lnTo>
                  <a:lnTo>
                    <a:pt x="16" y="1"/>
                  </a:lnTo>
                  <a:lnTo>
                    <a:pt x="14" y="2"/>
                  </a:lnTo>
                  <a:lnTo>
                    <a:pt x="10" y="4"/>
                  </a:lnTo>
                  <a:lnTo>
                    <a:pt x="7" y="7"/>
                  </a:lnTo>
                  <a:lnTo>
                    <a:pt x="4" y="10"/>
                  </a:lnTo>
                  <a:lnTo>
                    <a:pt x="2" y="13"/>
                  </a:lnTo>
                  <a:lnTo>
                    <a:pt x="1" y="15"/>
                  </a:lnTo>
                  <a:lnTo>
                    <a:pt x="0" y="17"/>
                  </a:lnTo>
                  <a:lnTo>
                    <a:pt x="0" y="18"/>
                  </a:lnTo>
                  <a:lnTo>
                    <a:pt x="1" y="19"/>
                  </a:lnTo>
                  <a:lnTo>
                    <a:pt x="3" y="20"/>
                  </a:lnTo>
                  <a:lnTo>
                    <a:pt x="6" y="19"/>
                  </a:lnTo>
                  <a:lnTo>
                    <a:pt x="7" y="18"/>
                  </a:lnTo>
                  <a:lnTo>
                    <a:pt x="8" y="17"/>
                  </a:lnTo>
                  <a:lnTo>
                    <a:pt x="10" y="12"/>
                  </a:lnTo>
                  <a:lnTo>
                    <a:pt x="11" y="9"/>
                  </a:lnTo>
                  <a:lnTo>
                    <a:pt x="13" y="6"/>
                  </a:lnTo>
                  <a:lnTo>
                    <a:pt x="16" y="5"/>
                  </a:lnTo>
                  <a:lnTo>
                    <a:pt x="20" y="4"/>
                  </a:lnTo>
                  <a:lnTo>
                    <a:pt x="23" y="4"/>
                  </a:lnTo>
                  <a:lnTo>
                    <a:pt x="25" y="5"/>
                  </a:lnTo>
                  <a:lnTo>
                    <a:pt x="27" y="6"/>
                  </a:lnTo>
                  <a:lnTo>
                    <a:pt x="28" y="7"/>
                  </a:lnTo>
                  <a:lnTo>
                    <a:pt x="28" y="9"/>
                  </a:lnTo>
                  <a:lnTo>
                    <a:pt x="29" y="12"/>
                  </a:lnTo>
                  <a:lnTo>
                    <a:pt x="29" y="18"/>
                  </a:lnTo>
                  <a:lnTo>
                    <a:pt x="29" y="20"/>
                  </a:lnTo>
                  <a:lnTo>
                    <a:pt x="28" y="22"/>
                  </a:lnTo>
                  <a:lnTo>
                    <a:pt x="24" y="23"/>
                  </a:lnTo>
                  <a:lnTo>
                    <a:pt x="19" y="25"/>
                  </a:lnTo>
                  <a:lnTo>
                    <a:pt x="15" y="26"/>
                  </a:lnTo>
                  <a:lnTo>
                    <a:pt x="9" y="29"/>
                  </a:lnTo>
                  <a:lnTo>
                    <a:pt x="6" y="32"/>
                  </a:lnTo>
                  <a:lnTo>
                    <a:pt x="4" y="35"/>
                  </a:lnTo>
                  <a:lnTo>
                    <a:pt x="2" y="37"/>
                  </a:lnTo>
                  <a:lnTo>
                    <a:pt x="1" y="39"/>
                  </a:lnTo>
                  <a:lnTo>
                    <a:pt x="1" y="42"/>
                  </a:lnTo>
                  <a:lnTo>
                    <a:pt x="1" y="44"/>
                  </a:lnTo>
                  <a:lnTo>
                    <a:pt x="1" y="46"/>
                  </a:lnTo>
                  <a:lnTo>
                    <a:pt x="1" y="48"/>
                  </a:lnTo>
                  <a:lnTo>
                    <a:pt x="2" y="50"/>
                  </a:lnTo>
                  <a:lnTo>
                    <a:pt x="4" y="52"/>
                  </a:lnTo>
                  <a:lnTo>
                    <a:pt x="7" y="53"/>
                  </a:lnTo>
                  <a:lnTo>
                    <a:pt x="11" y="54"/>
                  </a:lnTo>
                  <a:lnTo>
                    <a:pt x="14" y="54"/>
                  </a:lnTo>
                  <a:lnTo>
                    <a:pt x="16" y="53"/>
                  </a:lnTo>
                  <a:lnTo>
                    <a:pt x="20" y="52"/>
                  </a:lnTo>
                  <a:lnTo>
                    <a:pt x="24" y="49"/>
                  </a:lnTo>
                  <a:lnTo>
                    <a:pt x="27" y="46"/>
                  </a:lnTo>
                  <a:lnTo>
                    <a:pt x="31" y="50"/>
                  </a:lnTo>
                  <a:lnTo>
                    <a:pt x="34" y="52"/>
                  </a:lnTo>
                  <a:lnTo>
                    <a:pt x="35" y="52"/>
                  </a:lnTo>
                  <a:lnTo>
                    <a:pt x="37" y="53"/>
                  </a:lnTo>
                  <a:lnTo>
                    <a:pt x="40" y="52"/>
                  </a:lnTo>
                  <a:lnTo>
                    <a:pt x="42" y="52"/>
                  </a:lnTo>
                  <a:lnTo>
                    <a:pt x="44" y="51"/>
                  </a:lnTo>
                  <a:lnTo>
                    <a:pt x="46" y="49"/>
                  </a:lnTo>
                  <a:lnTo>
                    <a:pt x="48" y="46"/>
                  </a:lnTo>
                  <a:lnTo>
                    <a:pt x="48" y="45"/>
                  </a:lnTo>
                  <a:lnTo>
                    <a:pt x="48" y="44"/>
                  </a:lnTo>
                  <a:lnTo>
                    <a:pt x="47" y="43"/>
                  </a:lnTo>
                  <a:lnTo>
                    <a:pt x="46" y="44"/>
                  </a:lnTo>
                  <a:lnTo>
                    <a:pt x="45" y="45"/>
                  </a:lnTo>
                  <a:lnTo>
                    <a:pt x="43" y="45"/>
                  </a:lnTo>
                  <a:lnTo>
                    <a:pt x="42" y="46"/>
                  </a:lnTo>
                  <a:lnTo>
                    <a:pt x="41" y="46"/>
                  </a:lnTo>
                  <a:lnTo>
                    <a:pt x="39" y="46"/>
                  </a:lnTo>
                  <a:lnTo>
                    <a:pt x="38" y="44"/>
                  </a:lnTo>
                  <a:lnTo>
                    <a:pt x="37" y="43"/>
                  </a:lnTo>
                  <a:lnTo>
                    <a:pt x="37" y="42"/>
                  </a:lnTo>
                  <a:lnTo>
                    <a:pt x="37" y="12"/>
                  </a:lnTo>
                  <a:close/>
                  <a:moveTo>
                    <a:pt x="28" y="36"/>
                  </a:moveTo>
                  <a:lnTo>
                    <a:pt x="28" y="40"/>
                  </a:lnTo>
                  <a:lnTo>
                    <a:pt x="26" y="44"/>
                  </a:lnTo>
                  <a:lnTo>
                    <a:pt x="25" y="45"/>
                  </a:lnTo>
                  <a:lnTo>
                    <a:pt x="23" y="47"/>
                  </a:lnTo>
                  <a:lnTo>
                    <a:pt x="20" y="48"/>
                  </a:lnTo>
                  <a:lnTo>
                    <a:pt x="17" y="48"/>
                  </a:lnTo>
                  <a:lnTo>
                    <a:pt x="16" y="48"/>
                  </a:lnTo>
                  <a:lnTo>
                    <a:pt x="14" y="47"/>
                  </a:lnTo>
                  <a:lnTo>
                    <a:pt x="12" y="45"/>
                  </a:lnTo>
                  <a:lnTo>
                    <a:pt x="11" y="43"/>
                  </a:lnTo>
                  <a:lnTo>
                    <a:pt x="10" y="41"/>
                  </a:lnTo>
                  <a:lnTo>
                    <a:pt x="10" y="38"/>
                  </a:lnTo>
                  <a:lnTo>
                    <a:pt x="11" y="36"/>
                  </a:lnTo>
                  <a:lnTo>
                    <a:pt x="12" y="35"/>
                  </a:lnTo>
                  <a:lnTo>
                    <a:pt x="13" y="33"/>
                  </a:lnTo>
                  <a:lnTo>
                    <a:pt x="15" y="30"/>
                  </a:lnTo>
                  <a:lnTo>
                    <a:pt x="18" y="28"/>
                  </a:lnTo>
                  <a:lnTo>
                    <a:pt x="24" y="26"/>
                  </a:lnTo>
                  <a:lnTo>
                    <a:pt x="27" y="25"/>
                  </a:lnTo>
                  <a:lnTo>
                    <a:pt x="28" y="26"/>
                  </a:lnTo>
                  <a:lnTo>
                    <a:pt x="28" y="30"/>
                  </a:lnTo>
                  <a:lnTo>
                    <a:pt x="28" y="3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6" name="Freeform 212"/>
            <p:cNvSpPr>
              <a:spLocks/>
            </p:cNvSpPr>
            <p:nvPr/>
          </p:nvSpPr>
          <p:spPr bwMode="auto">
            <a:xfrm>
              <a:off x="1253643" y="6020469"/>
              <a:ext cx="90822" cy="82522"/>
            </a:xfrm>
            <a:custGeom>
              <a:avLst/>
              <a:gdLst>
                <a:gd name="T0" fmla="*/ 2147483647 w 57"/>
                <a:gd name="T1" fmla="*/ 2147483647 h 52"/>
                <a:gd name="T2" fmla="*/ 2147483647 w 57"/>
                <a:gd name="T3" fmla="*/ 2147483647 h 52"/>
                <a:gd name="T4" fmla="*/ 2147483647 w 57"/>
                <a:gd name="T5" fmla="*/ 2147483647 h 52"/>
                <a:gd name="T6" fmla="*/ 2147483647 w 57"/>
                <a:gd name="T7" fmla="*/ 2147483647 h 52"/>
                <a:gd name="T8" fmla="*/ 2147483647 w 57"/>
                <a:gd name="T9" fmla="*/ 2147483647 h 52"/>
                <a:gd name="T10" fmla="*/ 0 w 57"/>
                <a:gd name="T11" fmla="*/ 2147483647 h 52"/>
                <a:gd name="T12" fmla="*/ 2147483647 w 57"/>
                <a:gd name="T13" fmla="*/ 2147483647 h 52"/>
                <a:gd name="T14" fmla="*/ 2147483647 w 57"/>
                <a:gd name="T15" fmla="*/ 2147483647 h 52"/>
                <a:gd name="T16" fmla="*/ 2147483647 w 57"/>
                <a:gd name="T17" fmla="*/ 2147483647 h 52"/>
                <a:gd name="T18" fmla="*/ 2147483647 w 57"/>
                <a:gd name="T19" fmla="*/ 2147483647 h 52"/>
                <a:gd name="T20" fmla="*/ 2147483647 w 57"/>
                <a:gd name="T21" fmla="*/ 2147483647 h 52"/>
                <a:gd name="T22" fmla="*/ 2147483647 w 57"/>
                <a:gd name="T23" fmla="*/ 2147483647 h 52"/>
                <a:gd name="T24" fmla="*/ 2147483647 w 57"/>
                <a:gd name="T25" fmla="*/ 2147483647 h 52"/>
                <a:gd name="T26" fmla="*/ 2147483647 w 57"/>
                <a:gd name="T27" fmla="*/ 2147483647 h 52"/>
                <a:gd name="T28" fmla="*/ 2147483647 w 57"/>
                <a:gd name="T29" fmla="*/ 2147483647 h 52"/>
                <a:gd name="T30" fmla="*/ 2147483647 w 57"/>
                <a:gd name="T31" fmla="*/ 2147483647 h 52"/>
                <a:gd name="T32" fmla="*/ 2147483647 w 57"/>
                <a:gd name="T33" fmla="*/ 2147483647 h 52"/>
                <a:gd name="T34" fmla="*/ 2147483647 w 57"/>
                <a:gd name="T35" fmla="*/ 2147483647 h 52"/>
                <a:gd name="T36" fmla="*/ 2147483647 w 57"/>
                <a:gd name="T37" fmla="*/ 2147483647 h 52"/>
                <a:gd name="T38" fmla="*/ 2147483647 w 57"/>
                <a:gd name="T39" fmla="*/ 2147483647 h 52"/>
                <a:gd name="T40" fmla="*/ 2147483647 w 57"/>
                <a:gd name="T41" fmla="*/ 2147483647 h 52"/>
                <a:gd name="T42" fmla="*/ 2147483647 w 57"/>
                <a:gd name="T43" fmla="*/ 2147483647 h 52"/>
                <a:gd name="T44" fmla="*/ 2147483647 w 57"/>
                <a:gd name="T45" fmla="*/ 2147483647 h 52"/>
                <a:gd name="T46" fmla="*/ 2147483647 w 57"/>
                <a:gd name="T47" fmla="*/ 2147483647 h 52"/>
                <a:gd name="T48" fmla="*/ 2147483647 w 57"/>
                <a:gd name="T49" fmla="*/ 2147483647 h 52"/>
                <a:gd name="T50" fmla="*/ 2147483647 w 57"/>
                <a:gd name="T51" fmla="*/ 2147483647 h 52"/>
                <a:gd name="T52" fmla="*/ 2147483647 w 57"/>
                <a:gd name="T53" fmla="*/ 2147483647 h 52"/>
                <a:gd name="T54" fmla="*/ 2147483647 w 57"/>
                <a:gd name="T55" fmla="*/ 2147483647 h 52"/>
                <a:gd name="T56" fmla="*/ 2147483647 w 57"/>
                <a:gd name="T57" fmla="*/ 2147483647 h 52"/>
                <a:gd name="T58" fmla="*/ 2147483647 w 57"/>
                <a:gd name="T59" fmla="*/ 2147483647 h 52"/>
                <a:gd name="T60" fmla="*/ 2147483647 w 57"/>
                <a:gd name="T61" fmla="*/ 2147483647 h 52"/>
                <a:gd name="T62" fmla="*/ 2147483647 w 57"/>
                <a:gd name="T63" fmla="*/ 0 h 52"/>
                <a:gd name="T64" fmla="*/ 2147483647 w 57"/>
                <a:gd name="T65" fmla="*/ 2147483647 h 52"/>
                <a:gd name="T66" fmla="*/ 2147483647 w 57"/>
                <a:gd name="T67" fmla="*/ 2147483647 h 52"/>
                <a:gd name="T68" fmla="*/ 2147483647 w 57"/>
                <a:gd name="T69" fmla="*/ 2147483647 h 52"/>
                <a:gd name="T70" fmla="*/ 2147483647 w 57"/>
                <a:gd name="T71" fmla="*/ 2147483647 h 52"/>
                <a:gd name="T72" fmla="*/ 2147483647 w 57"/>
                <a:gd name="T73" fmla="*/ 2147483647 h 52"/>
                <a:gd name="T74" fmla="*/ 2147483647 w 57"/>
                <a:gd name="T75" fmla="*/ 2147483647 h 52"/>
                <a:gd name="T76" fmla="*/ 2147483647 w 57"/>
                <a:gd name="T77" fmla="*/ 2147483647 h 52"/>
                <a:gd name="T78" fmla="*/ 2147483647 w 57"/>
                <a:gd name="T79" fmla="*/ 2147483647 h 52"/>
                <a:gd name="T80" fmla="*/ 2147483647 w 57"/>
                <a:gd name="T81" fmla="*/ 2147483647 h 52"/>
                <a:gd name="T82" fmla="*/ 2147483647 w 57"/>
                <a:gd name="T83" fmla="*/ 2147483647 h 52"/>
                <a:gd name="T84" fmla="*/ 2147483647 w 57"/>
                <a:gd name="T85" fmla="*/ 2147483647 h 52"/>
                <a:gd name="T86" fmla="*/ 2147483647 w 57"/>
                <a:gd name="T87" fmla="*/ 2147483647 h 52"/>
                <a:gd name="T88" fmla="*/ 2147483647 w 57"/>
                <a:gd name="T89" fmla="*/ 2147483647 h 52"/>
                <a:gd name="T90" fmla="*/ 2147483647 w 57"/>
                <a:gd name="T91" fmla="*/ 2147483647 h 52"/>
                <a:gd name="T92" fmla="*/ 2147483647 w 57"/>
                <a:gd name="T93" fmla="*/ 0 h 52"/>
                <a:gd name="T94" fmla="*/ 2147483647 w 57"/>
                <a:gd name="T95" fmla="*/ 0 h 52"/>
                <a:gd name="T96" fmla="*/ 0 w 57"/>
                <a:gd name="T97" fmla="*/ 2147483647 h 52"/>
                <a:gd name="T98" fmla="*/ 0 w 57"/>
                <a:gd name="T99" fmla="*/ 2147483647 h 52"/>
                <a:gd name="T100" fmla="*/ 2147483647 w 57"/>
                <a:gd name="T101" fmla="*/ 2147483647 h 52"/>
                <a:gd name="T102" fmla="*/ 2147483647 w 57"/>
                <a:gd name="T103" fmla="*/ 2147483647 h 5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7"/>
                <a:gd name="T157" fmla="*/ 0 h 52"/>
                <a:gd name="T158" fmla="*/ 57 w 57"/>
                <a:gd name="T159" fmla="*/ 52 h 5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7" h="52">
                  <a:moveTo>
                    <a:pt x="23" y="26"/>
                  </a:moveTo>
                  <a:lnTo>
                    <a:pt x="23" y="27"/>
                  </a:lnTo>
                  <a:lnTo>
                    <a:pt x="24" y="28"/>
                  </a:lnTo>
                  <a:lnTo>
                    <a:pt x="22" y="31"/>
                  </a:lnTo>
                  <a:lnTo>
                    <a:pt x="17" y="37"/>
                  </a:lnTo>
                  <a:lnTo>
                    <a:pt x="12" y="42"/>
                  </a:lnTo>
                  <a:lnTo>
                    <a:pt x="9" y="46"/>
                  </a:lnTo>
                  <a:lnTo>
                    <a:pt x="6" y="48"/>
                  </a:lnTo>
                  <a:lnTo>
                    <a:pt x="2" y="49"/>
                  </a:lnTo>
                  <a:lnTo>
                    <a:pt x="1" y="50"/>
                  </a:lnTo>
                  <a:lnTo>
                    <a:pt x="0" y="50"/>
                  </a:lnTo>
                  <a:lnTo>
                    <a:pt x="0" y="51"/>
                  </a:lnTo>
                  <a:lnTo>
                    <a:pt x="0" y="52"/>
                  </a:lnTo>
                  <a:lnTo>
                    <a:pt x="1" y="52"/>
                  </a:lnTo>
                  <a:lnTo>
                    <a:pt x="4" y="52"/>
                  </a:lnTo>
                  <a:lnTo>
                    <a:pt x="13" y="52"/>
                  </a:lnTo>
                  <a:lnTo>
                    <a:pt x="22" y="52"/>
                  </a:lnTo>
                  <a:lnTo>
                    <a:pt x="24" y="52"/>
                  </a:lnTo>
                  <a:lnTo>
                    <a:pt x="24" y="51"/>
                  </a:lnTo>
                  <a:lnTo>
                    <a:pt x="24" y="50"/>
                  </a:lnTo>
                  <a:lnTo>
                    <a:pt x="21" y="49"/>
                  </a:lnTo>
                  <a:lnTo>
                    <a:pt x="20" y="48"/>
                  </a:lnTo>
                  <a:lnTo>
                    <a:pt x="19" y="47"/>
                  </a:lnTo>
                  <a:lnTo>
                    <a:pt x="18" y="45"/>
                  </a:lnTo>
                  <a:lnTo>
                    <a:pt x="19" y="41"/>
                  </a:lnTo>
                  <a:lnTo>
                    <a:pt x="22" y="37"/>
                  </a:lnTo>
                  <a:lnTo>
                    <a:pt x="25" y="33"/>
                  </a:lnTo>
                  <a:lnTo>
                    <a:pt x="27" y="32"/>
                  </a:lnTo>
                  <a:lnTo>
                    <a:pt x="28" y="32"/>
                  </a:lnTo>
                  <a:lnTo>
                    <a:pt x="34" y="41"/>
                  </a:lnTo>
                  <a:lnTo>
                    <a:pt x="36" y="44"/>
                  </a:lnTo>
                  <a:lnTo>
                    <a:pt x="38" y="46"/>
                  </a:lnTo>
                  <a:lnTo>
                    <a:pt x="37" y="47"/>
                  </a:lnTo>
                  <a:lnTo>
                    <a:pt x="37" y="48"/>
                  </a:lnTo>
                  <a:lnTo>
                    <a:pt x="34" y="49"/>
                  </a:lnTo>
                  <a:lnTo>
                    <a:pt x="33" y="50"/>
                  </a:lnTo>
                  <a:lnTo>
                    <a:pt x="32" y="50"/>
                  </a:lnTo>
                  <a:lnTo>
                    <a:pt x="32" y="51"/>
                  </a:lnTo>
                  <a:lnTo>
                    <a:pt x="32" y="52"/>
                  </a:lnTo>
                  <a:lnTo>
                    <a:pt x="33" y="52"/>
                  </a:lnTo>
                  <a:lnTo>
                    <a:pt x="35" y="52"/>
                  </a:lnTo>
                  <a:lnTo>
                    <a:pt x="43" y="52"/>
                  </a:lnTo>
                  <a:lnTo>
                    <a:pt x="50" y="52"/>
                  </a:lnTo>
                  <a:lnTo>
                    <a:pt x="54" y="52"/>
                  </a:lnTo>
                  <a:lnTo>
                    <a:pt x="57" y="52"/>
                  </a:lnTo>
                  <a:lnTo>
                    <a:pt x="57" y="51"/>
                  </a:lnTo>
                  <a:lnTo>
                    <a:pt x="57" y="50"/>
                  </a:lnTo>
                  <a:lnTo>
                    <a:pt x="54" y="49"/>
                  </a:lnTo>
                  <a:lnTo>
                    <a:pt x="52" y="47"/>
                  </a:lnTo>
                  <a:lnTo>
                    <a:pt x="49" y="46"/>
                  </a:lnTo>
                  <a:lnTo>
                    <a:pt x="45" y="41"/>
                  </a:lnTo>
                  <a:lnTo>
                    <a:pt x="39" y="32"/>
                  </a:lnTo>
                  <a:lnTo>
                    <a:pt x="35" y="27"/>
                  </a:lnTo>
                  <a:lnTo>
                    <a:pt x="33" y="24"/>
                  </a:lnTo>
                  <a:lnTo>
                    <a:pt x="33" y="22"/>
                  </a:lnTo>
                  <a:lnTo>
                    <a:pt x="44" y="9"/>
                  </a:lnTo>
                  <a:lnTo>
                    <a:pt x="46" y="6"/>
                  </a:lnTo>
                  <a:lnTo>
                    <a:pt x="49" y="5"/>
                  </a:lnTo>
                  <a:lnTo>
                    <a:pt x="54" y="3"/>
                  </a:lnTo>
                  <a:lnTo>
                    <a:pt x="56" y="3"/>
                  </a:lnTo>
                  <a:lnTo>
                    <a:pt x="57" y="3"/>
                  </a:lnTo>
                  <a:lnTo>
                    <a:pt x="57" y="2"/>
                  </a:lnTo>
                  <a:lnTo>
                    <a:pt x="57" y="1"/>
                  </a:lnTo>
                  <a:lnTo>
                    <a:pt x="56" y="0"/>
                  </a:lnTo>
                  <a:lnTo>
                    <a:pt x="53" y="0"/>
                  </a:lnTo>
                  <a:lnTo>
                    <a:pt x="45" y="1"/>
                  </a:lnTo>
                  <a:lnTo>
                    <a:pt x="36" y="0"/>
                  </a:lnTo>
                  <a:lnTo>
                    <a:pt x="34" y="1"/>
                  </a:lnTo>
                  <a:lnTo>
                    <a:pt x="33" y="1"/>
                  </a:lnTo>
                  <a:lnTo>
                    <a:pt x="33" y="2"/>
                  </a:lnTo>
                  <a:lnTo>
                    <a:pt x="34" y="3"/>
                  </a:lnTo>
                  <a:lnTo>
                    <a:pt x="36" y="3"/>
                  </a:lnTo>
                  <a:lnTo>
                    <a:pt x="38" y="4"/>
                  </a:lnTo>
                  <a:lnTo>
                    <a:pt x="39" y="4"/>
                  </a:lnTo>
                  <a:lnTo>
                    <a:pt x="39" y="5"/>
                  </a:lnTo>
                  <a:lnTo>
                    <a:pt x="38" y="8"/>
                  </a:lnTo>
                  <a:lnTo>
                    <a:pt x="37" y="10"/>
                  </a:lnTo>
                  <a:lnTo>
                    <a:pt x="33" y="17"/>
                  </a:lnTo>
                  <a:lnTo>
                    <a:pt x="31" y="19"/>
                  </a:lnTo>
                  <a:lnTo>
                    <a:pt x="31" y="20"/>
                  </a:lnTo>
                  <a:lnTo>
                    <a:pt x="30" y="20"/>
                  </a:lnTo>
                  <a:lnTo>
                    <a:pt x="29" y="20"/>
                  </a:lnTo>
                  <a:lnTo>
                    <a:pt x="28" y="18"/>
                  </a:lnTo>
                  <a:lnTo>
                    <a:pt x="24" y="14"/>
                  </a:lnTo>
                  <a:lnTo>
                    <a:pt x="21" y="9"/>
                  </a:lnTo>
                  <a:lnTo>
                    <a:pt x="19" y="6"/>
                  </a:lnTo>
                  <a:lnTo>
                    <a:pt x="19" y="5"/>
                  </a:lnTo>
                  <a:lnTo>
                    <a:pt x="20" y="4"/>
                  </a:lnTo>
                  <a:lnTo>
                    <a:pt x="22" y="3"/>
                  </a:lnTo>
                  <a:lnTo>
                    <a:pt x="24" y="3"/>
                  </a:lnTo>
                  <a:lnTo>
                    <a:pt x="25" y="2"/>
                  </a:lnTo>
                  <a:lnTo>
                    <a:pt x="25" y="1"/>
                  </a:lnTo>
                  <a:lnTo>
                    <a:pt x="24" y="0"/>
                  </a:lnTo>
                  <a:lnTo>
                    <a:pt x="22" y="0"/>
                  </a:lnTo>
                  <a:lnTo>
                    <a:pt x="13" y="1"/>
                  </a:lnTo>
                  <a:lnTo>
                    <a:pt x="3" y="0"/>
                  </a:lnTo>
                  <a:lnTo>
                    <a:pt x="1" y="0"/>
                  </a:lnTo>
                  <a:lnTo>
                    <a:pt x="0" y="1"/>
                  </a:lnTo>
                  <a:lnTo>
                    <a:pt x="0" y="2"/>
                  </a:lnTo>
                  <a:lnTo>
                    <a:pt x="0" y="3"/>
                  </a:lnTo>
                  <a:lnTo>
                    <a:pt x="2" y="3"/>
                  </a:lnTo>
                  <a:lnTo>
                    <a:pt x="4" y="4"/>
                  </a:lnTo>
                  <a:lnTo>
                    <a:pt x="6" y="6"/>
                  </a:lnTo>
                  <a:lnTo>
                    <a:pt x="23" y="2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7" name="Freeform 213"/>
            <p:cNvSpPr>
              <a:spLocks noEditPoints="1"/>
            </p:cNvSpPr>
            <p:nvPr/>
          </p:nvSpPr>
          <p:spPr bwMode="auto">
            <a:xfrm>
              <a:off x="1379397" y="5989972"/>
              <a:ext cx="129247" cy="114813"/>
            </a:xfrm>
            <a:custGeom>
              <a:avLst/>
              <a:gdLst>
                <a:gd name="T0" fmla="*/ 2147483647 w 82"/>
                <a:gd name="T1" fmla="*/ 2147483647 h 73"/>
                <a:gd name="T2" fmla="*/ 2147483647 w 82"/>
                <a:gd name="T3" fmla="*/ 2147483647 h 73"/>
                <a:gd name="T4" fmla="*/ 2147483647 w 82"/>
                <a:gd name="T5" fmla="*/ 2147483647 h 73"/>
                <a:gd name="T6" fmla="*/ 2147483647 w 82"/>
                <a:gd name="T7" fmla="*/ 2147483647 h 73"/>
                <a:gd name="T8" fmla="*/ 2147483647 w 82"/>
                <a:gd name="T9" fmla="*/ 2147483647 h 73"/>
                <a:gd name="T10" fmla="*/ 2147483647 w 82"/>
                <a:gd name="T11" fmla="*/ 2147483647 h 73"/>
                <a:gd name="T12" fmla="*/ 2147483647 w 82"/>
                <a:gd name="T13" fmla="*/ 2147483647 h 73"/>
                <a:gd name="T14" fmla="*/ 2147483647 w 82"/>
                <a:gd name="T15" fmla="*/ 2147483647 h 73"/>
                <a:gd name="T16" fmla="*/ 2147483647 w 82"/>
                <a:gd name="T17" fmla="*/ 2147483647 h 73"/>
                <a:gd name="T18" fmla="*/ 2147483647 w 82"/>
                <a:gd name="T19" fmla="*/ 2147483647 h 73"/>
                <a:gd name="T20" fmla="*/ 2147483647 w 82"/>
                <a:gd name="T21" fmla="*/ 2147483647 h 73"/>
                <a:gd name="T22" fmla="*/ 2147483647 w 82"/>
                <a:gd name="T23" fmla="*/ 2147483647 h 73"/>
                <a:gd name="T24" fmla="*/ 2147483647 w 82"/>
                <a:gd name="T25" fmla="*/ 2147483647 h 73"/>
                <a:gd name="T26" fmla="*/ 2147483647 w 82"/>
                <a:gd name="T27" fmla="*/ 2147483647 h 73"/>
                <a:gd name="T28" fmla="*/ 2147483647 w 82"/>
                <a:gd name="T29" fmla="*/ 0 h 73"/>
                <a:gd name="T30" fmla="*/ 2147483647 w 82"/>
                <a:gd name="T31" fmla="*/ 2147483647 h 73"/>
                <a:gd name="T32" fmla="*/ 2147483647 w 82"/>
                <a:gd name="T33" fmla="*/ 2147483647 h 73"/>
                <a:gd name="T34" fmla="*/ 2147483647 w 82"/>
                <a:gd name="T35" fmla="*/ 2147483647 h 73"/>
                <a:gd name="T36" fmla="*/ 2147483647 w 82"/>
                <a:gd name="T37" fmla="*/ 2147483647 h 73"/>
                <a:gd name="T38" fmla="*/ 2147483647 w 82"/>
                <a:gd name="T39" fmla="*/ 2147483647 h 73"/>
                <a:gd name="T40" fmla="*/ 2147483647 w 82"/>
                <a:gd name="T41" fmla="*/ 2147483647 h 73"/>
                <a:gd name="T42" fmla="*/ 2147483647 w 82"/>
                <a:gd name="T43" fmla="*/ 2147483647 h 73"/>
                <a:gd name="T44" fmla="*/ 0 w 82"/>
                <a:gd name="T45" fmla="*/ 2147483647 h 73"/>
                <a:gd name="T46" fmla="*/ 2147483647 w 82"/>
                <a:gd name="T47" fmla="*/ 2147483647 h 73"/>
                <a:gd name="T48" fmla="*/ 2147483647 w 82"/>
                <a:gd name="T49" fmla="*/ 2147483647 h 73"/>
                <a:gd name="T50" fmla="*/ 2147483647 w 82"/>
                <a:gd name="T51" fmla="*/ 2147483647 h 73"/>
                <a:gd name="T52" fmla="*/ 2147483647 w 82"/>
                <a:gd name="T53" fmla="*/ 2147483647 h 73"/>
                <a:gd name="T54" fmla="*/ 2147483647 w 82"/>
                <a:gd name="T55" fmla="*/ 2147483647 h 73"/>
                <a:gd name="T56" fmla="*/ 2147483647 w 82"/>
                <a:gd name="T57" fmla="*/ 2147483647 h 73"/>
                <a:gd name="T58" fmla="*/ 2147483647 w 82"/>
                <a:gd name="T59" fmla="*/ 2147483647 h 73"/>
                <a:gd name="T60" fmla="*/ 2147483647 w 82"/>
                <a:gd name="T61" fmla="*/ 2147483647 h 73"/>
                <a:gd name="T62" fmla="*/ 2147483647 w 82"/>
                <a:gd name="T63" fmla="*/ 2147483647 h 73"/>
                <a:gd name="T64" fmla="*/ 2147483647 w 82"/>
                <a:gd name="T65" fmla="*/ 2147483647 h 73"/>
                <a:gd name="T66" fmla="*/ 2147483647 w 82"/>
                <a:gd name="T67" fmla="*/ 2147483647 h 73"/>
                <a:gd name="T68" fmla="*/ 2147483647 w 82"/>
                <a:gd name="T69" fmla="*/ 2147483647 h 73"/>
                <a:gd name="T70" fmla="*/ 2147483647 w 82"/>
                <a:gd name="T71" fmla="*/ 2147483647 h 73"/>
                <a:gd name="T72" fmla="*/ 2147483647 w 82"/>
                <a:gd name="T73" fmla="*/ 2147483647 h 73"/>
                <a:gd name="T74" fmla="*/ 2147483647 w 82"/>
                <a:gd name="T75" fmla="*/ 2147483647 h 73"/>
                <a:gd name="T76" fmla="*/ 2147483647 w 82"/>
                <a:gd name="T77" fmla="*/ 2147483647 h 73"/>
                <a:gd name="T78" fmla="*/ 2147483647 w 82"/>
                <a:gd name="T79" fmla="*/ 2147483647 h 73"/>
                <a:gd name="T80" fmla="*/ 2147483647 w 82"/>
                <a:gd name="T81" fmla="*/ 2147483647 h 73"/>
                <a:gd name="T82" fmla="*/ 2147483647 w 82"/>
                <a:gd name="T83" fmla="*/ 2147483647 h 73"/>
                <a:gd name="T84" fmla="*/ 2147483647 w 82"/>
                <a:gd name="T85" fmla="*/ 2147483647 h 73"/>
                <a:gd name="T86" fmla="*/ 2147483647 w 82"/>
                <a:gd name="T87" fmla="*/ 2147483647 h 73"/>
                <a:gd name="T88" fmla="*/ 2147483647 w 82"/>
                <a:gd name="T89" fmla="*/ 2147483647 h 73"/>
                <a:gd name="T90" fmla="*/ 2147483647 w 82"/>
                <a:gd name="T91" fmla="*/ 2147483647 h 73"/>
                <a:gd name="T92" fmla="*/ 2147483647 w 82"/>
                <a:gd name="T93" fmla="*/ 2147483647 h 73"/>
                <a:gd name="T94" fmla="*/ 2147483647 w 82"/>
                <a:gd name="T95" fmla="*/ 2147483647 h 73"/>
                <a:gd name="T96" fmla="*/ 2147483647 w 82"/>
                <a:gd name="T97" fmla="*/ 2147483647 h 73"/>
                <a:gd name="T98" fmla="*/ 2147483647 w 82"/>
                <a:gd name="T99" fmla="*/ 2147483647 h 7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2"/>
                <a:gd name="T151" fmla="*/ 0 h 73"/>
                <a:gd name="T152" fmla="*/ 82 w 82"/>
                <a:gd name="T153" fmla="*/ 73 h 7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2" h="73">
                  <a:moveTo>
                    <a:pt x="22" y="11"/>
                  </a:moveTo>
                  <a:lnTo>
                    <a:pt x="23" y="9"/>
                  </a:lnTo>
                  <a:lnTo>
                    <a:pt x="23" y="7"/>
                  </a:lnTo>
                  <a:lnTo>
                    <a:pt x="24" y="5"/>
                  </a:lnTo>
                  <a:lnTo>
                    <a:pt x="25" y="4"/>
                  </a:lnTo>
                  <a:lnTo>
                    <a:pt x="28" y="3"/>
                  </a:lnTo>
                  <a:lnTo>
                    <a:pt x="32" y="3"/>
                  </a:lnTo>
                  <a:lnTo>
                    <a:pt x="34" y="3"/>
                  </a:lnTo>
                  <a:lnTo>
                    <a:pt x="36" y="4"/>
                  </a:lnTo>
                  <a:lnTo>
                    <a:pt x="38" y="4"/>
                  </a:lnTo>
                  <a:lnTo>
                    <a:pt x="39" y="6"/>
                  </a:lnTo>
                  <a:lnTo>
                    <a:pt x="40" y="9"/>
                  </a:lnTo>
                  <a:lnTo>
                    <a:pt x="41" y="12"/>
                  </a:lnTo>
                  <a:lnTo>
                    <a:pt x="40" y="15"/>
                  </a:lnTo>
                  <a:lnTo>
                    <a:pt x="40" y="18"/>
                  </a:lnTo>
                  <a:lnTo>
                    <a:pt x="37" y="22"/>
                  </a:lnTo>
                  <a:lnTo>
                    <a:pt x="35" y="24"/>
                  </a:lnTo>
                  <a:lnTo>
                    <a:pt x="34" y="25"/>
                  </a:lnTo>
                  <a:lnTo>
                    <a:pt x="32" y="26"/>
                  </a:lnTo>
                  <a:lnTo>
                    <a:pt x="31" y="26"/>
                  </a:lnTo>
                  <a:lnTo>
                    <a:pt x="30" y="25"/>
                  </a:lnTo>
                  <a:lnTo>
                    <a:pt x="28" y="23"/>
                  </a:lnTo>
                  <a:lnTo>
                    <a:pt x="27" y="21"/>
                  </a:lnTo>
                  <a:lnTo>
                    <a:pt x="24" y="17"/>
                  </a:lnTo>
                  <a:lnTo>
                    <a:pt x="23" y="14"/>
                  </a:lnTo>
                  <a:lnTo>
                    <a:pt x="22" y="11"/>
                  </a:lnTo>
                  <a:close/>
                  <a:moveTo>
                    <a:pt x="54" y="46"/>
                  </a:moveTo>
                  <a:lnTo>
                    <a:pt x="53" y="47"/>
                  </a:lnTo>
                  <a:lnTo>
                    <a:pt x="52" y="47"/>
                  </a:lnTo>
                  <a:lnTo>
                    <a:pt x="51" y="46"/>
                  </a:lnTo>
                  <a:lnTo>
                    <a:pt x="35" y="29"/>
                  </a:lnTo>
                  <a:lnTo>
                    <a:pt x="34" y="28"/>
                  </a:lnTo>
                  <a:lnTo>
                    <a:pt x="36" y="26"/>
                  </a:lnTo>
                  <a:lnTo>
                    <a:pt x="41" y="24"/>
                  </a:lnTo>
                  <a:lnTo>
                    <a:pt x="43" y="22"/>
                  </a:lnTo>
                  <a:lnTo>
                    <a:pt x="46" y="19"/>
                  </a:lnTo>
                  <a:lnTo>
                    <a:pt x="47" y="16"/>
                  </a:lnTo>
                  <a:lnTo>
                    <a:pt x="47" y="13"/>
                  </a:lnTo>
                  <a:lnTo>
                    <a:pt x="47" y="10"/>
                  </a:lnTo>
                  <a:lnTo>
                    <a:pt x="46" y="7"/>
                  </a:lnTo>
                  <a:lnTo>
                    <a:pt x="45" y="5"/>
                  </a:lnTo>
                  <a:lnTo>
                    <a:pt x="43" y="3"/>
                  </a:lnTo>
                  <a:lnTo>
                    <a:pt x="41" y="2"/>
                  </a:lnTo>
                  <a:lnTo>
                    <a:pt x="38" y="1"/>
                  </a:lnTo>
                  <a:lnTo>
                    <a:pt x="35" y="0"/>
                  </a:lnTo>
                  <a:lnTo>
                    <a:pt x="32" y="0"/>
                  </a:lnTo>
                  <a:lnTo>
                    <a:pt x="28" y="0"/>
                  </a:lnTo>
                  <a:lnTo>
                    <a:pt x="24" y="1"/>
                  </a:lnTo>
                  <a:lnTo>
                    <a:pt x="21" y="3"/>
                  </a:lnTo>
                  <a:lnTo>
                    <a:pt x="20" y="4"/>
                  </a:lnTo>
                  <a:lnTo>
                    <a:pt x="19" y="5"/>
                  </a:lnTo>
                  <a:lnTo>
                    <a:pt x="17" y="7"/>
                  </a:lnTo>
                  <a:lnTo>
                    <a:pt x="16" y="10"/>
                  </a:lnTo>
                  <a:lnTo>
                    <a:pt x="15" y="13"/>
                  </a:lnTo>
                  <a:lnTo>
                    <a:pt x="15" y="16"/>
                  </a:lnTo>
                  <a:lnTo>
                    <a:pt x="15" y="19"/>
                  </a:lnTo>
                  <a:lnTo>
                    <a:pt x="16" y="22"/>
                  </a:lnTo>
                  <a:lnTo>
                    <a:pt x="17" y="24"/>
                  </a:lnTo>
                  <a:lnTo>
                    <a:pt x="18" y="26"/>
                  </a:lnTo>
                  <a:lnTo>
                    <a:pt x="21" y="30"/>
                  </a:lnTo>
                  <a:lnTo>
                    <a:pt x="20" y="31"/>
                  </a:lnTo>
                  <a:lnTo>
                    <a:pt x="18" y="32"/>
                  </a:lnTo>
                  <a:lnTo>
                    <a:pt x="10" y="36"/>
                  </a:lnTo>
                  <a:lnTo>
                    <a:pt x="6" y="39"/>
                  </a:lnTo>
                  <a:lnTo>
                    <a:pt x="3" y="43"/>
                  </a:lnTo>
                  <a:lnTo>
                    <a:pt x="1" y="45"/>
                  </a:lnTo>
                  <a:lnTo>
                    <a:pt x="0" y="48"/>
                  </a:lnTo>
                  <a:lnTo>
                    <a:pt x="0" y="51"/>
                  </a:lnTo>
                  <a:lnTo>
                    <a:pt x="0" y="54"/>
                  </a:lnTo>
                  <a:lnTo>
                    <a:pt x="0" y="59"/>
                  </a:lnTo>
                  <a:lnTo>
                    <a:pt x="2" y="64"/>
                  </a:lnTo>
                  <a:lnTo>
                    <a:pt x="4" y="67"/>
                  </a:lnTo>
                  <a:lnTo>
                    <a:pt x="8" y="70"/>
                  </a:lnTo>
                  <a:lnTo>
                    <a:pt x="11" y="71"/>
                  </a:lnTo>
                  <a:lnTo>
                    <a:pt x="15" y="72"/>
                  </a:lnTo>
                  <a:lnTo>
                    <a:pt x="21" y="73"/>
                  </a:lnTo>
                  <a:lnTo>
                    <a:pt x="28" y="73"/>
                  </a:lnTo>
                  <a:lnTo>
                    <a:pt x="31" y="72"/>
                  </a:lnTo>
                  <a:lnTo>
                    <a:pt x="33" y="71"/>
                  </a:lnTo>
                  <a:lnTo>
                    <a:pt x="38" y="69"/>
                  </a:lnTo>
                  <a:lnTo>
                    <a:pt x="41" y="67"/>
                  </a:lnTo>
                  <a:lnTo>
                    <a:pt x="47" y="60"/>
                  </a:lnTo>
                  <a:lnTo>
                    <a:pt x="50" y="63"/>
                  </a:lnTo>
                  <a:lnTo>
                    <a:pt x="56" y="69"/>
                  </a:lnTo>
                  <a:lnTo>
                    <a:pt x="61" y="72"/>
                  </a:lnTo>
                  <a:lnTo>
                    <a:pt x="64" y="73"/>
                  </a:lnTo>
                  <a:lnTo>
                    <a:pt x="67" y="73"/>
                  </a:lnTo>
                  <a:lnTo>
                    <a:pt x="72" y="72"/>
                  </a:lnTo>
                  <a:lnTo>
                    <a:pt x="77" y="71"/>
                  </a:lnTo>
                  <a:lnTo>
                    <a:pt x="80" y="68"/>
                  </a:lnTo>
                  <a:lnTo>
                    <a:pt x="81" y="67"/>
                  </a:lnTo>
                  <a:lnTo>
                    <a:pt x="81" y="65"/>
                  </a:lnTo>
                  <a:lnTo>
                    <a:pt x="81" y="64"/>
                  </a:lnTo>
                  <a:lnTo>
                    <a:pt x="79" y="64"/>
                  </a:lnTo>
                  <a:lnTo>
                    <a:pt x="76" y="65"/>
                  </a:lnTo>
                  <a:lnTo>
                    <a:pt x="71" y="65"/>
                  </a:lnTo>
                  <a:lnTo>
                    <a:pt x="69" y="65"/>
                  </a:lnTo>
                  <a:lnTo>
                    <a:pt x="67" y="63"/>
                  </a:lnTo>
                  <a:lnTo>
                    <a:pt x="61" y="59"/>
                  </a:lnTo>
                  <a:lnTo>
                    <a:pt x="57" y="54"/>
                  </a:lnTo>
                  <a:lnTo>
                    <a:pt x="55" y="52"/>
                  </a:lnTo>
                  <a:lnTo>
                    <a:pt x="55" y="50"/>
                  </a:lnTo>
                  <a:lnTo>
                    <a:pt x="74" y="27"/>
                  </a:lnTo>
                  <a:lnTo>
                    <a:pt x="75" y="25"/>
                  </a:lnTo>
                  <a:lnTo>
                    <a:pt x="77" y="24"/>
                  </a:lnTo>
                  <a:lnTo>
                    <a:pt x="78" y="24"/>
                  </a:lnTo>
                  <a:lnTo>
                    <a:pt x="79" y="24"/>
                  </a:lnTo>
                  <a:lnTo>
                    <a:pt x="82" y="23"/>
                  </a:lnTo>
                  <a:lnTo>
                    <a:pt x="82" y="22"/>
                  </a:lnTo>
                  <a:lnTo>
                    <a:pt x="82" y="21"/>
                  </a:lnTo>
                  <a:lnTo>
                    <a:pt x="80" y="21"/>
                  </a:lnTo>
                  <a:lnTo>
                    <a:pt x="70" y="21"/>
                  </a:lnTo>
                  <a:lnTo>
                    <a:pt x="60" y="21"/>
                  </a:lnTo>
                  <a:lnTo>
                    <a:pt x="58" y="21"/>
                  </a:lnTo>
                  <a:lnTo>
                    <a:pt x="58" y="22"/>
                  </a:lnTo>
                  <a:lnTo>
                    <a:pt x="58" y="23"/>
                  </a:lnTo>
                  <a:lnTo>
                    <a:pt x="59" y="23"/>
                  </a:lnTo>
                  <a:lnTo>
                    <a:pt x="62" y="24"/>
                  </a:lnTo>
                  <a:lnTo>
                    <a:pt x="66" y="24"/>
                  </a:lnTo>
                  <a:lnTo>
                    <a:pt x="67" y="25"/>
                  </a:lnTo>
                  <a:lnTo>
                    <a:pt x="67" y="26"/>
                  </a:lnTo>
                  <a:lnTo>
                    <a:pt x="66" y="29"/>
                  </a:lnTo>
                  <a:lnTo>
                    <a:pt x="65" y="32"/>
                  </a:lnTo>
                  <a:lnTo>
                    <a:pt x="63" y="34"/>
                  </a:lnTo>
                  <a:lnTo>
                    <a:pt x="54" y="46"/>
                  </a:lnTo>
                  <a:close/>
                  <a:moveTo>
                    <a:pt x="24" y="33"/>
                  </a:moveTo>
                  <a:lnTo>
                    <a:pt x="45" y="55"/>
                  </a:lnTo>
                  <a:lnTo>
                    <a:pt x="45" y="56"/>
                  </a:lnTo>
                  <a:lnTo>
                    <a:pt x="46" y="56"/>
                  </a:lnTo>
                  <a:lnTo>
                    <a:pt x="44" y="59"/>
                  </a:lnTo>
                  <a:lnTo>
                    <a:pt x="40" y="62"/>
                  </a:lnTo>
                  <a:lnTo>
                    <a:pt x="38" y="64"/>
                  </a:lnTo>
                  <a:lnTo>
                    <a:pt x="34" y="65"/>
                  </a:lnTo>
                  <a:lnTo>
                    <a:pt x="31" y="66"/>
                  </a:lnTo>
                  <a:lnTo>
                    <a:pt x="26" y="67"/>
                  </a:lnTo>
                  <a:lnTo>
                    <a:pt x="23" y="66"/>
                  </a:lnTo>
                  <a:lnTo>
                    <a:pt x="19" y="65"/>
                  </a:lnTo>
                  <a:lnTo>
                    <a:pt x="17" y="64"/>
                  </a:lnTo>
                  <a:lnTo>
                    <a:pt x="15" y="63"/>
                  </a:lnTo>
                  <a:lnTo>
                    <a:pt x="14" y="62"/>
                  </a:lnTo>
                  <a:lnTo>
                    <a:pt x="12" y="59"/>
                  </a:lnTo>
                  <a:lnTo>
                    <a:pt x="11" y="56"/>
                  </a:lnTo>
                  <a:lnTo>
                    <a:pt x="10" y="53"/>
                  </a:lnTo>
                  <a:lnTo>
                    <a:pt x="10" y="50"/>
                  </a:lnTo>
                  <a:lnTo>
                    <a:pt x="10" y="46"/>
                  </a:lnTo>
                  <a:lnTo>
                    <a:pt x="11" y="43"/>
                  </a:lnTo>
                  <a:lnTo>
                    <a:pt x="13" y="40"/>
                  </a:lnTo>
                  <a:lnTo>
                    <a:pt x="15" y="38"/>
                  </a:lnTo>
                  <a:lnTo>
                    <a:pt x="20" y="35"/>
                  </a:lnTo>
                  <a:lnTo>
                    <a:pt x="24" y="3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8" name="Freeform 214"/>
            <p:cNvSpPr>
              <a:spLocks/>
            </p:cNvSpPr>
            <p:nvPr/>
          </p:nvSpPr>
          <p:spPr bwMode="auto">
            <a:xfrm>
              <a:off x="1538336" y="5970239"/>
              <a:ext cx="99556" cy="132752"/>
            </a:xfrm>
            <a:custGeom>
              <a:avLst/>
              <a:gdLst>
                <a:gd name="T0" fmla="*/ 2147483647 w 62"/>
                <a:gd name="T1" fmla="*/ 2147483647 h 83"/>
                <a:gd name="T2" fmla="*/ 2147483647 w 62"/>
                <a:gd name="T3" fmla="*/ 2147483647 h 83"/>
                <a:gd name="T4" fmla="*/ 2147483647 w 62"/>
                <a:gd name="T5" fmla="*/ 2147483647 h 83"/>
                <a:gd name="T6" fmla="*/ 2147483647 w 62"/>
                <a:gd name="T7" fmla="*/ 2147483647 h 83"/>
                <a:gd name="T8" fmla="*/ 0 w 62"/>
                <a:gd name="T9" fmla="*/ 2147483647 h 83"/>
                <a:gd name="T10" fmla="*/ 2147483647 w 62"/>
                <a:gd name="T11" fmla="*/ 2147483647 h 83"/>
                <a:gd name="T12" fmla="*/ 2147483647 w 62"/>
                <a:gd name="T13" fmla="*/ 2147483647 h 83"/>
                <a:gd name="T14" fmla="*/ 2147483647 w 62"/>
                <a:gd name="T15" fmla="*/ 2147483647 h 83"/>
                <a:gd name="T16" fmla="*/ 2147483647 w 62"/>
                <a:gd name="T17" fmla="*/ 2147483647 h 83"/>
                <a:gd name="T18" fmla="*/ 2147483647 w 62"/>
                <a:gd name="T19" fmla="*/ 2147483647 h 83"/>
                <a:gd name="T20" fmla="*/ 2147483647 w 62"/>
                <a:gd name="T21" fmla="*/ 2147483647 h 83"/>
                <a:gd name="T22" fmla="*/ 2147483647 w 62"/>
                <a:gd name="T23" fmla="*/ 2147483647 h 83"/>
                <a:gd name="T24" fmla="*/ 2147483647 w 62"/>
                <a:gd name="T25" fmla="*/ 2147483647 h 83"/>
                <a:gd name="T26" fmla="*/ 2147483647 w 62"/>
                <a:gd name="T27" fmla="*/ 2147483647 h 83"/>
                <a:gd name="T28" fmla="*/ 2147483647 w 62"/>
                <a:gd name="T29" fmla="*/ 2147483647 h 83"/>
                <a:gd name="T30" fmla="*/ 2147483647 w 62"/>
                <a:gd name="T31" fmla="*/ 2147483647 h 83"/>
                <a:gd name="T32" fmla="*/ 2147483647 w 62"/>
                <a:gd name="T33" fmla="*/ 2147483647 h 83"/>
                <a:gd name="T34" fmla="*/ 2147483647 w 62"/>
                <a:gd name="T35" fmla="*/ 2147483647 h 83"/>
                <a:gd name="T36" fmla="*/ 2147483647 w 62"/>
                <a:gd name="T37" fmla="*/ 2147483647 h 83"/>
                <a:gd name="T38" fmla="*/ 2147483647 w 62"/>
                <a:gd name="T39" fmla="*/ 2147483647 h 83"/>
                <a:gd name="T40" fmla="*/ 2147483647 w 62"/>
                <a:gd name="T41" fmla="*/ 2147483647 h 83"/>
                <a:gd name="T42" fmla="*/ 2147483647 w 62"/>
                <a:gd name="T43" fmla="*/ 2147483647 h 83"/>
                <a:gd name="T44" fmla="*/ 2147483647 w 62"/>
                <a:gd name="T45" fmla="*/ 2147483647 h 83"/>
                <a:gd name="T46" fmla="*/ 2147483647 w 62"/>
                <a:gd name="T47" fmla="*/ 0 h 83"/>
                <a:gd name="T48" fmla="*/ 2147483647 w 62"/>
                <a:gd name="T49" fmla="*/ 0 h 83"/>
                <a:gd name="T50" fmla="*/ 2147483647 w 62"/>
                <a:gd name="T51" fmla="*/ 0 h 83"/>
                <a:gd name="T52" fmla="*/ 0 w 62"/>
                <a:gd name="T53" fmla="*/ 2147483647 h 83"/>
                <a:gd name="T54" fmla="*/ 2147483647 w 62"/>
                <a:gd name="T55" fmla="*/ 2147483647 h 83"/>
                <a:gd name="T56" fmla="*/ 2147483647 w 62"/>
                <a:gd name="T57" fmla="*/ 2147483647 h 83"/>
                <a:gd name="T58" fmla="*/ 2147483647 w 62"/>
                <a:gd name="T59" fmla="*/ 2147483647 h 83"/>
                <a:gd name="T60" fmla="*/ 2147483647 w 62"/>
                <a:gd name="T61" fmla="*/ 2147483647 h 83"/>
                <a:gd name="T62" fmla="*/ 2147483647 w 62"/>
                <a:gd name="T63" fmla="*/ 2147483647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2"/>
                <a:gd name="T97" fmla="*/ 0 h 83"/>
                <a:gd name="T98" fmla="*/ 62 w 62"/>
                <a:gd name="T99" fmla="*/ 83 h 8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2" h="83">
                  <a:moveTo>
                    <a:pt x="14" y="70"/>
                  </a:moveTo>
                  <a:lnTo>
                    <a:pt x="13" y="74"/>
                  </a:lnTo>
                  <a:lnTo>
                    <a:pt x="12" y="76"/>
                  </a:lnTo>
                  <a:lnTo>
                    <a:pt x="12" y="77"/>
                  </a:lnTo>
                  <a:lnTo>
                    <a:pt x="10" y="78"/>
                  </a:lnTo>
                  <a:lnTo>
                    <a:pt x="8" y="78"/>
                  </a:lnTo>
                  <a:lnTo>
                    <a:pt x="3" y="79"/>
                  </a:lnTo>
                  <a:lnTo>
                    <a:pt x="1" y="79"/>
                  </a:lnTo>
                  <a:lnTo>
                    <a:pt x="1" y="80"/>
                  </a:lnTo>
                  <a:lnTo>
                    <a:pt x="0" y="81"/>
                  </a:lnTo>
                  <a:lnTo>
                    <a:pt x="1" y="82"/>
                  </a:lnTo>
                  <a:lnTo>
                    <a:pt x="1" y="83"/>
                  </a:lnTo>
                  <a:lnTo>
                    <a:pt x="2" y="83"/>
                  </a:lnTo>
                  <a:lnTo>
                    <a:pt x="4" y="83"/>
                  </a:lnTo>
                  <a:lnTo>
                    <a:pt x="23" y="83"/>
                  </a:lnTo>
                  <a:lnTo>
                    <a:pt x="58" y="83"/>
                  </a:lnTo>
                  <a:lnTo>
                    <a:pt x="59" y="83"/>
                  </a:lnTo>
                  <a:lnTo>
                    <a:pt x="60" y="82"/>
                  </a:lnTo>
                  <a:lnTo>
                    <a:pt x="60" y="81"/>
                  </a:lnTo>
                  <a:lnTo>
                    <a:pt x="62" y="72"/>
                  </a:lnTo>
                  <a:lnTo>
                    <a:pt x="62" y="67"/>
                  </a:lnTo>
                  <a:lnTo>
                    <a:pt x="62" y="65"/>
                  </a:lnTo>
                  <a:lnTo>
                    <a:pt x="61" y="65"/>
                  </a:lnTo>
                  <a:lnTo>
                    <a:pt x="60" y="65"/>
                  </a:lnTo>
                  <a:lnTo>
                    <a:pt x="59" y="66"/>
                  </a:lnTo>
                  <a:lnTo>
                    <a:pt x="56" y="70"/>
                  </a:lnTo>
                  <a:lnTo>
                    <a:pt x="54" y="72"/>
                  </a:lnTo>
                  <a:lnTo>
                    <a:pt x="51" y="74"/>
                  </a:lnTo>
                  <a:lnTo>
                    <a:pt x="48" y="76"/>
                  </a:lnTo>
                  <a:lnTo>
                    <a:pt x="45" y="77"/>
                  </a:lnTo>
                  <a:lnTo>
                    <a:pt x="37" y="78"/>
                  </a:lnTo>
                  <a:lnTo>
                    <a:pt x="30" y="78"/>
                  </a:lnTo>
                  <a:lnTo>
                    <a:pt x="28" y="78"/>
                  </a:lnTo>
                  <a:lnTo>
                    <a:pt x="27" y="77"/>
                  </a:lnTo>
                  <a:lnTo>
                    <a:pt x="26" y="76"/>
                  </a:lnTo>
                  <a:lnTo>
                    <a:pt x="25" y="73"/>
                  </a:lnTo>
                  <a:lnTo>
                    <a:pt x="25" y="12"/>
                  </a:lnTo>
                  <a:lnTo>
                    <a:pt x="26" y="8"/>
                  </a:lnTo>
                  <a:lnTo>
                    <a:pt x="26" y="7"/>
                  </a:lnTo>
                  <a:lnTo>
                    <a:pt x="27" y="6"/>
                  </a:lnTo>
                  <a:lnTo>
                    <a:pt x="29" y="5"/>
                  </a:lnTo>
                  <a:lnTo>
                    <a:pt x="32" y="4"/>
                  </a:lnTo>
                  <a:lnTo>
                    <a:pt x="36" y="4"/>
                  </a:lnTo>
                  <a:lnTo>
                    <a:pt x="38" y="3"/>
                  </a:lnTo>
                  <a:lnTo>
                    <a:pt x="38" y="2"/>
                  </a:lnTo>
                  <a:lnTo>
                    <a:pt x="38" y="1"/>
                  </a:lnTo>
                  <a:lnTo>
                    <a:pt x="37" y="0"/>
                  </a:lnTo>
                  <a:lnTo>
                    <a:pt x="36" y="0"/>
                  </a:lnTo>
                  <a:lnTo>
                    <a:pt x="34" y="0"/>
                  </a:lnTo>
                  <a:lnTo>
                    <a:pt x="19" y="0"/>
                  </a:lnTo>
                  <a:lnTo>
                    <a:pt x="3" y="0"/>
                  </a:lnTo>
                  <a:lnTo>
                    <a:pt x="1" y="0"/>
                  </a:lnTo>
                  <a:lnTo>
                    <a:pt x="0" y="1"/>
                  </a:lnTo>
                  <a:lnTo>
                    <a:pt x="0" y="2"/>
                  </a:lnTo>
                  <a:lnTo>
                    <a:pt x="0" y="3"/>
                  </a:lnTo>
                  <a:lnTo>
                    <a:pt x="1" y="4"/>
                  </a:lnTo>
                  <a:lnTo>
                    <a:pt x="5" y="4"/>
                  </a:lnTo>
                  <a:lnTo>
                    <a:pt x="8" y="5"/>
                  </a:lnTo>
                  <a:lnTo>
                    <a:pt x="11" y="5"/>
                  </a:lnTo>
                  <a:lnTo>
                    <a:pt x="12" y="6"/>
                  </a:lnTo>
                  <a:lnTo>
                    <a:pt x="13" y="7"/>
                  </a:lnTo>
                  <a:lnTo>
                    <a:pt x="14" y="8"/>
                  </a:lnTo>
                  <a:lnTo>
                    <a:pt x="14" y="10"/>
                  </a:lnTo>
                  <a:lnTo>
                    <a:pt x="14" y="7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9" name="Freeform 215"/>
            <p:cNvSpPr>
              <a:spLocks noEditPoints="1"/>
            </p:cNvSpPr>
            <p:nvPr/>
          </p:nvSpPr>
          <p:spPr bwMode="auto">
            <a:xfrm>
              <a:off x="1639637" y="6016881"/>
              <a:ext cx="69863" cy="87903"/>
            </a:xfrm>
            <a:custGeom>
              <a:avLst/>
              <a:gdLst>
                <a:gd name="T0" fmla="*/ 2147483647 w 44"/>
                <a:gd name="T1" fmla="*/ 2147483647 h 56"/>
                <a:gd name="T2" fmla="*/ 2147483647 w 44"/>
                <a:gd name="T3" fmla="*/ 2147483647 h 56"/>
                <a:gd name="T4" fmla="*/ 2147483647 w 44"/>
                <a:gd name="T5" fmla="*/ 2147483647 h 56"/>
                <a:gd name="T6" fmla="*/ 2147483647 w 44"/>
                <a:gd name="T7" fmla="*/ 2147483647 h 56"/>
                <a:gd name="T8" fmla="*/ 2147483647 w 44"/>
                <a:gd name="T9" fmla="*/ 2147483647 h 56"/>
                <a:gd name="T10" fmla="*/ 2147483647 w 44"/>
                <a:gd name="T11" fmla="*/ 2147483647 h 56"/>
                <a:gd name="T12" fmla="*/ 2147483647 w 44"/>
                <a:gd name="T13" fmla="*/ 2147483647 h 56"/>
                <a:gd name="T14" fmla="*/ 2147483647 w 44"/>
                <a:gd name="T15" fmla="*/ 2147483647 h 56"/>
                <a:gd name="T16" fmla="*/ 2147483647 w 44"/>
                <a:gd name="T17" fmla="*/ 2147483647 h 56"/>
                <a:gd name="T18" fmla="*/ 2147483647 w 44"/>
                <a:gd name="T19" fmla="*/ 2147483647 h 56"/>
                <a:gd name="T20" fmla="*/ 0 w 44"/>
                <a:gd name="T21" fmla="*/ 2147483647 h 56"/>
                <a:gd name="T22" fmla="*/ 2147483647 w 44"/>
                <a:gd name="T23" fmla="*/ 2147483647 h 56"/>
                <a:gd name="T24" fmla="*/ 2147483647 w 44"/>
                <a:gd name="T25" fmla="*/ 2147483647 h 56"/>
                <a:gd name="T26" fmla="*/ 2147483647 w 44"/>
                <a:gd name="T27" fmla="*/ 2147483647 h 56"/>
                <a:gd name="T28" fmla="*/ 2147483647 w 44"/>
                <a:gd name="T29" fmla="*/ 2147483647 h 56"/>
                <a:gd name="T30" fmla="*/ 2147483647 w 44"/>
                <a:gd name="T31" fmla="*/ 2147483647 h 56"/>
                <a:gd name="T32" fmla="*/ 2147483647 w 44"/>
                <a:gd name="T33" fmla="*/ 2147483647 h 56"/>
                <a:gd name="T34" fmla="*/ 2147483647 w 44"/>
                <a:gd name="T35" fmla="*/ 2147483647 h 56"/>
                <a:gd name="T36" fmla="*/ 2147483647 w 44"/>
                <a:gd name="T37" fmla="*/ 2147483647 h 56"/>
                <a:gd name="T38" fmla="*/ 2147483647 w 44"/>
                <a:gd name="T39" fmla="*/ 2147483647 h 56"/>
                <a:gd name="T40" fmla="*/ 2147483647 w 44"/>
                <a:gd name="T41" fmla="*/ 2147483647 h 56"/>
                <a:gd name="T42" fmla="*/ 2147483647 w 44"/>
                <a:gd name="T43" fmla="*/ 2147483647 h 56"/>
                <a:gd name="T44" fmla="*/ 2147483647 w 44"/>
                <a:gd name="T45" fmla="*/ 2147483647 h 56"/>
                <a:gd name="T46" fmla="*/ 2147483647 w 44"/>
                <a:gd name="T47" fmla="*/ 2147483647 h 56"/>
                <a:gd name="T48" fmla="*/ 2147483647 w 44"/>
                <a:gd name="T49" fmla="*/ 2147483647 h 56"/>
                <a:gd name="T50" fmla="*/ 2147483647 w 44"/>
                <a:gd name="T51" fmla="*/ 2147483647 h 56"/>
                <a:gd name="T52" fmla="*/ 2147483647 w 44"/>
                <a:gd name="T53" fmla="*/ 2147483647 h 56"/>
                <a:gd name="T54" fmla="*/ 2147483647 w 44"/>
                <a:gd name="T55" fmla="*/ 2147483647 h 56"/>
                <a:gd name="T56" fmla="*/ 2147483647 w 44"/>
                <a:gd name="T57" fmla="*/ 2147483647 h 56"/>
                <a:gd name="T58" fmla="*/ 2147483647 w 44"/>
                <a:gd name="T59" fmla="*/ 2147483647 h 56"/>
                <a:gd name="T60" fmla="*/ 2147483647 w 44"/>
                <a:gd name="T61" fmla="*/ 2147483647 h 56"/>
                <a:gd name="T62" fmla="*/ 2147483647 w 44"/>
                <a:gd name="T63" fmla="*/ 2147483647 h 56"/>
                <a:gd name="T64" fmla="*/ 2147483647 w 44"/>
                <a:gd name="T65" fmla="*/ 2147483647 h 56"/>
                <a:gd name="T66" fmla="*/ 2147483647 w 44"/>
                <a:gd name="T67" fmla="*/ 2147483647 h 56"/>
                <a:gd name="T68" fmla="*/ 2147483647 w 44"/>
                <a:gd name="T69" fmla="*/ 2147483647 h 56"/>
                <a:gd name="T70" fmla="*/ 2147483647 w 44"/>
                <a:gd name="T71" fmla="*/ 2147483647 h 56"/>
                <a:gd name="T72" fmla="*/ 2147483647 w 44"/>
                <a:gd name="T73" fmla="*/ 2147483647 h 56"/>
                <a:gd name="T74" fmla="*/ 2147483647 w 44"/>
                <a:gd name="T75" fmla="*/ 2147483647 h 56"/>
                <a:gd name="T76" fmla="*/ 2147483647 w 44"/>
                <a:gd name="T77" fmla="*/ 2147483647 h 56"/>
                <a:gd name="T78" fmla="*/ 2147483647 w 44"/>
                <a:gd name="T79" fmla="*/ 2147483647 h 56"/>
                <a:gd name="T80" fmla="*/ 2147483647 w 44"/>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4"/>
                <a:gd name="T124" fmla="*/ 0 h 56"/>
                <a:gd name="T125" fmla="*/ 44 w 44"/>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4" h="56">
                  <a:moveTo>
                    <a:pt x="42" y="22"/>
                  </a:moveTo>
                  <a:lnTo>
                    <a:pt x="43" y="22"/>
                  </a:lnTo>
                  <a:lnTo>
                    <a:pt x="44" y="21"/>
                  </a:lnTo>
                  <a:lnTo>
                    <a:pt x="44" y="19"/>
                  </a:lnTo>
                  <a:lnTo>
                    <a:pt x="44" y="16"/>
                  </a:lnTo>
                  <a:lnTo>
                    <a:pt x="43" y="14"/>
                  </a:lnTo>
                  <a:lnTo>
                    <a:pt x="42" y="11"/>
                  </a:lnTo>
                  <a:lnTo>
                    <a:pt x="40" y="7"/>
                  </a:lnTo>
                  <a:lnTo>
                    <a:pt x="37" y="5"/>
                  </a:lnTo>
                  <a:lnTo>
                    <a:pt x="34" y="2"/>
                  </a:lnTo>
                  <a:lnTo>
                    <a:pt x="32" y="1"/>
                  </a:lnTo>
                  <a:lnTo>
                    <a:pt x="29" y="1"/>
                  </a:lnTo>
                  <a:lnTo>
                    <a:pt x="24" y="0"/>
                  </a:lnTo>
                  <a:lnTo>
                    <a:pt x="19" y="1"/>
                  </a:lnTo>
                  <a:lnTo>
                    <a:pt x="14" y="3"/>
                  </a:lnTo>
                  <a:lnTo>
                    <a:pt x="12" y="4"/>
                  </a:lnTo>
                  <a:lnTo>
                    <a:pt x="10" y="6"/>
                  </a:lnTo>
                  <a:lnTo>
                    <a:pt x="6" y="10"/>
                  </a:lnTo>
                  <a:lnTo>
                    <a:pt x="4" y="14"/>
                  </a:lnTo>
                  <a:lnTo>
                    <a:pt x="2" y="19"/>
                  </a:lnTo>
                  <a:lnTo>
                    <a:pt x="1" y="24"/>
                  </a:lnTo>
                  <a:lnTo>
                    <a:pt x="0" y="29"/>
                  </a:lnTo>
                  <a:lnTo>
                    <a:pt x="1" y="35"/>
                  </a:lnTo>
                  <a:lnTo>
                    <a:pt x="2" y="40"/>
                  </a:lnTo>
                  <a:lnTo>
                    <a:pt x="4" y="45"/>
                  </a:lnTo>
                  <a:lnTo>
                    <a:pt x="6" y="49"/>
                  </a:lnTo>
                  <a:lnTo>
                    <a:pt x="8" y="51"/>
                  </a:lnTo>
                  <a:lnTo>
                    <a:pt x="9" y="52"/>
                  </a:lnTo>
                  <a:lnTo>
                    <a:pt x="13" y="54"/>
                  </a:lnTo>
                  <a:lnTo>
                    <a:pt x="18" y="56"/>
                  </a:lnTo>
                  <a:lnTo>
                    <a:pt x="23" y="56"/>
                  </a:lnTo>
                  <a:lnTo>
                    <a:pt x="28" y="56"/>
                  </a:lnTo>
                  <a:lnTo>
                    <a:pt x="32" y="54"/>
                  </a:lnTo>
                  <a:lnTo>
                    <a:pt x="35" y="53"/>
                  </a:lnTo>
                  <a:lnTo>
                    <a:pt x="38" y="51"/>
                  </a:lnTo>
                  <a:lnTo>
                    <a:pt x="41" y="47"/>
                  </a:lnTo>
                  <a:lnTo>
                    <a:pt x="42" y="45"/>
                  </a:lnTo>
                  <a:lnTo>
                    <a:pt x="42" y="44"/>
                  </a:lnTo>
                  <a:lnTo>
                    <a:pt x="41" y="44"/>
                  </a:lnTo>
                  <a:lnTo>
                    <a:pt x="39" y="45"/>
                  </a:lnTo>
                  <a:lnTo>
                    <a:pt x="38" y="47"/>
                  </a:lnTo>
                  <a:lnTo>
                    <a:pt x="36" y="48"/>
                  </a:lnTo>
                  <a:lnTo>
                    <a:pt x="34" y="49"/>
                  </a:lnTo>
                  <a:lnTo>
                    <a:pt x="32" y="49"/>
                  </a:lnTo>
                  <a:lnTo>
                    <a:pt x="28" y="50"/>
                  </a:lnTo>
                  <a:lnTo>
                    <a:pt x="23" y="49"/>
                  </a:lnTo>
                  <a:lnTo>
                    <a:pt x="21" y="48"/>
                  </a:lnTo>
                  <a:lnTo>
                    <a:pt x="19" y="48"/>
                  </a:lnTo>
                  <a:lnTo>
                    <a:pt x="15" y="45"/>
                  </a:lnTo>
                  <a:lnTo>
                    <a:pt x="14" y="44"/>
                  </a:lnTo>
                  <a:lnTo>
                    <a:pt x="13" y="42"/>
                  </a:lnTo>
                  <a:lnTo>
                    <a:pt x="11" y="39"/>
                  </a:lnTo>
                  <a:lnTo>
                    <a:pt x="10" y="35"/>
                  </a:lnTo>
                  <a:lnTo>
                    <a:pt x="10" y="31"/>
                  </a:lnTo>
                  <a:lnTo>
                    <a:pt x="9" y="27"/>
                  </a:lnTo>
                  <a:lnTo>
                    <a:pt x="10" y="24"/>
                  </a:lnTo>
                  <a:lnTo>
                    <a:pt x="10" y="22"/>
                  </a:lnTo>
                  <a:lnTo>
                    <a:pt x="42" y="22"/>
                  </a:lnTo>
                  <a:close/>
                  <a:moveTo>
                    <a:pt x="22" y="18"/>
                  </a:moveTo>
                  <a:lnTo>
                    <a:pt x="16" y="18"/>
                  </a:lnTo>
                  <a:lnTo>
                    <a:pt x="12" y="18"/>
                  </a:lnTo>
                  <a:lnTo>
                    <a:pt x="10" y="17"/>
                  </a:lnTo>
                  <a:lnTo>
                    <a:pt x="11" y="15"/>
                  </a:lnTo>
                  <a:lnTo>
                    <a:pt x="12" y="13"/>
                  </a:lnTo>
                  <a:lnTo>
                    <a:pt x="15" y="8"/>
                  </a:lnTo>
                  <a:lnTo>
                    <a:pt x="17" y="6"/>
                  </a:lnTo>
                  <a:lnTo>
                    <a:pt x="20" y="5"/>
                  </a:lnTo>
                  <a:lnTo>
                    <a:pt x="23" y="4"/>
                  </a:lnTo>
                  <a:lnTo>
                    <a:pt x="26" y="3"/>
                  </a:lnTo>
                  <a:lnTo>
                    <a:pt x="30" y="4"/>
                  </a:lnTo>
                  <a:lnTo>
                    <a:pt x="33" y="6"/>
                  </a:lnTo>
                  <a:lnTo>
                    <a:pt x="34" y="7"/>
                  </a:lnTo>
                  <a:lnTo>
                    <a:pt x="35" y="8"/>
                  </a:lnTo>
                  <a:lnTo>
                    <a:pt x="35" y="10"/>
                  </a:lnTo>
                  <a:lnTo>
                    <a:pt x="36" y="12"/>
                  </a:lnTo>
                  <a:lnTo>
                    <a:pt x="36" y="13"/>
                  </a:lnTo>
                  <a:lnTo>
                    <a:pt x="35" y="15"/>
                  </a:lnTo>
                  <a:lnTo>
                    <a:pt x="34" y="16"/>
                  </a:lnTo>
                  <a:lnTo>
                    <a:pt x="33" y="17"/>
                  </a:lnTo>
                  <a:lnTo>
                    <a:pt x="32" y="17"/>
                  </a:lnTo>
                  <a:lnTo>
                    <a:pt x="29" y="18"/>
                  </a:lnTo>
                  <a:lnTo>
                    <a:pt x="22" y="18"/>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0" name="Freeform 216"/>
            <p:cNvSpPr>
              <a:spLocks noEditPoints="1"/>
            </p:cNvSpPr>
            <p:nvPr/>
          </p:nvSpPr>
          <p:spPr bwMode="auto">
            <a:xfrm>
              <a:off x="1709501" y="6016881"/>
              <a:ext cx="94316" cy="130958"/>
            </a:xfrm>
            <a:custGeom>
              <a:avLst/>
              <a:gdLst>
                <a:gd name="T0" fmla="*/ 2147483647 w 60"/>
                <a:gd name="T1" fmla="*/ 2147483647 h 83"/>
                <a:gd name="T2" fmla="*/ 2147483647 w 60"/>
                <a:gd name="T3" fmla="*/ 2147483647 h 83"/>
                <a:gd name="T4" fmla="*/ 2147483647 w 60"/>
                <a:gd name="T5" fmla="*/ 2147483647 h 83"/>
                <a:gd name="T6" fmla="*/ 2147483647 w 60"/>
                <a:gd name="T7" fmla="*/ 0 h 83"/>
                <a:gd name="T8" fmla="*/ 2147483647 w 60"/>
                <a:gd name="T9" fmla="*/ 2147483647 h 83"/>
                <a:gd name="T10" fmla="*/ 2147483647 w 60"/>
                <a:gd name="T11" fmla="*/ 2147483647 h 83"/>
                <a:gd name="T12" fmla="*/ 2147483647 w 60"/>
                <a:gd name="T13" fmla="*/ 2147483647 h 83"/>
                <a:gd name="T14" fmla="*/ 2147483647 w 60"/>
                <a:gd name="T15" fmla="*/ 2147483647 h 83"/>
                <a:gd name="T16" fmla="*/ 2147483647 w 60"/>
                <a:gd name="T17" fmla="*/ 2147483647 h 83"/>
                <a:gd name="T18" fmla="*/ 2147483647 w 60"/>
                <a:gd name="T19" fmla="*/ 2147483647 h 83"/>
                <a:gd name="T20" fmla="*/ 2147483647 w 60"/>
                <a:gd name="T21" fmla="*/ 2147483647 h 83"/>
                <a:gd name="T22" fmla="*/ 2147483647 w 60"/>
                <a:gd name="T23" fmla="*/ 2147483647 h 83"/>
                <a:gd name="T24" fmla="*/ 2147483647 w 60"/>
                <a:gd name="T25" fmla="*/ 2147483647 h 83"/>
                <a:gd name="T26" fmla="*/ 0 w 60"/>
                <a:gd name="T27" fmla="*/ 2147483647 h 83"/>
                <a:gd name="T28" fmla="*/ 2147483647 w 60"/>
                <a:gd name="T29" fmla="*/ 2147483647 h 83"/>
                <a:gd name="T30" fmla="*/ 2147483647 w 60"/>
                <a:gd name="T31" fmla="*/ 2147483647 h 83"/>
                <a:gd name="T32" fmla="*/ 2147483647 w 60"/>
                <a:gd name="T33" fmla="*/ 2147483647 h 83"/>
                <a:gd name="T34" fmla="*/ 2147483647 w 60"/>
                <a:gd name="T35" fmla="*/ 2147483647 h 83"/>
                <a:gd name="T36" fmla="*/ 2147483647 w 60"/>
                <a:gd name="T37" fmla="*/ 2147483647 h 83"/>
                <a:gd name="T38" fmla="*/ 2147483647 w 60"/>
                <a:gd name="T39" fmla="*/ 2147483647 h 83"/>
                <a:gd name="T40" fmla="*/ 2147483647 w 60"/>
                <a:gd name="T41" fmla="*/ 2147483647 h 83"/>
                <a:gd name="T42" fmla="*/ 2147483647 w 60"/>
                <a:gd name="T43" fmla="*/ 2147483647 h 83"/>
                <a:gd name="T44" fmla="*/ 2147483647 w 60"/>
                <a:gd name="T45" fmla="*/ 2147483647 h 83"/>
                <a:gd name="T46" fmla="*/ 2147483647 w 60"/>
                <a:gd name="T47" fmla="*/ 2147483647 h 83"/>
                <a:gd name="T48" fmla="*/ 2147483647 w 60"/>
                <a:gd name="T49" fmla="*/ 2147483647 h 83"/>
                <a:gd name="T50" fmla="*/ 2147483647 w 60"/>
                <a:gd name="T51" fmla="*/ 2147483647 h 83"/>
                <a:gd name="T52" fmla="*/ 2147483647 w 60"/>
                <a:gd name="T53" fmla="*/ 2147483647 h 83"/>
                <a:gd name="T54" fmla="*/ 2147483647 w 60"/>
                <a:gd name="T55" fmla="*/ 2147483647 h 83"/>
                <a:gd name="T56" fmla="*/ 2147483647 w 60"/>
                <a:gd name="T57" fmla="*/ 2147483647 h 83"/>
                <a:gd name="T58" fmla="*/ 2147483647 w 60"/>
                <a:gd name="T59" fmla="*/ 2147483647 h 83"/>
                <a:gd name="T60" fmla="*/ 2147483647 w 60"/>
                <a:gd name="T61" fmla="*/ 2147483647 h 83"/>
                <a:gd name="T62" fmla="*/ 2147483647 w 60"/>
                <a:gd name="T63" fmla="*/ 2147483647 h 83"/>
                <a:gd name="T64" fmla="*/ 2147483647 w 60"/>
                <a:gd name="T65" fmla="*/ 2147483647 h 83"/>
                <a:gd name="T66" fmla="*/ 2147483647 w 60"/>
                <a:gd name="T67" fmla="*/ 2147483647 h 83"/>
                <a:gd name="T68" fmla="*/ 2147483647 w 60"/>
                <a:gd name="T69" fmla="*/ 2147483647 h 83"/>
                <a:gd name="T70" fmla="*/ 2147483647 w 60"/>
                <a:gd name="T71" fmla="*/ 2147483647 h 83"/>
                <a:gd name="T72" fmla="*/ 2147483647 w 60"/>
                <a:gd name="T73" fmla="*/ 2147483647 h 83"/>
                <a:gd name="T74" fmla="*/ 2147483647 w 60"/>
                <a:gd name="T75" fmla="*/ 2147483647 h 83"/>
                <a:gd name="T76" fmla="*/ 2147483647 w 60"/>
                <a:gd name="T77" fmla="*/ 2147483647 h 83"/>
                <a:gd name="T78" fmla="*/ 2147483647 w 60"/>
                <a:gd name="T79" fmla="*/ 2147483647 h 83"/>
                <a:gd name="T80" fmla="*/ 2147483647 w 60"/>
                <a:gd name="T81" fmla="*/ 2147483647 h 83"/>
                <a:gd name="T82" fmla="*/ 2147483647 w 60"/>
                <a:gd name="T83" fmla="*/ 2147483647 h 83"/>
                <a:gd name="T84" fmla="*/ 2147483647 w 60"/>
                <a:gd name="T85" fmla="*/ 2147483647 h 83"/>
                <a:gd name="T86" fmla="*/ 2147483647 w 60"/>
                <a:gd name="T87" fmla="*/ 2147483647 h 83"/>
                <a:gd name="T88" fmla="*/ 2147483647 w 60"/>
                <a:gd name="T89" fmla="*/ 2147483647 h 83"/>
                <a:gd name="T90" fmla="*/ 2147483647 w 60"/>
                <a:gd name="T91" fmla="*/ 2147483647 h 83"/>
                <a:gd name="T92" fmla="*/ 2147483647 w 60"/>
                <a:gd name="T93" fmla="*/ 2147483647 h 83"/>
                <a:gd name="T94" fmla="*/ 2147483647 w 60"/>
                <a:gd name="T95" fmla="*/ 2147483647 h 83"/>
                <a:gd name="T96" fmla="*/ 2147483647 w 60"/>
                <a:gd name="T97" fmla="*/ 2147483647 h 83"/>
                <a:gd name="T98" fmla="*/ 2147483647 w 60"/>
                <a:gd name="T99" fmla="*/ 2147483647 h 8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0"/>
                <a:gd name="T151" fmla="*/ 0 h 83"/>
                <a:gd name="T152" fmla="*/ 60 w 60"/>
                <a:gd name="T153" fmla="*/ 83 h 8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0" h="83">
                  <a:moveTo>
                    <a:pt x="57" y="12"/>
                  </a:moveTo>
                  <a:lnTo>
                    <a:pt x="59" y="12"/>
                  </a:lnTo>
                  <a:lnTo>
                    <a:pt x="60" y="10"/>
                  </a:lnTo>
                  <a:lnTo>
                    <a:pt x="60" y="7"/>
                  </a:lnTo>
                  <a:lnTo>
                    <a:pt x="59" y="6"/>
                  </a:lnTo>
                  <a:lnTo>
                    <a:pt x="53" y="6"/>
                  </a:lnTo>
                  <a:lnTo>
                    <a:pt x="50" y="6"/>
                  </a:lnTo>
                  <a:lnTo>
                    <a:pt x="47" y="5"/>
                  </a:lnTo>
                  <a:lnTo>
                    <a:pt x="41" y="3"/>
                  </a:lnTo>
                  <a:lnTo>
                    <a:pt x="36" y="1"/>
                  </a:lnTo>
                  <a:lnTo>
                    <a:pt x="33" y="0"/>
                  </a:lnTo>
                  <a:lnTo>
                    <a:pt x="30" y="0"/>
                  </a:lnTo>
                  <a:lnTo>
                    <a:pt x="26" y="1"/>
                  </a:lnTo>
                  <a:lnTo>
                    <a:pt x="22" y="1"/>
                  </a:lnTo>
                  <a:lnTo>
                    <a:pt x="19" y="3"/>
                  </a:lnTo>
                  <a:lnTo>
                    <a:pt x="17" y="4"/>
                  </a:lnTo>
                  <a:lnTo>
                    <a:pt x="16" y="5"/>
                  </a:lnTo>
                  <a:lnTo>
                    <a:pt x="15" y="7"/>
                  </a:lnTo>
                  <a:lnTo>
                    <a:pt x="14" y="8"/>
                  </a:lnTo>
                  <a:lnTo>
                    <a:pt x="12" y="11"/>
                  </a:lnTo>
                  <a:lnTo>
                    <a:pt x="11" y="15"/>
                  </a:lnTo>
                  <a:lnTo>
                    <a:pt x="11" y="19"/>
                  </a:lnTo>
                  <a:lnTo>
                    <a:pt x="11" y="22"/>
                  </a:lnTo>
                  <a:lnTo>
                    <a:pt x="11" y="24"/>
                  </a:lnTo>
                  <a:lnTo>
                    <a:pt x="13" y="29"/>
                  </a:lnTo>
                  <a:lnTo>
                    <a:pt x="16" y="33"/>
                  </a:lnTo>
                  <a:lnTo>
                    <a:pt x="21" y="37"/>
                  </a:lnTo>
                  <a:lnTo>
                    <a:pt x="18" y="37"/>
                  </a:lnTo>
                  <a:lnTo>
                    <a:pt x="13" y="39"/>
                  </a:lnTo>
                  <a:lnTo>
                    <a:pt x="11" y="39"/>
                  </a:lnTo>
                  <a:lnTo>
                    <a:pt x="9" y="41"/>
                  </a:lnTo>
                  <a:lnTo>
                    <a:pt x="7" y="42"/>
                  </a:lnTo>
                  <a:lnTo>
                    <a:pt x="7" y="44"/>
                  </a:lnTo>
                  <a:lnTo>
                    <a:pt x="7" y="45"/>
                  </a:lnTo>
                  <a:lnTo>
                    <a:pt x="8" y="46"/>
                  </a:lnTo>
                  <a:lnTo>
                    <a:pt x="11" y="49"/>
                  </a:lnTo>
                  <a:lnTo>
                    <a:pt x="17" y="54"/>
                  </a:lnTo>
                  <a:lnTo>
                    <a:pt x="11" y="57"/>
                  </a:lnTo>
                  <a:lnTo>
                    <a:pt x="6" y="60"/>
                  </a:lnTo>
                  <a:lnTo>
                    <a:pt x="3" y="62"/>
                  </a:lnTo>
                  <a:lnTo>
                    <a:pt x="1" y="64"/>
                  </a:lnTo>
                  <a:lnTo>
                    <a:pt x="0" y="67"/>
                  </a:lnTo>
                  <a:lnTo>
                    <a:pt x="0" y="70"/>
                  </a:lnTo>
                  <a:lnTo>
                    <a:pt x="0" y="73"/>
                  </a:lnTo>
                  <a:lnTo>
                    <a:pt x="1" y="75"/>
                  </a:lnTo>
                  <a:lnTo>
                    <a:pt x="1" y="76"/>
                  </a:lnTo>
                  <a:lnTo>
                    <a:pt x="2" y="77"/>
                  </a:lnTo>
                  <a:lnTo>
                    <a:pt x="4" y="79"/>
                  </a:lnTo>
                  <a:lnTo>
                    <a:pt x="7" y="81"/>
                  </a:lnTo>
                  <a:lnTo>
                    <a:pt x="11" y="82"/>
                  </a:lnTo>
                  <a:lnTo>
                    <a:pt x="15" y="83"/>
                  </a:lnTo>
                  <a:lnTo>
                    <a:pt x="21" y="83"/>
                  </a:lnTo>
                  <a:lnTo>
                    <a:pt x="25" y="83"/>
                  </a:lnTo>
                  <a:lnTo>
                    <a:pt x="30" y="82"/>
                  </a:lnTo>
                  <a:lnTo>
                    <a:pt x="36" y="81"/>
                  </a:lnTo>
                  <a:lnTo>
                    <a:pt x="42" y="79"/>
                  </a:lnTo>
                  <a:lnTo>
                    <a:pt x="47" y="76"/>
                  </a:lnTo>
                  <a:lnTo>
                    <a:pt x="50" y="74"/>
                  </a:lnTo>
                  <a:lnTo>
                    <a:pt x="52" y="73"/>
                  </a:lnTo>
                  <a:lnTo>
                    <a:pt x="54" y="70"/>
                  </a:lnTo>
                  <a:lnTo>
                    <a:pt x="55" y="68"/>
                  </a:lnTo>
                  <a:lnTo>
                    <a:pt x="56" y="65"/>
                  </a:lnTo>
                  <a:lnTo>
                    <a:pt x="56" y="62"/>
                  </a:lnTo>
                  <a:lnTo>
                    <a:pt x="56" y="58"/>
                  </a:lnTo>
                  <a:lnTo>
                    <a:pt x="54" y="54"/>
                  </a:lnTo>
                  <a:lnTo>
                    <a:pt x="53" y="53"/>
                  </a:lnTo>
                  <a:lnTo>
                    <a:pt x="52" y="52"/>
                  </a:lnTo>
                  <a:lnTo>
                    <a:pt x="49" y="50"/>
                  </a:lnTo>
                  <a:lnTo>
                    <a:pt x="45" y="48"/>
                  </a:lnTo>
                  <a:lnTo>
                    <a:pt x="41" y="47"/>
                  </a:lnTo>
                  <a:lnTo>
                    <a:pt x="31" y="47"/>
                  </a:lnTo>
                  <a:lnTo>
                    <a:pt x="24" y="47"/>
                  </a:lnTo>
                  <a:lnTo>
                    <a:pt x="19" y="46"/>
                  </a:lnTo>
                  <a:lnTo>
                    <a:pt x="18" y="46"/>
                  </a:lnTo>
                  <a:lnTo>
                    <a:pt x="17" y="45"/>
                  </a:lnTo>
                  <a:lnTo>
                    <a:pt x="17" y="43"/>
                  </a:lnTo>
                  <a:lnTo>
                    <a:pt x="17" y="41"/>
                  </a:lnTo>
                  <a:lnTo>
                    <a:pt x="18" y="40"/>
                  </a:lnTo>
                  <a:lnTo>
                    <a:pt x="20" y="39"/>
                  </a:lnTo>
                  <a:lnTo>
                    <a:pt x="22" y="38"/>
                  </a:lnTo>
                  <a:lnTo>
                    <a:pt x="30" y="38"/>
                  </a:lnTo>
                  <a:lnTo>
                    <a:pt x="36" y="36"/>
                  </a:lnTo>
                  <a:lnTo>
                    <a:pt x="39" y="35"/>
                  </a:lnTo>
                  <a:lnTo>
                    <a:pt x="41" y="34"/>
                  </a:lnTo>
                  <a:lnTo>
                    <a:pt x="45" y="31"/>
                  </a:lnTo>
                  <a:lnTo>
                    <a:pt x="46" y="30"/>
                  </a:lnTo>
                  <a:lnTo>
                    <a:pt x="47" y="28"/>
                  </a:lnTo>
                  <a:lnTo>
                    <a:pt x="49" y="25"/>
                  </a:lnTo>
                  <a:lnTo>
                    <a:pt x="49" y="22"/>
                  </a:lnTo>
                  <a:lnTo>
                    <a:pt x="50" y="18"/>
                  </a:lnTo>
                  <a:lnTo>
                    <a:pt x="50" y="13"/>
                  </a:lnTo>
                  <a:lnTo>
                    <a:pt x="51" y="12"/>
                  </a:lnTo>
                  <a:lnTo>
                    <a:pt x="57" y="12"/>
                  </a:lnTo>
                  <a:close/>
                  <a:moveTo>
                    <a:pt x="8" y="68"/>
                  </a:moveTo>
                  <a:lnTo>
                    <a:pt x="9" y="66"/>
                  </a:lnTo>
                  <a:lnTo>
                    <a:pt x="12" y="62"/>
                  </a:lnTo>
                  <a:lnTo>
                    <a:pt x="15" y="58"/>
                  </a:lnTo>
                  <a:lnTo>
                    <a:pt x="18" y="56"/>
                  </a:lnTo>
                  <a:lnTo>
                    <a:pt x="21" y="55"/>
                  </a:lnTo>
                  <a:lnTo>
                    <a:pt x="27" y="55"/>
                  </a:lnTo>
                  <a:lnTo>
                    <a:pt x="36" y="56"/>
                  </a:lnTo>
                  <a:lnTo>
                    <a:pt x="44" y="57"/>
                  </a:lnTo>
                  <a:lnTo>
                    <a:pt x="47" y="58"/>
                  </a:lnTo>
                  <a:lnTo>
                    <a:pt x="49" y="60"/>
                  </a:lnTo>
                  <a:lnTo>
                    <a:pt x="50" y="62"/>
                  </a:lnTo>
                  <a:lnTo>
                    <a:pt x="50" y="65"/>
                  </a:lnTo>
                  <a:lnTo>
                    <a:pt x="50" y="66"/>
                  </a:lnTo>
                  <a:lnTo>
                    <a:pt x="49" y="68"/>
                  </a:lnTo>
                  <a:lnTo>
                    <a:pt x="48" y="71"/>
                  </a:lnTo>
                  <a:lnTo>
                    <a:pt x="45" y="73"/>
                  </a:lnTo>
                  <a:lnTo>
                    <a:pt x="42" y="75"/>
                  </a:lnTo>
                  <a:lnTo>
                    <a:pt x="37" y="77"/>
                  </a:lnTo>
                  <a:lnTo>
                    <a:pt x="31" y="79"/>
                  </a:lnTo>
                  <a:lnTo>
                    <a:pt x="23" y="79"/>
                  </a:lnTo>
                  <a:lnTo>
                    <a:pt x="17" y="78"/>
                  </a:lnTo>
                  <a:lnTo>
                    <a:pt x="15" y="78"/>
                  </a:lnTo>
                  <a:lnTo>
                    <a:pt x="12" y="76"/>
                  </a:lnTo>
                  <a:lnTo>
                    <a:pt x="11" y="75"/>
                  </a:lnTo>
                  <a:lnTo>
                    <a:pt x="9" y="73"/>
                  </a:lnTo>
                  <a:lnTo>
                    <a:pt x="8" y="71"/>
                  </a:lnTo>
                  <a:lnTo>
                    <a:pt x="8" y="68"/>
                  </a:lnTo>
                  <a:close/>
                  <a:moveTo>
                    <a:pt x="41" y="20"/>
                  </a:moveTo>
                  <a:lnTo>
                    <a:pt x="41" y="26"/>
                  </a:lnTo>
                  <a:lnTo>
                    <a:pt x="40" y="28"/>
                  </a:lnTo>
                  <a:lnTo>
                    <a:pt x="39" y="31"/>
                  </a:lnTo>
                  <a:lnTo>
                    <a:pt x="38" y="32"/>
                  </a:lnTo>
                  <a:lnTo>
                    <a:pt x="36" y="34"/>
                  </a:lnTo>
                  <a:lnTo>
                    <a:pt x="33" y="35"/>
                  </a:lnTo>
                  <a:lnTo>
                    <a:pt x="30" y="35"/>
                  </a:lnTo>
                  <a:lnTo>
                    <a:pt x="27" y="35"/>
                  </a:lnTo>
                  <a:lnTo>
                    <a:pt x="26" y="34"/>
                  </a:lnTo>
                  <a:lnTo>
                    <a:pt x="24" y="33"/>
                  </a:lnTo>
                  <a:lnTo>
                    <a:pt x="23" y="31"/>
                  </a:lnTo>
                  <a:lnTo>
                    <a:pt x="21" y="29"/>
                  </a:lnTo>
                  <a:lnTo>
                    <a:pt x="20" y="23"/>
                  </a:lnTo>
                  <a:lnTo>
                    <a:pt x="20" y="18"/>
                  </a:lnTo>
                  <a:lnTo>
                    <a:pt x="20" y="15"/>
                  </a:lnTo>
                  <a:lnTo>
                    <a:pt x="20" y="12"/>
                  </a:lnTo>
                  <a:lnTo>
                    <a:pt x="22" y="8"/>
                  </a:lnTo>
                  <a:lnTo>
                    <a:pt x="22" y="6"/>
                  </a:lnTo>
                  <a:lnTo>
                    <a:pt x="23" y="5"/>
                  </a:lnTo>
                  <a:lnTo>
                    <a:pt x="25" y="4"/>
                  </a:lnTo>
                  <a:lnTo>
                    <a:pt x="27" y="3"/>
                  </a:lnTo>
                  <a:lnTo>
                    <a:pt x="30" y="3"/>
                  </a:lnTo>
                  <a:lnTo>
                    <a:pt x="34" y="3"/>
                  </a:lnTo>
                  <a:lnTo>
                    <a:pt x="36" y="4"/>
                  </a:lnTo>
                  <a:lnTo>
                    <a:pt x="38" y="6"/>
                  </a:lnTo>
                  <a:lnTo>
                    <a:pt x="39" y="8"/>
                  </a:lnTo>
                  <a:lnTo>
                    <a:pt x="40" y="11"/>
                  </a:lnTo>
                  <a:lnTo>
                    <a:pt x="41" y="14"/>
                  </a:lnTo>
                  <a:lnTo>
                    <a:pt x="41" y="2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1" name="Freeform 217"/>
            <p:cNvSpPr>
              <a:spLocks noEditPoints="1"/>
            </p:cNvSpPr>
            <p:nvPr/>
          </p:nvSpPr>
          <p:spPr bwMode="auto">
            <a:xfrm>
              <a:off x="1809057" y="6018675"/>
              <a:ext cx="76850" cy="86110"/>
            </a:xfrm>
            <a:custGeom>
              <a:avLst/>
              <a:gdLst>
                <a:gd name="T0" fmla="*/ 2147483647 w 48"/>
                <a:gd name="T1" fmla="*/ 2147483647 h 54"/>
                <a:gd name="T2" fmla="*/ 2147483647 w 48"/>
                <a:gd name="T3" fmla="*/ 2147483647 h 54"/>
                <a:gd name="T4" fmla="*/ 2147483647 w 48"/>
                <a:gd name="T5" fmla="*/ 2147483647 h 54"/>
                <a:gd name="T6" fmla="*/ 2147483647 w 48"/>
                <a:gd name="T7" fmla="*/ 0 h 54"/>
                <a:gd name="T8" fmla="*/ 2147483647 w 48"/>
                <a:gd name="T9" fmla="*/ 2147483647 h 54"/>
                <a:gd name="T10" fmla="*/ 2147483647 w 48"/>
                <a:gd name="T11" fmla="*/ 2147483647 h 54"/>
                <a:gd name="T12" fmla="*/ 2147483647 w 48"/>
                <a:gd name="T13" fmla="*/ 2147483647 h 54"/>
                <a:gd name="T14" fmla="*/ 0 w 48"/>
                <a:gd name="T15" fmla="*/ 2147483647 h 54"/>
                <a:gd name="T16" fmla="*/ 0 w 48"/>
                <a:gd name="T17" fmla="*/ 2147483647 h 54"/>
                <a:gd name="T18" fmla="*/ 2147483647 w 48"/>
                <a:gd name="T19" fmla="*/ 2147483647 h 54"/>
                <a:gd name="T20" fmla="*/ 2147483647 w 48"/>
                <a:gd name="T21" fmla="*/ 2147483647 h 54"/>
                <a:gd name="T22" fmla="*/ 2147483647 w 48"/>
                <a:gd name="T23" fmla="*/ 2147483647 h 54"/>
                <a:gd name="T24" fmla="*/ 2147483647 w 48"/>
                <a:gd name="T25" fmla="*/ 2147483647 h 54"/>
                <a:gd name="T26" fmla="*/ 2147483647 w 48"/>
                <a:gd name="T27" fmla="*/ 2147483647 h 54"/>
                <a:gd name="T28" fmla="*/ 2147483647 w 48"/>
                <a:gd name="T29" fmla="*/ 2147483647 h 54"/>
                <a:gd name="T30" fmla="*/ 2147483647 w 48"/>
                <a:gd name="T31" fmla="*/ 2147483647 h 54"/>
                <a:gd name="T32" fmla="*/ 2147483647 w 48"/>
                <a:gd name="T33" fmla="*/ 2147483647 h 54"/>
                <a:gd name="T34" fmla="*/ 2147483647 w 48"/>
                <a:gd name="T35" fmla="*/ 2147483647 h 54"/>
                <a:gd name="T36" fmla="*/ 2147483647 w 48"/>
                <a:gd name="T37" fmla="*/ 2147483647 h 54"/>
                <a:gd name="T38" fmla="*/ 2147483647 w 48"/>
                <a:gd name="T39" fmla="*/ 2147483647 h 54"/>
                <a:gd name="T40" fmla="*/ 2147483647 w 48"/>
                <a:gd name="T41" fmla="*/ 2147483647 h 54"/>
                <a:gd name="T42" fmla="*/ 2147483647 w 48"/>
                <a:gd name="T43" fmla="*/ 2147483647 h 54"/>
                <a:gd name="T44" fmla="*/ 0 w 48"/>
                <a:gd name="T45" fmla="*/ 2147483647 h 54"/>
                <a:gd name="T46" fmla="*/ 0 w 48"/>
                <a:gd name="T47" fmla="*/ 2147483647 h 54"/>
                <a:gd name="T48" fmla="*/ 2147483647 w 48"/>
                <a:gd name="T49" fmla="*/ 2147483647 h 54"/>
                <a:gd name="T50" fmla="*/ 2147483647 w 48"/>
                <a:gd name="T51" fmla="*/ 2147483647 h 54"/>
                <a:gd name="T52" fmla="*/ 2147483647 w 48"/>
                <a:gd name="T53" fmla="*/ 2147483647 h 54"/>
                <a:gd name="T54" fmla="*/ 2147483647 w 48"/>
                <a:gd name="T55" fmla="*/ 2147483647 h 54"/>
                <a:gd name="T56" fmla="*/ 2147483647 w 48"/>
                <a:gd name="T57" fmla="*/ 2147483647 h 54"/>
                <a:gd name="T58" fmla="*/ 2147483647 w 48"/>
                <a:gd name="T59" fmla="*/ 2147483647 h 54"/>
                <a:gd name="T60" fmla="*/ 2147483647 w 48"/>
                <a:gd name="T61" fmla="*/ 2147483647 h 54"/>
                <a:gd name="T62" fmla="*/ 2147483647 w 48"/>
                <a:gd name="T63" fmla="*/ 2147483647 h 54"/>
                <a:gd name="T64" fmla="*/ 2147483647 w 48"/>
                <a:gd name="T65" fmla="*/ 2147483647 h 54"/>
                <a:gd name="T66" fmla="*/ 2147483647 w 48"/>
                <a:gd name="T67" fmla="*/ 2147483647 h 54"/>
                <a:gd name="T68" fmla="*/ 2147483647 w 48"/>
                <a:gd name="T69" fmla="*/ 2147483647 h 54"/>
                <a:gd name="T70" fmla="*/ 2147483647 w 48"/>
                <a:gd name="T71" fmla="*/ 2147483647 h 54"/>
                <a:gd name="T72" fmla="*/ 2147483647 w 48"/>
                <a:gd name="T73" fmla="*/ 2147483647 h 54"/>
                <a:gd name="T74" fmla="*/ 2147483647 w 48"/>
                <a:gd name="T75" fmla="*/ 2147483647 h 54"/>
                <a:gd name="T76" fmla="*/ 2147483647 w 48"/>
                <a:gd name="T77" fmla="*/ 2147483647 h 54"/>
                <a:gd name="T78" fmla="*/ 2147483647 w 48"/>
                <a:gd name="T79" fmla="*/ 2147483647 h 54"/>
                <a:gd name="T80" fmla="*/ 2147483647 w 48"/>
                <a:gd name="T81" fmla="*/ 2147483647 h 54"/>
                <a:gd name="T82" fmla="*/ 2147483647 w 48"/>
                <a:gd name="T83" fmla="*/ 2147483647 h 54"/>
                <a:gd name="T84" fmla="*/ 2147483647 w 48"/>
                <a:gd name="T85" fmla="*/ 2147483647 h 54"/>
                <a:gd name="T86" fmla="*/ 2147483647 w 48"/>
                <a:gd name="T87" fmla="*/ 2147483647 h 54"/>
                <a:gd name="T88" fmla="*/ 2147483647 w 48"/>
                <a:gd name="T89" fmla="*/ 2147483647 h 54"/>
                <a:gd name="T90" fmla="*/ 2147483647 w 48"/>
                <a:gd name="T91" fmla="*/ 2147483647 h 54"/>
                <a:gd name="T92" fmla="*/ 2147483647 w 48"/>
                <a:gd name="T93" fmla="*/ 2147483647 h 54"/>
                <a:gd name="T94" fmla="*/ 2147483647 w 48"/>
                <a:gd name="T95" fmla="*/ 2147483647 h 54"/>
                <a:gd name="T96" fmla="*/ 2147483647 w 48"/>
                <a:gd name="T97" fmla="*/ 2147483647 h 54"/>
                <a:gd name="T98" fmla="*/ 2147483647 w 48"/>
                <a:gd name="T99" fmla="*/ 2147483647 h 54"/>
                <a:gd name="T100" fmla="*/ 2147483647 w 48"/>
                <a:gd name="T101" fmla="*/ 2147483647 h 5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8"/>
                <a:gd name="T154" fmla="*/ 0 h 54"/>
                <a:gd name="T155" fmla="*/ 48 w 48"/>
                <a:gd name="T156" fmla="*/ 54 h 5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8" h="54">
                  <a:moveTo>
                    <a:pt x="36" y="12"/>
                  </a:moveTo>
                  <a:lnTo>
                    <a:pt x="36" y="8"/>
                  </a:lnTo>
                  <a:lnTo>
                    <a:pt x="36" y="6"/>
                  </a:lnTo>
                  <a:lnTo>
                    <a:pt x="35" y="5"/>
                  </a:lnTo>
                  <a:lnTo>
                    <a:pt x="33" y="3"/>
                  </a:lnTo>
                  <a:lnTo>
                    <a:pt x="31" y="1"/>
                  </a:lnTo>
                  <a:lnTo>
                    <a:pt x="28" y="0"/>
                  </a:lnTo>
                  <a:lnTo>
                    <a:pt x="24" y="0"/>
                  </a:lnTo>
                  <a:lnTo>
                    <a:pt x="18" y="1"/>
                  </a:lnTo>
                  <a:lnTo>
                    <a:pt x="16" y="1"/>
                  </a:lnTo>
                  <a:lnTo>
                    <a:pt x="14" y="2"/>
                  </a:lnTo>
                  <a:lnTo>
                    <a:pt x="10" y="4"/>
                  </a:lnTo>
                  <a:lnTo>
                    <a:pt x="6" y="7"/>
                  </a:lnTo>
                  <a:lnTo>
                    <a:pt x="3" y="10"/>
                  </a:lnTo>
                  <a:lnTo>
                    <a:pt x="1" y="13"/>
                  </a:lnTo>
                  <a:lnTo>
                    <a:pt x="0" y="15"/>
                  </a:lnTo>
                  <a:lnTo>
                    <a:pt x="0" y="17"/>
                  </a:lnTo>
                  <a:lnTo>
                    <a:pt x="0" y="18"/>
                  </a:lnTo>
                  <a:lnTo>
                    <a:pt x="0" y="19"/>
                  </a:lnTo>
                  <a:lnTo>
                    <a:pt x="3" y="20"/>
                  </a:lnTo>
                  <a:lnTo>
                    <a:pt x="5" y="19"/>
                  </a:lnTo>
                  <a:lnTo>
                    <a:pt x="6" y="18"/>
                  </a:lnTo>
                  <a:lnTo>
                    <a:pt x="7" y="17"/>
                  </a:lnTo>
                  <a:lnTo>
                    <a:pt x="10" y="12"/>
                  </a:lnTo>
                  <a:lnTo>
                    <a:pt x="11" y="9"/>
                  </a:lnTo>
                  <a:lnTo>
                    <a:pt x="13" y="6"/>
                  </a:lnTo>
                  <a:lnTo>
                    <a:pt x="16" y="5"/>
                  </a:lnTo>
                  <a:lnTo>
                    <a:pt x="20" y="4"/>
                  </a:lnTo>
                  <a:lnTo>
                    <a:pt x="23" y="4"/>
                  </a:lnTo>
                  <a:lnTo>
                    <a:pt x="25" y="5"/>
                  </a:lnTo>
                  <a:lnTo>
                    <a:pt x="26" y="6"/>
                  </a:lnTo>
                  <a:lnTo>
                    <a:pt x="27" y="7"/>
                  </a:lnTo>
                  <a:lnTo>
                    <a:pt x="28" y="9"/>
                  </a:lnTo>
                  <a:lnTo>
                    <a:pt x="28" y="12"/>
                  </a:lnTo>
                  <a:lnTo>
                    <a:pt x="28" y="18"/>
                  </a:lnTo>
                  <a:lnTo>
                    <a:pt x="28" y="20"/>
                  </a:lnTo>
                  <a:lnTo>
                    <a:pt x="28" y="22"/>
                  </a:lnTo>
                  <a:lnTo>
                    <a:pt x="23" y="23"/>
                  </a:lnTo>
                  <a:lnTo>
                    <a:pt x="18" y="25"/>
                  </a:lnTo>
                  <a:lnTo>
                    <a:pt x="15" y="26"/>
                  </a:lnTo>
                  <a:lnTo>
                    <a:pt x="9" y="29"/>
                  </a:lnTo>
                  <a:lnTo>
                    <a:pt x="6" y="32"/>
                  </a:lnTo>
                  <a:lnTo>
                    <a:pt x="3" y="35"/>
                  </a:lnTo>
                  <a:lnTo>
                    <a:pt x="2" y="37"/>
                  </a:lnTo>
                  <a:lnTo>
                    <a:pt x="1" y="39"/>
                  </a:lnTo>
                  <a:lnTo>
                    <a:pt x="0" y="42"/>
                  </a:lnTo>
                  <a:lnTo>
                    <a:pt x="0" y="44"/>
                  </a:lnTo>
                  <a:lnTo>
                    <a:pt x="0" y="46"/>
                  </a:lnTo>
                  <a:lnTo>
                    <a:pt x="1" y="48"/>
                  </a:lnTo>
                  <a:lnTo>
                    <a:pt x="2" y="50"/>
                  </a:lnTo>
                  <a:lnTo>
                    <a:pt x="3" y="52"/>
                  </a:lnTo>
                  <a:lnTo>
                    <a:pt x="6" y="53"/>
                  </a:lnTo>
                  <a:lnTo>
                    <a:pt x="10" y="54"/>
                  </a:lnTo>
                  <a:lnTo>
                    <a:pt x="13" y="54"/>
                  </a:lnTo>
                  <a:lnTo>
                    <a:pt x="16" y="53"/>
                  </a:lnTo>
                  <a:lnTo>
                    <a:pt x="20" y="52"/>
                  </a:lnTo>
                  <a:lnTo>
                    <a:pt x="23" y="49"/>
                  </a:lnTo>
                  <a:lnTo>
                    <a:pt x="27" y="46"/>
                  </a:lnTo>
                  <a:lnTo>
                    <a:pt x="30" y="50"/>
                  </a:lnTo>
                  <a:lnTo>
                    <a:pt x="33" y="52"/>
                  </a:lnTo>
                  <a:lnTo>
                    <a:pt x="35" y="52"/>
                  </a:lnTo>
                  <a:lnTo>
                    <a:pt x="37" y="53"/>
                  </a:lnTo>
                  <a:lnTo>
                    <a:pt x="39" y="52"/>
                  </a:lnTo>
                  <a:lnTo>
                    <a:pt x="42" y="52"/>
                  </a:lnTo>
                  <a:lnTo>
                    <a:pt x="43" y="51"/>
                  </a:lnTo>
                  <a:lnTo>
                    <a:pt x="45" y="49"/>
                  </a:lnTo>
                  <a:lnTo>
                    <a:pt x="47" y="46"/>
                  </a:lnTo>
                  <a:lnTo>
                    <a:pt x="48" y="45"/>
                  </a:lnTo>
                  <a:lnTo>
                    <a:pt x="47" y="44"/>
                  </a:lnTo>
                  <a:lnTo>
                    <a:pt x="46" y="43"/>
                  </a:lnTo>
                  <a:lnTo>
                    <a:pt x="45" y="44"/>
                  </a:lnTo>
                  <a:lnTo>
                    <a:pt x="44" y="45"/>
                  </a:lnTo>
                  <a:lnTo>
                    <a:pt x="43" y="45"/>
                  </a:lnTo>
                  <a:lnTo>
                    <a:pt x="42" y="46"/>
                  </a:lnTo>
                  <a:lnTo>
                    <a:pt x="41" y="46"/>
                  </a:lnTo>
                  <a:lnTo>
                    <a:pt x="39" y="46"/>
                  </a:lnTo>
                  <a:lnTo>
                    <a:pt x="37" y="44"/>
                  </a:lnTo>
                  <a:lnTo>
                    <a:pt x="37" y="43"/>
                  </a:lnTo>
                  <a:lnTo>
                    <a:pt x="36" y="42"/>
                  </a:lnTo>
                  <a:lnTo>
                    <a:pt x="36" y="12"/>
                  </a:lnTo>
                  <a:close/>
                  <a:moveTo>
                    <a:pt x="28" y="36"/>
                  </a:moveTo>
                  <a:lnTo>
                    <a:pt x="27" y="40"/>
                  </a:lnTo>
                  <a:lnTo>
                    <a:pt x="26" y="44"/>
                  </a:lnTo>
                  <a:lnTo>
                    <a:pt x="24" y="45"/>
                  </a:lnTo>
                  <a:lnTo>
                    <a:pt x="22" y="47"/>
                  </a:lnTo>
                  <a:lnTo>
                    <a:pt x="20" y="48"/>
                  </a:lnTo>
                  <a:lnTo>
                    <a:pt x="17" y="48"/>
                  </a:lnTo>
                  <a:lnTo>
                    <a:pt x="15" y="48"/>
                  </a:lnTo>
                  <a:lnTo>
                    <a:pt x="14" y="47"/>
                  </a:lnTo>
                  <a:lnTo>
                    <a:pt x="11" y="45"/>
                  </a:lnTo>
                  <a:lnTo>
                    <a:pt x="10" y="43"/>
                  </a:lnTo>
                  <a:lnTo>
                    <a:pt x="10" y="41"/>
                  </a:lnTo>
                  <a:lnTo>
                    <a:pt x="10" y="38"/>
                  </a:lnTo>
                  <a:lnTo>
                    <a:pt x="10" y="36"/>
                  </a:lnTo>
                  <a:lnTo>
                    <a:pt x="11" y="35"/>
                  </a:lnTo>
                  <a:lnTo>
                    <a:pt x="12" y="33"/>
                  </a:lnTo>
                  <a:lnTo>
                    <a:pt x="15" y="30"/>
                  </a:lnTo>
                  <a:lnTo>
                    <a:pt x="18" y="28"/>
                  </a:lnTo>
                  <a:lnTo>
                    <a:pt x="24" y="26"/>
                  </a:lnTo>
                  <a:lnTo>
                    <a:pt x="26" y="25"/>
                  </a:lnTo>
                  <a:lnTo>
                    <a:pt x="27" y="26"/>
                  </a:lnTo>
                  <a:lnTo>
                    <a:pt x="28" y="30"/>
                  </a:lnTo>
                  <a:lnTo>
                    <a:pt x="28" y="3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2" name="Freeform 218"/>
            <p:cNvSpPr>
              <a:spLocks/>
            </p:cNvSpPr>
            <p:nvPr/>
          </p:nvSpPr>
          <p:spPr bwMode="auto">
            <a:xfrm>
              <a:off x="1882413" y="5964856"/>
              <a:ext cx="45411" cy="138135"/>
            </a:xfrm>
            <a:custGeom>
              <a:avLst/>
              <a:gdLst>
                <a:gd name="T0" fmla="*/ 2147483647 w 29"/>
                <a:gd name="T1" fmla="*/ 2147483647 h 87"/>
                <a:gd name="T2" fmla="*/ 2147483647 w 29"/>
                <a:gd name="T3" fmla="*/ 2147483647 h 87"/>
                <a:gd name="T4" fmla="*/ 2147483647 w 29"/>
                <a:gd name="T5" fmla="*/ 2147483647 h 87"/>
                <a:gd name="T6" fmla="*/ 2147483647 w 29"/>
                <a:gd name="T7" fmla="*/ 0 h 87"/>
                <a:gd name="T8" fmla="*/ 2147483647 w 29"/>
                <a:gd name="T9" fmla="*/ 0 h 87"/>
                <a:gd name="T10" fmla="*/ 2147483647 w 29"/>
                <a:gd name="T11" fmla="*/ 0 h 87"/>
                <a:gd name="T12" fmla="*/ 2147483647 w 29"/>
                <a:gd name="T13" fmla="*/ 2147483647 h 87"/>
                <a:gd name="T14" fmla="*/ 2147483647 w 29"/>
                <a:gd name="T15" fmla="*/ 2147483647 h 87"/>
                <a:gd name="T16" fmla="*/ 2147483647 w 29"/>
                <a:gd name="T17" fmla="*/ 2147483647 h 87"/>
                <a:gd name="T18" fmla="*/ 2147483647 w 29"/>
                <a:gd name="T19" fmla="*/ 2147483647 h 87"/>
                <a:gd name="T20" fmla="*/ 2147483647 w 29"/>
                <a:gd name="T21" fmla="*/ 2147483647 h 87"/>
                <a:gd name="T22" fmla="*/ 2147483647 w 29"/>
                <a:gd name="T23" fmla="*/ 2147483647 h 87"/>
                <a:gd name="T24" fmla="*/ 2147483647 w 29"/>
                <a:gd name="T25" fmla="*/ 2147483647 h 87"/>
                <a:gd name="T26" fmla="*/ 2147483647 w 29"/>
                <a:gd name="T27" fmla="*/ 2147483647 h 87"/>
                <a:gd name="T28" fmla="*/ 2147483647 w 29"/>
                <a:gd name="T29" fmla="*/ 2147483647 h 87"/>
                <a:gd name="T30" fmla="*/ 2147483647 w 29"/>
                <a:gd name="T31" fmla="*/ 2147483647 h 87"/>
                <a:gd name="T32" fmla="*/ 2147483647 w 29"/>
                <a:gd name="T33" fmla="*/ 2147483647 h 87"/>
                <a:gd name="T34" fmla="*/ 2147483647 w 29"/>
                <a:gd name="T35" fmla="*/ 2147483647 h 87"/>
                <a:gd name="T36" fmla="*/ 2147483647 w 29"/>
                <a:gd name="T37" fmla="*/ 2147483647 h 87"/>
                <a:gd name="T38" fmla="*/ 2147483647 w 29"/>
                <a:gd name="T39" fmla="*/ 2147483647 h 87"/>
                <a:gd name="T40" fmla="*/ 2147483647 w 29"/>
                <a:gd name="T41" fmla="*/ 2147483647 h 87"/>
                <a:gd name="T42" fmla="*/ 2147483647 w 29"/>
                <a:gd name="T43" fmla="*/ 2147483647 h 87"/>
                <a:gd name="T44" fmla="*/ 2147483647 w 29"/>
                <a:gd name="T45" fmla="*/ 2147483647 h 87"/>
                <a:gd name="T46" fmla="*/ 0 w 29"/>
                <a:gd name="T47" fmla="*/ 2147483647 h 87"/>
                <a:gd name="T48" fmla="*/ 2147483647 w 29"/>
                <a:gd name="T49" fmla="*/ 2147483647 h 87"/>
                <a:gd name="T50" fmla="*/ 2147483647 w 29"/>
                <a:gd name="T51" fmla="*/ 2147483647 h 87"/>
                <a:gd name="T52" fmla="*/ 2147483647 w 29"/>
                <a:gd name="T53" fmla="*/ 2147483647 h 87"/>
                <a:gd name="T54" fmla="*/ 2147483647 w 29"/>
                <a:gd name="T55" fmla="*/ 2147483647 h 87"/>
                <a:gd name="T56" fmla="*/ 2147483647 w 29"/>
                <a:gd name="T57" fmla="*/ 2147483647 h 87"/>
                <a:gd name="T58" fmla="*/ 2147483647 w 29"/>
                <a:gd name="T59" fmla="*/ 2147483647 h 87"/>
                <a:gd name="T60" fmla="*/ 2147483647 w 29"/>
                <a:gd name="T61" fmla="*/ 2147483647 h 87"/>
                <a:gd name="T62" fmla="*/ 2147483647 w 29"/>
                <a:gd name="T63" fmla="*/ 2147483647 h 87"/>
                <a:gd name="T64" fmla="*/ 2147483647 w 29"/>
                <a:gd name="T65" fmla="*/ 2147483647 h 87"/>
                <a:gd name="T66" fmla="*/ 2147483647 w 29"/>
                <a:gd name="T67" fmla="*/ 2147483647 h 87"/>
                <a:gd name="T68" fmla="*/ 2147483647 w 29"/>
                <a:gd name="T69" fmla="*/ 2147483647 h 87"/>
                <a:gd name="T70" fmla="*/ 2147483647 w 29"/>
                <a:gd name="T71" fmla="*/ 2147483647 h 87"/>
                <a:gd name="T72" fmla="*/ 2147483647 w 29"/>
                <a:gd name="T73" fmla="*/ 2147483647 h 8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
                <a:gd name="T112" fmla="*/ 0 h 87"/>
                <a:gd name="T113" fmla="*/ 29 w 29"/>
                <a:gd name="T114" fmla="*/ 87 h 8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 h="87">
                  <a:moveTo>
                    <a:pt x="19" y="12"/>
                  </a:moveTo>
                  <a:lnTo>
                    <a:pt x="19" y="3"/>
                  </a:lnTo>
                  <a:lnTo>
                    <a:pt x="19" y="1"/>
                  </a:lnTo>
                  <a:lnTo>
                    <a:pt x="19" y="0"/>
                  </a:lnTo>
                  <a:lnTo>
                    <a:pt x="18" y="0"/>
                  </a:lnTo>
                  <a:lnTo>
                    <a:pt x="15" y="0"/>
                  </a:lnTo>
                  <a:lnTo>
                    <a:pt x="5" y="4"/>
                  </a:lnTo>
                  <a:lnTo>
                    <a:pt x="4" y="5"/>
                  </a:lnTo>
                  <a:lnTo>
                    <a:pt x="4" y="6"/>
                  </a:lnTo>
                  <a:lnTo>
                    <a:pt x="5" y="6"/>
                  </a:lnTo>
                  <a:lnTo>
                    <a:pt x="7" y="7"/>
                  </a:lnTo>
                  <a:lnTo>
                    <a:pt x="9" y="9"/>
                  </a:lnTo>
                  <a:lnTo>
                    <a:pt x="10" y="10"/>
                  </a:lnTo>
                  <a:lnTo>
                    <a:pt x="10" y="11"/>
                  </a:lnTo>
                  <a:lnTo>
                    <a:pt x="10" y="74"/>
                  </a:lnTo>
                  <a:lnTo>
                    <a:pt x="10" y="79"/>
                  </a:lnTo>
                  <a:lnTo>
                    <a:pt x="8" y="82"/>
                  </a:lnTo>
                  <a:lnTo>
                    <a:pt x="7" y="83"/>
                  </a:lnTo>
                  <a:lnTo>
                    <a:pt x="6" y="84"/>
                  </a:lnTo>
                  <a:lnTo>
                    <a:pt x="5" y="84"/>
                  </a:lnTo>
                  <a:lnTo>
                    <a:pt x="3" y="84"/>
                  </a:lnTo>
                  <a:lnTo>
                    <a:pt x="2" y="84"/>
                  </a:lnTo>
                  <a:lnTo>
                    <a:pt x="1" y="85"/>
                  </a:lnTo>
                  <a:lnTo>
                    <a:pt x="0" y="86"/>
                  </a:lnTo>
                  <a:lnTo>
                    <a:pt x="1" y="87"/>
                  </a:lnTo>
                  <a:lnTo>
                    <a:pt x="2" y="87"/>
                  </a:lnTo>
                  <a:lnTo>
                    <a:pt x="16" y="87"/>
                  </a:lnTo>
                  <a:lnTo>
                    <a:pt x="28" y="87"/>
                  </a:lnTo>
                  <a:lnTo>
                    <a:pt x="29" y="87"/>
                  </a:lnTo>
                  <a:lnTo>
                    <a:pt x="29" y="86"/>
                  </a:lnTo>
                  <a:lnTo>
                    <a:pt x="29" y="85"/>
                  </a:lnTo>
                  <a:lnTo>
                    <a:pt x="27" y="84"/>
                  </a:lnTo>
                  <a:lnTo>
                    <a:pt x="24" y="83"/>
                  </a:lnTo>
                  <a:lnTo>
                    <a:pt x="21" y="82"/>
                  </a:lnTo>
                  <a:lnTo>
                    <a:pt x="19" y="81"/>
                  </a:lnTo>
                  <a:lnTo>
                    <a:pt x="19" y="79"/>
                  </a:lnTo>
                  <a:lnTo>
                    <a:pt x="19" y="12"/>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3" name="Freeform 219"/>
            <p:cNvSpPr>
              <a:spLocks noEditPoints="1"/>
            </p:cNvSpPr>
            <p:nvPr/>
          </p:nvSpPr>
          <p:spPr bwMode="auto">
            <a:xfrm>
              <a:off x="3089303" y="5970239"/>
              <a:ext cx="127501" cy="132752"/>
            </a:xfrm>
            <a:custGeom>
              <a:avLst/>
              <a:gdLst>
                <a:gd name="T0" fmla="*/ 2147483647 w 81"/>
                <a:gd name="T1" fmla="*/ 2147483647 h 83"/>
                <a:gd name="T2" fmla="*/ 2147483647 w 81"/>
                <a:gd name="T3" fmla="*/ 2147483647 h 83"/>
                <a:gd name="T4" fmla="*/ 2147483647 w 81"/>
                <a:gd name="T5" fmla="*/ 2147483647 h 83"/>
                <a:gd name="T6" fmla="*/ 2147483647 w 81"/>
                <a:gd name="T7" fmla="*/ 2147483647 h 83"/>
                <a:gd name="T8" fmla="*/ 2147483647 w 81"/>
                <a:gd name="T9" fmla="*/ 2147483647 h 83"/>
                <a:gd name="T10" fmla="*/ 2147483647 w 81"/>
                <a:gd name="T11" fmla="*/ 2147483647 h 83"/>
                <a:gd name="T12" fmla="*/ 2147483647 w 81"/>
                <a:gd name="T13" fmla="*/ 2147483647 h 83"/>
                <a:gd name="T14" fmla="*/ 2147483647 w 81"/>
                <a:gd name="T15" fmla="*/ 2147483647 h 83"/>
                <a:gd name="T16" fmla="*/ 2147483647 w 81"/>
                <a:gd name="T17" fmla="*/ 2147483647 h 83"/>
                <a:gd name="T18" fmla="*/ 2147483647 w 81"/>
                <a:gd name="T19" fmla="*/ 2147483647 h 83"/>
                <a:gd name="T20" fmla="*/ 2147483647 w 81"/>
                <a:gd name="T21" fmla="*/ 2147483647 h 83"/>
                <a:gd name="T22" fmla="*/ 2147483647 w 81"/>
                <a:gd name="T23" fmla="*/ 2147483647 h 83"/>
                <a:gd name="T24" fmla="*/ 2147483647 w 81"/>
                <a:gd name="T25" fmla="*/ 2147483647 h 83"/>
                <a:gd name="T26" fmla="*/ 2147483647 w 81"/>
                <a:gd name="T27" fmla="*/ 2147483647 h 83"/>
                <a:gd name="T28" fmla="*/ 2147483647 w 81"/>
                <a:gd name="T29" fmla="*/ 2147483647 h 83"/>
                <a:gd name="T30" fmla="*/ 2147483647 w 81"/>
                <a:gd name="T31" fmla="*/ 2147483647 h 83"/>
                <a:gd name="T32" fmla="*/ 2147483647 w 81"/>
                <a:gd name="T33" fmla="*/ 2147483647 h 83"/>
                <a:gd name="T34" fmla="*/ 2147483647 w 81"/>
                <a:gd name="T35" fmla="*/ 2147483647 h 83"/>
                <a:gd name="T36" fmla="*/ 2147483647 w 81"/>
                <a:gd name="T37" fmla="*/ 2147483647 h 83"/>
                <a:gd name="T38" fmla="*/ 2147483647 w 81"/>
                <a:gd name="T39" fmla="*/ 2147483647 h 83"/>
                <a:gd name="T40" fmla="*/ 2147483647 w 81"/>
                <a:gd name="T41" fmla="*/ 2147483647 h 83"/>
                <a:gd name="T42" fmla="*/ 2147483647 w 81"/>
                <a:gd name="T43" fmla="*/ 2147483647 h 83"/>
                <a:gd name="T44" fmla="*/ 2147483647 w 81"/>
                <a:gd name="T45" fmla="*/ 2147483647 h 83"/>
                <a:gd name="T46" fmla="*/ 2147483647 w 81"/>
                <a:gd name="T47" fmla="*/ 2147483647 h 83"/>
                <a:gd name="T48" fmla="*/ 2147483647 w 81"/>
                <a:gd name="T49" fmla="*/ 2147483647 h 83"/>
                <a:gd name="T50" fmla="*/ 2147483647 w 81"/>
                <a:gd name="T51" fmla="*/ 2147483647 h 83"/>
                <a:gd name="T52" fmla="*/ 2147483647 w 81"/>
                <a:gd name="T53" fmla="*/ 2147483647 h 83"/>
                <a:gd name="T54" fmla="*/ 2147483647 w 81"/>
                <a:gd name="T55" fmla="*/ 2147483647 h 83"/>
                <a:gd name="T56" fmla="*/ 2147483647 w 81"/>
                <a:gd name="T57" fmla="*/ 2147483647 h 83"/>
                <a:gd name="T58" fmla="*/ 2147483647 w 81"/>
                <a:gd name="T59" fmla="*/ 2147483647 h 83"/>
                <a:gd name="T60" fmla="*/ 2147483647 w 81"/>
                <a:gd name="T61" fmla="*/ 2147483647 h 83"/>
                <a:gd name="T62" fmla="*/ 2147483647 w 81"/>
                <a:gd name="T63" fmla="*/ 2147483647 h 83"/>
                <a:gd name="T64" fmla="*/ 2147483647 w 81"/>
                <a:gd name="T65" fmla="*/ 0 h 83"/>
                <a:gd name="T66" fmla="*/ 2147483647 w 81"/>
                <a:gd name="T67" fmla="*/ 0 h 83"/>
                <a:gd name="T68" fmla="*/ 0 w 81"/>
                <a:gd name="T69" fmla="*/ 2147483647 h 83"/>
                <a:gd name="T70" fmla="*/ 2147483647 w 81"/>
                <a:gd name="T71" fmla="*/ 2147483647 h 83"/>
                <a:gd name="T72" fmla="*/ 2147483647 w 81"/>
                <a:gd name="T73" fmla="*/ 2147483647 h 83"/>
                <a:gd name="T74" fmla="*/ 2147483647 w 81"/>
                <a:gd name="T75" fmla="*/ 2147483647 h 83"/>
                <a:gd name="T76" fmla="*/ 2147483647 w 81"/>
                <a:gd name="T77" fmla="*/ 2147483647 h 83"/>
                <a:gd name="T78" fmla="*/ 2147483647 w 81"/>
                <a:gd name="T79" fmla="*/ 2147483647 h 83"/>
                <a:gd name="T80" fmla="*/ 2147483647 w 81"/>
                <a:gd name="T81" fmla="*/ 2147483647 h 83"/>
                <a:gd name="T82" fmla="*/ 2147483647 w 81"/>
                <a:gd name="T83" fmla="*/ 2147483647 h 83"/>
                <a:gd name="T84" fmla="*/ 2147483647 w 81"/>
                <a:gd name="T85" fmla="*/ 2147483647 h 83"/>
                <a:gd name="T86" fmla="*/ 2147483647 w 81"/>
                <a:gd name="T87" fmla="*/ 2147483647 h 83"/>
                <a:gd name="T88" fmla="*/ 2147483647 w 81"/>
                <a:gd name="T89" fmla="*/ 2147483647 h 83"/>
                <a:gd name="T90" fmla="*/ 2147483647 w 81"/>
                <a:gd name="T91" fmla="*/ 2147483647 h 83"/>
                <a:gd name="T92" fmla="*/ 2147483647 w 81"/>
                <a:gd name="T93" fmla="*/ 2147483647 h 83"/>
                <a:gd name="T94" fmla="*/ 2147483647 w 81"/>
                <a:gd name="T95" fmla="*/ 2147483647 h 83"/>
                <a:gd name="T96" fmla="*/ 2147483647 w 81"/>
                <a:gd name="T97" fmla="*/ 2147483647 h 83"/>
                <a:gd name="T98" fmla="*/ 2147483647 w 81"/>
                <a:gd name="T99" fmla="*/ 2147483647 h 83"/>
                <a:gd name="T100" fmla="*/ 2147483647 w 81"/>
                <a:gd name="T101" fmla="*/ 2147483647 h 8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81"/>
                <a:gd name="T154" fmla="*/ 0 h 83"/>
                <a:gd name="T155" fmla="*/ 81 w 81"/>
                <a:gd name="T156" fmla="*/ 83 h 8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81" h="83">
                  <a:moveTo>
                    <a:pt x="13" y="73"/>
                  </a:moveTo>
                  <a:lnTo>
                    <a:pt x="12" y="76"/>
                  </a:lnTo>
                  <a:lnTo>
                    <a:pt x="12" y="77"/>
                  </a:lnTo>
                  <a:lnTo>
                    <a:pt x="11" y="77"/>
                  </a:lnTo>
                  <a:lnTo>
                    <a:pt x="9" y="78"/>
                  </a:lnTo>
                  <a:lnTo>
                    <a:pt x="6" y="79"/>
                  </a:lnTo>
                  <a:lnTo>
                    <a:pt x="2" y="79"/>
                  </a:lnTo>
                  <a:lnTo>
                    <a:pt x="1" y="80"/>
                  </a:lnTo>
                  <a:lnTo>
                    <a:pt x="0" y="82"/>
                  </a:lnTo>
                  <a:lnTo>
                    <a:pt x="1" y="83"/>
                  </a:lnTo>
                  <a:lnTo>
                    <a:pt x="2" y="83"/>
                  </a:lnTo>
                  <a:lnTo>
                    <a:pt x="20" y="83"/>
                  </a:lnTo>
                  <a:lnTo>
                    <a:pt x="35" y="83"/>
                  </a:lnTo>
                  <a:lnTo>
                    <a:pt x="37" y="83"/>
                  </a:lnTo>
                  <a:lnTo>
                    <a:pt x="38" y="82"/>
                  </a:lnTo>
                  <a:lnTo>
                    <a:pt x="39" y="82"/>
                  </a:lnTo>
                  <a:lnTo>
                    <a:pt x="38" y="80"/>
                  </a:lnTo>
                  <a:lnTo>
                    <a:pt x="37" y="80"/>
                  </a:lnTo>
                  <a:lnTo>
                    <a:pt x="33" y="79"/>
                  </a:lnTo>
                  <a:lnTo>
                    <a:pt x="28" y="77"/>
                  </a:lnTo>
                  <a:lnTo>
                    <a:pt x="26" y="76"/>
                  </a:lnTo>
                  <a:lnTo>
                    <a:pt x="25" y="73"/>
                  </a:lnTo>
                  <a:lnTo>
                    <a:pt x="24" y="69"/>
                  </a:lnTo>
                  <a:lnTo>
                    <a:pt x="24" y="46"/>
                  </a:lnTo>
                  <a:lnTo>
                    <a:pt x="24" y="44"/>
                  </a:lnTo>
                  <a:lnTo>
                    <a:pt x="25" y="43"/>
                  </a:lnTo>
                  <a:lnTo>
                    <a:pt x="26" y="42"/>
                  </a:lnTo>
                  <a:lnTo>
                    <a:pt x="28" y="42"/>
                  </a:lnTo>
                  <a:lnTo>
                    <a:pt x="31" y="42"/>
                  </a:lnTo>
                  <a:lnTo>
                    <a:pt x="33" y="43"/>
                  </a:lnTo>
                  <a:lnTo>
                    <a:pt x="35" y="44"/>
                  </a:lnTo>
                  <a:lnTo>
                    <a:pt x="37" y="46"/>
                  </a:lnTo>
                  <a:lnTo>
                    <a:pt x="56" y="81"/>
                  </a:lnTo>
                  <a:lnTo>
                    <a:pt x="57" y="82"/>
                  </a:lnTo>
                  <a:lnTo>
                    <a:pt x="58" y="82"/>
                  </a:lnTo>
                  <a:lnTo>
                    <a:pt x="62" y="82"/>
                  </a:lnTo>
                  <a:lnTo>
                    <a:pt x="68" y="82"/>
                  </a:lnTo>
                  <a:lnTo>
                    <a:pt x="80" y="83"/>
                  </a:lnTo>
                  <a:lnTo>
                    <a:pt x="81" y="82"/>
                  </a:lnTo>
                  <a:lnTo>
                    <a:pt x="81" y="81"/>
                  </a:lnTo>
                  <a:lnTo>
                    <a:pt x="81" y="80"/>
                  </a:lnTo>
                  <a:lnTo>
                    <a:pt x="79" y="80"/>
                  </a:lnTo>
                  <a:lnTo>
                    <a:pt x="75" y="79"/>
                  </a:lnTo>
                  <a:lnTo>
                    <a:pt x="71" y="77"/>
                  </a:lnTo>
                  <a:lnTo>
                    <a:pt x="67" y="75"/>
                  </a:lnTo>
                  <a:lnTo>
                    <a:pt x="65" y="73"/>
                  </a:lnTo>
                  <a:lnTo>
                    <a:pt x="63" y="70"/>
                  </a:lnTo>
                  <a:lnTo>
                    <a:pt x="47" y="44"/>
                  </a:lnTo>
                  <a:lnTo>
                    <a:pt x="46" y="42"/>
                  </a:lnTo>
                  <a:lnTo>
                    <a:pt x="47" y="41"/>
                  </a:lnTo>
                  <a:lnTo>
                    <a:pt x="49" y="39"/>
                  </a:lnTo>
                  <a:lnTo>
                    <a:pt x="54" y="35"/>
                  </a:lnTo>
                  <a:lnTo>
                    <a:pt x="56" y="33"/>
                  </a:lnTo>
                  <a:lnTo>
                    <a:pt x="59" y="29"/>
                  </a:lnTo>
                  <a:lnTo>
                    <a:pt x="60" y="27"/>
                  </a:lnTo>
                  <a:lnTo>
                    <a:pt x="60" y="25"/>
                  </a:lnTo>
                  <a:lnTo>
                    <a:pt x="61" y="21"/>
                  </a:lnTo>
                  <a:lnTo>
                    <a:pt x="60" y="15"/>
                  </a:lnTo>
                  <a:lnTo>
                    <a:pt x="60" y="12"/>
                  </a:lnTo>
                  <a:lnTo>
                    <a:pt x="59" y="10"/>
                  </a:lnTo>
                  <a:lnTo>
                    <a:pt x="56" y="7"/>
                  </a:lnTo>
                  <a:lnTo>
                    <a:pt x="53" y="4"/>
                  </a:lnTo>
                  <a:lnTo>
                    <a:pt x="49" y="2"/>
                  </a:lnTo>
                  <a:lnTo>
                    <a:pt x="45" y="1"/>
                  </a:lnTo>
                  <a:lnTo>
                    <a:pt x="36" y="0"/>
                  </a:lnTo>
                  <a:lnTo>
                    <a:pt x="19" y="0"/>
                  </a:lnTo>
                  <a:lnTo>
                    <a:pt x="3" y="0"/>
                  </a:lnTo>
                  <a:lnTo>
                    <a:pt x="1" y="0"/>
                  </a:lnTo>
                  <a:lnTo>
                    <a:pt x="1" y="1"/>
                  </a:lnTo>
                  <a:lnTo>
                    <a:pt x="0" y="2"/>
                  </a:lnTo>
                  <a:lnTo>
                    <a:pt x="1" y="3"/>
                  </a:lnTo>
                  <a:lnTo>
                    <a:pt x="2" y="4"/>
                  </a:lnTo>
                  <a:lnTo>
                    <a:pt x="5" y="4"/>
                  </a:lnTo>
                  <a:lnTo>
                    <a:pt x="8" y="4"/>
                  </a:lnTo>
                  <a:lnTo>
                    <a:pt x="11" y="5"/>
                  </a:lnTo>
                  <a:lnTo>
                    <a:pt x="12" y="6"/>
                  </a:lnTo>
                  <a:lnTo>
                    <a:pt x="13" y="8"/>
                  </a:lnTo>
                  <a:lnTo>
                    <a:pt x="13" y="73"/>
                  </a:lnTo>
                  <a:close/>
                  <a:moveTo>
                    <a:pt x="24" y="8"/>
                  </a:moveTo>
                  <a:lnTo>
                    <a:pt x="25" y="7"/>
                  </a:lnTo>
                  <a:lnTo>
                    <a:pt x="25" y="5"/>
                  </a:lnTo>
                  <a:lnTo>
                    <a:pt x="26" y="4"/>
                  </a:lnTo>
                  <a:lnTo>
                    <a:pt x="29" y="4"/>
                  </a:lnTo>
                  <a:lnTo>
                    <a:pt x="36" y="5"/>
                  </a:lnTo>
                  <a:lnTo>
                    <a:pt x="40" y="6"/>
                  </a:lnTo>
                  <a:lnTo>
                    <a:pt x="43" y="7"/>
                  </a:lnTo>
                  <a:lnTo>
                    <a:pt x="44" y="8"/>
                  </a:lnTo>
                  <a:lnTo>
                    <a:pt x="46" y="9"/>
                  </a:lnTo>
                  <a:lnTo>
                    <a:pt x="48" y="12"/>
                  </a:lnTo>
                  <a:lnTo>
                    <a:pt x="49" y="16"/>
                  </a:lnTo>
                  <a:lnTo>
                    <a:pt x="49" y="21"/>
                  </a:lnTo>
                  <a:lnTo>
                    <a:pt x="49" y="26"/>
                  </a:lnTo>
                  <a:lnTo>
                    <a:pt x="48" y="30"/>
                  </a:lnTo>
                  <a:lnTo>
                    <a:pt x="46" y="34"/>
                  </a:lnTo>
                  <a:lnTo>
                    <a:pt x="43" y="36"/>
                  </a:lnTo>
                  <a:lnTo>
                    <a:pt x="41" y="37"/>
                  </a:lnTo>
                  <a:lnTo>
                    <a:pt x="38" y="38"/>
                  </a:lnTo>
                  <a:lnTo>
                    <a:pt x="32" y="39"/>
                  </a:lnTo>
                  <a:lnTo>
                    <a:pt x="26" y="38"/>
                  </a:lnTo>
                  <a:lnTo>
                    <a:pt x="25" y="38"/>
                  </a:lnTo>
                  <a:lnTo>
                    <a:pt x="24" y="37"/>
                  </a:lnTo>
                  <a:lnTo>
                    <a:pt x="24" y="8"/>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4" name="Freeform 220"/>
            <p:cNvSpPr>
              <a:spLocks noEditPoints="1"/>
            </p:cNvSpPr>
            <p:nvPr/>
          </p:nvSpPr>
          <p:spPr bwMode="auto">
            <a:xfrm>
              <a:off x="3227284" y="5968444"/>
              <a:ext cx="41918" cy="134547"/>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2147483647 w 27"/>
                <a:gd name="T45" fmla="*/ 2147483647 h 84"/>
                <a:gd name="T46" fmla="*/ 0 w 27"/>
                <a:gd name="T47" fmla="*/ 2147483647 h 84"/>
                <a:gd name="T48" fmla="*/ 0 w 27"/>
                <a:gd name="T49" fmla="*/ 2147483647 h 84"/>
                <a:gd name="T50" fmla="*/ 0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2147483647 h 84"/>
                <a:gd name="T78" fmla="*/ 2147483647 w 27"/>
                <a:gd name="T79" fmla="*/ 0 h 84"/>
                <a:gd name="T80" fmla="*/ 2147483647 w 27"/>
                <a:gd name="T81" fmla="*/ 2147483647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2147483647 h 84"/>
                <a:gd name="T112" fmla="*/ 2147483647 w 27"/>
                <a:gd name="T113" fmla="*/ 2147483647 h 84"/>
                <a:gd name="T114" fmla="*/ 2147483647 w 27"/>
                <a:gd name="T115" fmla="*/ 0 h 8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7"/>
                <a:gd name="T175" fmla="*/ 0 h 84"/>
                <a:gd name="T176" fmla="*/ 27 w 27"/>
                <a:gd name="T177" fmla="*/ 84 h 8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7" h="84">
                  <a:moveTo>
                    <a:pt x="19" y="38"/>
                  </a:moveTo>
                  <a:lnTo>
                    <a:pt x="19" y="31"/>
                  </a:lnTo>
                  <a:lnTo>
                    <a:pt x="19" y="30"/>
                  </a:lnTo>
                  <a:lnTo>
                    <a:pt x="18" y="30"/>
                  </a:lnTo>
                  <a:lnTo>
                    <a:pt x="10" y="36"/>
                  </a:lnTo>
                  <a:lnTo>
                    <a:pt x="8" y="37"/>
                  </a:lnTo>
                  <a:lnTo>
                    <a:pt x="6" y="37"/>
                  </a:lnTo>
                  <a:lnTo>
                    <a:pt x="4" y="38"/>
                  </a:lnTo>
                  <a:lnTo>
                    <a:pt x="4" y="39"/>
                  </a:lnTo>
                  <a:lnTo>
                    <a:pt x="4" y="40"/>
                  </a:lnTo>
                  <a:lnTo>
                    <a:pt x="5" y="40"/>
                  </a:lnTo>
                  <a:lnTo>
                    <a:pt x="7" y="41"/>
                  </a:lnTo>
                  <a:lnTo>
                    <a:pt x="8" y="41"/>
                  </a:lnTo>
                  <a:lnTo>
                    <a:pt x="9" y="42"/>
                  </a:lnTo>
                  <a:lnTo>
                    <a:pt x="10" y="43"/>
                  </a:lnTo>
                  <a:lnTo>
                    <a:pt x="10" y="45"/>
                  </a:lnTo>
                  <a:lnTo>
                    <a:pt x="10" y="74"/>
                  </a:lnTo>
                  <a:lnTo>
                    <a:pt x="9" y="77"/>
                  </a:lnTo>
                  <a:lnTo>
                    <a:pt x="9" y="78"/>
                  </a:lnTo>
                  <a:lnTo>
                    <a:pt x="8" y="79"/>
                  </a:lnTo>
                  <a:lnTo>
                    <a:pt x="6" y="80"/>
                  </a:lnTo>
                  <a:lnTo>
                    <a:pt x="3" y="81"/>
                  </a:lnTo>
                  <a:lnTo>
                    <a:pt x="1" y="82"/>
                  </a:lnTo>
                  <a:lnTo>
                    <a:pt x="0" y="82"/>
                  </a:lnTo>
                  <a:lnTo>
                    <a:pt x="0" y="83"/>
                  </a:lnTo>
                  <a:lnTo>
                    <a:pt x="0" y="84"/>
                  </a:lnTo>
                  <a:lnTo>
                    <a:pt x="1" y="84"/>
                  </a:lnTo>
                  <a:lnTo>
                    <a:pt x="3" y="84"/>
                  </a:lnTo>
                  <a:lnTo>
                    <a:pt x="13" y="84"/>
                  </a:lnTo>
                  <a:lnTo>
                    <a:pt x="24" y="84"/>
                  </a:lnTo>
                  <a:lnTo>
                    <a:pt x="26" y="84"/>
                  </a:lnTo>
                  <a:lnTo>
                    <a:pt x="27" y="83"/>
                  </a:lnTo>
                  <a:lnTo>
                    <a:pt x="27" y="82"/>
                  </a:lnTo>
                  <a:lnTo>
                    <a:pt x="26" y="82"/>
                  </a:lnTo>
                  <a:lnTo>
                    <a:pt x="24" y="81"/>
                  </a:lnTo>
                  <a:lnTo>
                    <a:pt x="20" y="80"/>
                  </a:lnTo>
                  <a:lnTo>
                    <a:pt x="19" y="78"/>
                  </a:lnTo>
                  <a:lnTo>
                    <a:pt x="19" y="76"/>
                  </a:lnTo>
                  <a:lnTo>
                    <a:pt x="19" y="38"/>
                  </a:lnTo>
                  <a:close/>
                  <a:moveTo>
                    <a:pt x="14" y="0"/>
                  </a:moveTo>
                  <a:lnTo>
                    <a:pt x="12" y="1"/>
                  </a:lnTo>
                  <a:lnTo>
                    <a:pt x="10" y="2"/>
                  </a:lnTo>
                  <a:lnTo>
                    <a:pt x="9" y="4"/>
                  </a:lnTo>
                  <a:lnTo>
                    <a:pt x="8" y="6"/>
                  </a:lnTo>
                  <a:lnTo>
                    <a:pt x="9" y="8"/>
                  </a:lnTo>
                  <a:lnTo>
                    <a:pt x="9" y="9"/>
                  </a:lnTo>
                  <a:lnTo>
                    <a:pt x="10" y="10"/>
                  </a:lnTo>
                  <a:lnTo>
                    <a:pt x="12" y="12"/>
                  </a:lnTo>
                  <a:lnTo>
                    <a:pt x="14" y="12"/>
                  </a:lnTo>
                  <a:lnTo>
                    <a:pt x="16" y="12"/>
                  </a:lnTo>
                  <a:lnTo>
                    <a:pt x="17" y="11"/>
                  </a:lnTo>
                  <a:lnTo>
                    <a:pt x="18" y="10"/>
                  </a:lnTo>
                  <a:lnTo>
                    <a:pt x="19" y="8"/>
                  </a:lnTo>
                  <a:lnTo>
                    <a:pt x="20" y="6"/>
                  </a:lnTo>
                  <a:lnTo>
                    <a:pt x="19" y="4"/>
                  </a:lnTo>
                  <a:lnTo>
                    <a:pt x="18" y="2"/>
                  </a:lnTo>
                  <a:lnTo>
                    <a:pt x="16" y="1"/>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5" name="Freeform 221"/>
            <p:cNvSpPr>
              <a:spLocks/>
            </p:cNvSpPr>
            <p:nvPr/>
          </p:nvSpPr>
          <p:spPr bwMode="auto">
            <a:xfrm>
              <a:off x="3281427" y="6016881"/>
              <a:ext cx="55891" cy="87903"/>
            </a:xfrm>
            <a:custGeom>
              <a:avLst/>
              <a:gdLst>
                <a:gd name="T0" fmla="*/ 2147483647 w 35"/>
                <a:gd name="T1" fmla="*/ 2147483647 h 56"/>
                <a:gd name="T2" fmla="*/ 2147483647 w 35"/>
                <a:gd name="T3" fmla="*/ 2147483647 h 56"/>
                <a:gd name="T4" fmla="*/ 2147483647 w 35"/>
                <a:gd name="T5" fmla="*/ 2147483647 h 56"/>
                <a:gd name="T6" fmla="*/ 2147483647 w 35"/>
                <a:gd name="T7" fmla="*/ 2147483647 h 56"/>
                <a:gd name="T8" fmla="*/ 2147483647 w 35"/>
                <a:gd name="T9" fmla="*/ 2147483647 h 56"/>
                <a:gd name="T10" fmla="*/ 2147483647 w 35"/>
                <a:gd name="T11" fmla="*/ 2147483647 h 56"/>
                <a:gd name="T12" fmla="*/ 2147483647 w 35"/>
                <a:gd name="T13" fmla="*/ 2147483647 h 56"/>
                <a:gd name="T14" fmla="*/ 2147483647 w 35"/>
                <a:gd name="T15" fmla="*/ 2147483647 h 56"/>
                <a:gd name="T16" fmla="*/ 2147483647 w 35"/>
                <a:gd name="T17" fmla="*/ 2147483647 h 56"/>
                <a:gd name="T18" fmla="*/ 2147483647 w 35"/>
                <a:gd name="T19" fmla="*/ 2147483647 h 56"/>
                <a:gd name="T20" fmla="*/ 2147483647 w 35"/>
                <a:gd name="T21" fmla="*/ 2147483647 h 56"/>
                <a:gd name="T22" fmla="*/ 2147483647 w 35"/>
                <a:gd name="T23" fmla="*/ 2147483647 h 56"/>
                <a:gd name="T24" fmla="*/ 2147483647 w 35"/>
                <a:gd name="T25" fmla="*/ 2147483647 h 56"/>
                <a:gd name="T26" fmla="*/ 2147483647 w 35"/>
                <a:gd name="T27" fmla="*/ 2147483647 h 56"/>
                <a:gd name="T28" fmla="*/ 2147483647 w 35"/>
                <a:gd name="T29" fmla="*/ 2147483647 h 56"/>
                <a:gd name="T30" fmla="*/ 2147483647 w 35"/>
                <a:gd name="T31" fmla="*/ 2147483647 h 56"/>
                <a:gd name="T32" fmla="*/ 2147483647 w 35"/>
                <a:gd name="T33" fmla="*/ 2147483647 h 56"/>
                <a:gd name="T34" fmla="*/ 2147483647 w 35"/>
                <a:gd name="T35" fmla="*/ 2147483647 h 56"/>
                <a:gd name="T36" fmla="*/ 2147483647 w 35"/>
                <a:gd name="T37" fmla="*/ 2147483647 h 56"/>
                <a:gd name="T38" fmla="*/ 2147483647 w 35"/>
                <a:gd name="T39" fmla="*/ 2147483647 h 56"/>
                <a:gd name="T40" fmla="*/ 2147483647 w 35"/>
                <a:gd name="T41" fmla="*/ 2147483647 h 56"/>
                <a:gd name="T42" fmla="*/ 2147483647 w 35"/>
                <a:gd name="T43" fmla="*/ 2147483647 h 56"/>
                <a:gd name="T44" fmla="*/ 2147483647 w 35"/>
                <a:gd name="T45" fmla="*/ 0 h 56"/>
                <a:gd name="T46" fmla="*/ 2147483647 w 35"/>
                <a:gd name="T47" fmla="*/ 2147483647 h 56"/>
                <a:gd name="T48" fmla="*/ 2147483647 w 35"/>
                <a:gd name="T49" fmla="*/ 2147483647 h 56"/>
                <a:gd name="T50" fmla="*/ 2147483647 w 35"/>
                <a:gd name="T51" fmla="*/ 2147483647 h 56"/>
                <a:gd name="T52" fmla="*/ 2147483647 w 35"/>
                <a:gd name="T53" fmla="*/ 2147483647 h 56"/>
                <a:gd name="T54" fmla="*/ 2147483647 w 35"/>
                <a:gd name="T55" fmla="*/ 2147483647 h 56"/>
                <a:gd name="T56" fmla="*/ 2147483647 w 35"/>
                <a:gd name="T57" fmla="*/ 2147483647 h 56"/>
                <a:gd name="T58" fmla="*/ 2147483647 w 35"/>
                <a:gd name="T59" fmla="*/ 2147483647 h 56"/>
                <a:gd name="T60" fmla="*/ 2147483647 w 35"/>
                <a:gd name="T61" fmla="*/ 2147483647 h 56"/>
                <a:gd name="T62" fmla="*/ 2147483647 w 35"/>
                <a:gd name="T63" fmla="*/ 2147483647 h 56"/>
                <a:gd name="T64" fmla="*/ 2147483647 w 35"/>
                <a:gd name="T65" fmla="*/ 2147483647 h 56"/>
                <a:gd name="T66" fmla="*/ 2147483647 w 35"/>
                <a:gd name="T67" fmla="*/ 2147483647 h 56"/>
                <a:gd name="T68" fmla="*/ 2147483647 w 35"/>
                <a:gd name="T69" fmla="*/ 2147483647 h 56"/>
                <a:gd name="T70" fmla="*/ 2147483647 w 35"/>
                <a:gd name="T71" fmla="*/ 2147483647 h 56"/>
                <a:gd name="T72" fmla="*/ 2147483647 w 35"/>
                <a:gd name="T73" fmla="*/ 2147483647 h 56"/>
                <a:gd name="T74" fmla="*/ 2147483647 w 35"/>
                <a:gd name="T75" fmla="*/ 2147483647 h 56"/>
                <a:gd name="T76" fmla="*/ 2147483647 w 35"/>
                <a:gd name="T77" fmla="*/ 2147483647 h 56"/>
                <a:gd name="T78" fmla="*/ 0 w 35"/>
                <a:gd name="T79" fmla="*/ 2147483647 h 56"/>
                <a:gd name="T80" fmla="*/ 0 w 35"/>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5"/>
                <a:gd name="T124" fmla="*/ 0 h 56"/>
                <a:gd name="T125" fmla="*/ 35 w 35"/>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5" h="56">
                  <a:moveTo>
                    <a:pt x="0" y="51"/>
                  </a:moveTo>
                  <a:lnTo>
                    <a:pt x="1" y="52"/>
                  </a:lnTo>
                  <a:lnTo>
                    <a:pt x="2" y="54"/>
                  </a:lnTo>
                  <a:lnTo>
                    <a:pt x="4" y="54"/>
                  </a:lnTo>
                  <a:lnTo>
                    <a:pt x="7" y="55"/>
                  </a:lnTo>
                  <a:lnTo>
                    <a:pt x="16" y="56"/>
                  </a:lnTo>
                  <a:lnTo>
                    <a:pt x="21" y="56"/>
                  </a:lnTo>
                  <a:lnTo>
                    <a:pt x="25" y="54"/>
                  </a:lnTo>
                  <a:lnTo>
                    <a:pt x="28" y="53"/>
                  </a:lnTo>
                  <a:lnTo>
                    <a:pt x="31" y="51"/>
                  </a:lnTo>
                  <a:lnTo>
                    <a:pt x="33" y="48"/>
                  </a:lnTo>
                  <a:lnTo>
                    <a:pt x="34" y="45"/>
                  </a:lnTo>
                  <a:lnTo>
                    <a:pt x="35" y="40"/>
                  </a:lnTo>
                  <a:lnTo>
                    <a:pt x="34" y="38"/>
                  </a:lnTo>
                  <a:lnTo>
                    <a:pt x="34" y="35"/>
                  </a:lnTo>
                  <a:lnTo>
                    <a:pt x="32" y="33"/>
                  </a:lnTo>
                  <a:lnTo>
                    <a:pt x="31" y="31"/>
                  </a:lnTo>
                  <a:lnTo>
                    <a:pt x="27" y="28"/>
                  </a:lnTo>
                  <a:lnTo>
                    <a:pt x="22" y="25"/>
                  </a:lnTo>
                  <a:lnTo>
                    <a:pt x="13" y="19"/>
                  </a:lnTo>
                  <a:lnTo>
                    <a:pt x="10" y="15"/>
                  </a:lnTo>
                  <a:lnTo>
                    <a:pt x="9" y="14"/>
                  </a:lnTo>
                  <a:lnTo>
                    <a:pt x="9" y="12"/>
                  </a:lnTo>
                  <a:lnTo>
                    <a:pt x="9" y="10"/>
                  </a:lnTo>
                  <a:lnTo>
                    <a:pt x="9" y="9"/>
                  </a:lnTo>
                  <a:lnTo>
                    <a:pt x="10" y="7"/>
                  </a:lnTo>
                  <a:lnTo>
                    <a:pt x="11" y="6"/>
                  </a:lnTo>
                  <a:lnTo>
                    <a:pt x="12" y="5"/>
                  </a:lnTo>
                  <a:lnTo>
                    <a:pt x="14" y="4"/>
                  </a:lnTo>
                  <a:lnTo>
                    <a:pt x="17" y="4"/>
                  </a:lnTo>
                  <a:lnTo>
                    <a:pt x="21" y="4"/>
                  </a:lnTo>
                  <a:lnTo>
                    <a:pt x="23" y="5"/>
                  </a:lnTo>
                  <a:lnTo>
                    <a:pt x="25" y="7"/>
                  </a:lnTo>
                  <a:lnTo>
                    <a:pt x="26" y="9"/>
                  </a:lnTo>
                  <a:lnTo>
                    <a:pt x="28" y="13"/>
                  </a:lnTo>
                  <a:lnTo>
                    <a:pt x="29" y="14"/>
                  </a:lnTo>
                  <a:lnTo>
                    <a:pt x="30" y="15"/>
                  </a:lnTo>
                  <a:lnTo>
                    <a:pt x="31" y="14"/>
                  </a:lnTo>
                  <a:lnTo>
                    <a:pt x="31" y="13"/>
                  </a:lnTo>
                  <a:lnTo>
                    <a:pt x="31" y="8"/>
                  </a:lnTo>
                  <a:lnTo>
                    <a:pt x="31" y="4"/>
                  </a:lnTo>
                  <a:lnTo>
                    <a:pt x="30" y="2"/>
                  </a:lnTo>
                  <a:lnTo>
                    <a:pt x="28" y="1"/>
                  </a:lnTo>
                  <a:lnTo>
                    <a:pt x="25" y="1"/>
                  </a:lnTo>
                  <a:lnTo>
                    <a:pt x="17" y="0"/>
                  </a:lnTo>
                  <a:lnTo>
                    <a:pt x="13" y="0"/>
                  </a:lnTo>
                  <a:lnTo>
                    <a:pt x="10" y="1"/>
                  </a:lnTo>
                  <a:lnTo>
                    <a:pt x="7" y="3"/>
                  </a:lnTo>
                  <a:lnTo>
                    <a:pt x="5" y="5"/>
                  </a:lnTo>
                  <a:lnTo>
                    <a:pt x="3" y="7"/>
                  </a:lnTo>
                  <a:lnTo>
                    <a:pt x="2" y="10"/>
                  </a:lnTo>
                  <a:lnTo>
                    <a:pt x="1" y="13"/>
                  </a:lnTo>
                  <a:lnTo>
                    <a:pt x="1" y="16"/>
                  </a:lnTo>
                  <a:lnTo>
                    <a:pt x="1" y="18"/>
                  </a:lnTo>
                  <a:lnTo>
                    <a:pt x="2" y="21"/>
                  </a:lnTo>
                  <a:lnTo>
                    <a:pt x="3" y="23"/>
                  </a:lnTo>
                  <a:lnTo>
                    <a:pt x="5" y="25"/>
                  </a:lnTo>
                  <a:lnTo>
                    <a:pt x="9" y="28"/>
                  </a:lnTo>
                  <a:lnTo>
                    <a:pt x="14" y="31"/>
                  </a:lnTo>
                  <a:lnTo>
                    <a:pt x="18" y="33"/>
                  </a:lnTo>
                  <a:lnTo>
                    <a:pt x="22" y="36"/>
                  </a:lnTo>
                  <a:lnTo>
                    <a:pt x="24" y="38"/>
                  </a:lnTo>
                  <a:lnTo>
                    <a:pt x="25" y="39"/>
                  </a:lnTo>
                  <a:lnTo>
                    <a:pt x="26" y="41"/>
                  </a:lnTo>
                  <a:lnTo>
                    <a:pt x="26" y="43"/>
                  </a:lnTo>
                  <a:lnTo>
                    <a:pt x="26" y="46"/>
                  </a:lnTo>
                  <a:lnTo>
                    <a:pt x="25" y="47"/>
                  </a:lnTo>
                  <a:lnTo>
                    <a:pt x="24" y="49"/>
                  </a:lnTo>
                  <a:lnTo>
                    <a:pt x="23" y="50"/>
                  </a:lnTo>
                  <a:lnTo>
                    <a:pt x="19" y="52"/>
                  </a:lnTo>
                  <a:lnTo>
                    <a:pt x="15" y="52"/>
                  </a:lnTo>
                  <a:lnTo>
                    <a:pt x="13" y="52"/>
                  </a:lnTo>
                  <a:lnTo>
                    <a:pt x="10" y="51"/>
                  </a:lnTo>
                  <a:lnTo>
                    <a:pt x="8" y="50"/>
                  </a:lnTo>
                  <a:lnTo>
                    <a:pt x="7" y="48"/>
                  </a:lnTo>
                  <a:lnTo>
                    <a:pt x="4" y="43"/>
                  </a:lnTo>
                  <a:lnTo>
                    <a:pt x="3" y="41"/>
                  </a:lnTo>
                  <a:lnTo>
                    <a:pt x="2" y="40"/>
                  </a:lnTo>
                  <a:lnTo>
                    <a:pt x="1" y="40"/>
                  </a:lnTo>
                  <a:lnTo>
                    <a:pt x="0" y="41"/>
                  </a:lnTo>
                  <a:lnTo>
                    <a:pt x="0" y="44"/>
                  </a:lnTo>
                  <a:lnTo>
                    <a:pt x="0" y="5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6" name="Freeform 222"/>
            <p:cNvSpPr>
              <a:spLocks/>
            </p:cNvSpPr>
            <p:nvPr/>
          </p:nvSpPr>
          <p:spPr bwMode="auto">
            <a:xfrm>
              <a:off x="3346051" y="5959475"/>
              <a:ext cx="96062" cy="143516"/>
            </a:xfrm>
            <a:custGeom>
              <a:avLst/>
              <a:gdLst>
                <a:gd name="T0" fmla="*/ 2147483647 w 61"/>
                <a:gd name="T1" fmla="*/ 2147483647 h 90"/>
                <a:gd name="T2" fmla="*/ 2147483647 w 61"/>
                <a:gd name="T3" fmla="*/ 2147483647 h 90"/>
                <a:gd name="T4" fmla="*/ 0 w 61"/>
                <a:gd name="T5" fmla="*/ 2147483647 h 90"/>
                <a:gd name="T6" fmla="*/ 2147483647 w 61"/>
                <a:gd name="T7" fmla="*/ 2147483647 h 90"/>
                <a:gd name="T8" fmla="*/ 2147483647 w 61"/>
                <a:gd name="T9" fmla="*/ 2147483647 h 90"/>
                <a:gd name="T10" fmla="*/ 2147483647 w 61"/>
                <a:gd name="T11" fmla="*/ 2147483647 h 90"/>
                <a:gd name="T12" fmla="*/ 2147483647 w 61"/>
                <a:gd name="T13" fmla="*/ 2147483647 h 90"/>
                <a:gd name="T14" fmla="*/ 2147483647 w 61"/>
                <a:gd name="T15" fmla="*/ 2147483647 h 90"/>
                <a:gd name="T16" fmla="*/ 2147483647 w 61"/>
                <a:gd name="T17" fmla="*/ 2147483647 h 90"/>
                <a:gd name="T18" fmla="*/ 2147483647 w 61"/>
                <a:gd name="T19" fmla="*/ 2147483647 h 90"/>
                <a:gd name="T20" fmla="*/ 2147483647 w 61"/>
                <a:gd name="T21" fmla="*/ 2147483647 h 90"/>
                <a:gd name="T22" fmla="*/ 2147483647 w 61"/>
                <a:gd name="T23" fmla="*/ 2147483647 h 90"/>
                <a:gd name="T24" fmla="*/ 2147483647 w 61"/>
                <a:gd name="T25" fmla="*/ 2147483647 h 90"/>
                <a:gd name="T26" fmla="*/ 2147483647 w 61"/>
                <a:gd name="T27" fmla="*/ 2147483647 h 90"/>
                <a:gd name="T28" fmla="*/ 2147483647 w 61"/>
                <a:gd name="T29" fmla="*/ 2147483647 h 90"/>
                <a:gd name="T30" fmla="*/ 2147483647 w 61"/>
                <a:gd name="T31" fmla="*/ 2147483647 h 90"/>
                <a:gd name="T32" fmla="*/ 2147483647 w 61"/>
                <a:gd name="T33" fmla="*/ 2147483647 h 90"/>
                <a:gd name="T34" fmla="*/ 2147483647 w 61"/>
                <a:gd name="T35" fmla="*/ 2147483647 h 90"/>
                <a:gd name="T36" fmla="*/ 2147483647 w 61"/>
                <a:gd name="T37" fmla="*/ 2147483647 h 90"/>
                <a:gd name="T38" fmla="*/ 2147483647 w 61"/>
                <a:gd name="T39" fmla="*/ 2147483647 h 90"/>
                <a:gd name="T40" fmla="*/ 2147483647 w 61"/>
                <a:gd name="T41" fmla="*/ 2147483647 h 90"/>
                <a:gd name="T42" fmla="*/ 2147483647 w 61"/>
                <a:gd name="T43" fmla="*/ 2147483647 h 90"/>
                <a:gd name="T44" fmla="*/ 2147483647 w 61"/>
                <a:gd name="T45" fmla="*/ 2147483647 h 90"/>
                <a:gd name="T46" fmla="*/ 2147483647 w 61"/>
                <a:gd name="T47" fmla="*/ 2147483647 h 90"/>
                <a:gd name="T48" fmla="*/ 2147483647 w 61"/>
                <a:gd name="T49" fmla="*/ 2147483647 h 90"/>
                <a:gd name="T50" fmla="*/ 2147483647 w 61"/>
                <a:gd name="T51" fmla="*/ 2147483647 h 90"/>
                <a:gd name="T52" fmla="*/ 2147483647 w 61"/>
                <a:gd name="T53" fmla="*/ 2147483647 h 90"/>
                <a:gd name="T54" fmla="*/ 2147483647 w 61"/>
                <a:gd name="T55" fmla="*/ 2147483647 h 90"/>
                <a:gd name="T56" fmla="*/ 2147483647 w 61"/>
                <a:gd name="T57" fmla="*/ 2147483647 h 90"/>
                <a:gd name="T58" fmla="*/ 2147483647 w 61"/>
                <a:gd name="T59" fmla="*/ 2147483647 h 90"/>
                <a:gd name="T60" fmla="*/ 2147483647 w 61"/>
                <a:gd name="T61" fmla="*/ 2147483647 h 90"/>
                <a:gd name="T62" fmla="*/ 2147483647 w 61"/>
                <a:gd name="T63" fmla="*/ 2147483647 h 90"/>
                <a:gd name="T64" fmla="*/ 2147483647 w 61"/>
                <a:gd name="T65" fmla="*/ 2147483647 h 90"/>
                <a:gd name="T66" fmla="*/ 2147483647 w 61"/>
                <a:gd name="T67" fmla="*/ 2147483647 h 90"/>
                <a:gd name="T68" fmla="*/ 2147483647 w 61"/>
                <a:gd name="T69" fmla="*/ 2147483647 h 90"/>
                <a:gd name="T70" fmla="*/ 2147483647 w 61"/>
                <a:gd name="T71" fmla="*/ 2147483647 h 90"/>
                <a:gd name="T72" fmla="*/ 2147483647 w 61"/>
                <a:gd name="T73" fmla="*/ 0 h 90"/>
                <a:gd name="T74" fmla="*/ 2147483647 w 61"/>
                <a:gd name="T75" fmla="*/ 0 h 90"/>
                <a:gd name="T76" fmla="*/ 2147483647 w 61"/>
                <a:gd name="T77" fmla="*/ 2147483647 h 90"/>
                <a:gd name="T78" fmla="*/ 2147483647 w 61"/>
                <a:gd name="T79" fmla="*/ 2147483647 h 90"/>
                <a:gd name="T80" fmla="*/ 2147483647 w 61"/>
                <a:gd name="T81" fmla="*/ 2147483647 h 90"/>
                <a:gd name="T82" fmla="*/ 2147483647 w 61"/>
                <a:gd name="T83" fmla="*/ 2147483647 h 90"/>
                <a:gd name="T84" fmla="*/ 2147483647 w 61"/>
                <a:gd name="T85" fmla="*/ 2147483647 h 9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1"/>
                <a:gd name="T130" fmla="*/ 0 h 90"/>
                <a:gd name="T131" fmla="*/ 61 w 61"/>
                <a:gd name="T132" fmla="*/ 90 h 9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1" h="90">
                  <a:moveTo>
                    <a:pt x="8" y="81"/>
                  </a:moveTo>
                  <a:lnTo>
                    <a:pt x="8" y="84"/>
                  </a:lnTo>
                  <a:lnTo>
                    <a:pt x="7" y="85"/>
                  </a:lnTo>
                  <a:lnTo>
                    <a:pt x="2" y="87"/>
                  </a:lnTo>
                  <a:lnTo>
                    <a:pt x="0" y="88"/>
                  </a:lnTo>
                  <a:lnTo>
                    <a:pt x="0" y="89"/>
                  </a:lnTo>
                  <a:lnTo>
                    <a:pt x="0" y="90"/>
                  </a:lnTo>
                  <a:lnTo>
                    <a:pt x="1" y="90"/>
                  </a:lnTo>
                  <a:lnTo>
                    <a:pt x="3" y="90"/>
                  </a:lnTo>
                  <a:lnTo>
                    <a:pt x="12" y="90"/>
                  </a:lnTo>
                  <a:lnTo>
                    <a:pt x="21" y="90"/>
                  </a:lnTo>
                  <a:lnTo>
                    <a:pt x="23" y="90"/>
                  </a:lnTo>
                  <a:lnTo>
                    <a:pt x="24" y="90"/>
                  </a:lnTo>
                  <a:lnTo>
                    <a:pt x="24" y="89"/>
                  </a:lnTo>
                  <a:lnTo>
                    <a:pt x="24" y="88"/>
                  </a:lnTo>
                  <a:lnTo>
                    <a:pt x="23" y="88"/>
                  </a:lnTo>
                  <a:lnTo>
                    <a:pt x="20" y="87"/>
                  </a:lnTo>
                  <a:lnTo>
                    <a:pt x="18" y="86"/>
                  </a:lnTo>
                  <a:lnTo>
                    <a:pt x="17" y="85"/>
                  </a:lnTo>
                  <a:lnTo>
                    <a:pt x="17" y="83"/>
                  </a:lnTo>
                  <a:lnTo>
                    <a:pt x="17" y="64"/>
                  </a:lnTo>
                  <a:lnTo>
                    <a:pt x="17" y="63"/>
                  </a:lnTo>
                  <a:lnTo>
                    <a:pt x="18" y="63"/>
                  </a:lnTo>
                  <a:lnTo>
                    <a:pt x="19" y="64"/>
                  </a:lnTo>
                  <a:lnTo>
                    <a:pt x="39" y="83"/>
                  </a:lnTo>
                  <a:lnTo>
                    <a:pt x="40" y="84"/>
                  </a:lnTo>
                  <a:lnTo>
                    <a:pt x="40" y="85"/>
                  </a:lnTo>
                  <a:lnTo>
                    <a:pt x="40" y="86"/>
                  </a:lnTo>
                  <a:lnTo>
                    <a:pt x="38" y="87"/>
                  </a:lnTo>
                  <a:lnTo>
                    <a:pt x="35" y="88"/>
                  </a:lnTo>
                  <a:lnTo>
                    <a:pt x="34" y="88"/>
                  </a:lnTo>
                  <a:lnTo>
                    <a:pt x="34" y="89"/>
                  </a:lnTo>
                  <a:lnTo>
                    <a:pt x="34" y="90"/>
                  </a:lnTo>
                  <a:lnTo>
                    <a:pt x="35" y="90"/>
                  </a:lnTo>
                  <a:lnTo>
                    <a:pt x="38" y="90"/>
                  </a:lnTo>
                  <a:lnTo>
                    <a:pt x="48" y="90"/>
                  </a:lnTo>
                  <a:lnTo>
                    <a:pt x="58" y="90"/>
                  </a:lnTo>
                  <a:lnTo>
                    <a:pt x="60" y="90"/>
                  </a:lnTo>
                  <a:lnTo>
                    <a:pt x="61" y="89"/>
                  </a:lnTo>
                  <a:lnTo>
                    <a:pt x="60" y="88"/>
                  </a:lnTo>
                  <a:lnTo>
                    <a:pt x="58" y="87"/>
                  </a:lnTo>
                  <a:lnTo>
                    <a:pt x="55" y="85"/>
                  </a:lnTo>
                  <a:lnTo>
                    <a:pt x="51" y="82"/>
                  </a:lnTo>
                  <a:lnTo>
                    <a:pt x="28" y="61"/>
                  </a:lnTo>
                  <a:lnTo>
                    <a:pt x="28" y="60"/>
                  </a:lnTo>
                  <a:lnTo>
                    <a:pt x="27" y="59"/>
                  </a:lnTo>
                  <a:lnTo>
                    <a:pt x="28" y="58"/>
                  </a:lnTo>
                  <a:lnTo>
                    <a:pt x="31" y="56"/>
                  </a:lnTo>
                  <a:lnTo>
                    <a:pt x="38" y="51"/>
                  </a:lnTo>
                  <a:lnTo>
                    <a:pt x="52" y="43"/>
                  </a:lnTo>
                  <a:lnTo>
                    <a:pt x="57" y="42"/>
                  </a:lnTo>
                  <a:lnTo>
                    <a:pt x="58" y="41"/>
                  </a:lnTo>
                  <a:lnTo>
                    <a:pt x="59" y="40"/>
                  </a:lnTo>
                  <a:lnTo>
                    <a:pt x="59" y="39"/>
                  </a:lnTo>
                  <a:lnTo>
                    <a:pt x="58" y="39"/>
                  </a:lnTo>
                  <a:lnTo>
                    <a:pt x="56" y="38"/>
                  </a:lnTo>
                  <a:lnTo>
                    <a:pt x="47" y="39"/>
                  </a:lnTo>
                  <a:lnTo>
                    <a:pt x="36" y="38"/>
                  </a:lnTo>
                  <a:lnTo>
                    <a:pt x="35" y="39"/>
                  </a:lnTo>
                  <a:lnTo>
                    <a:pt x="35" y="40"/>
                  </a:lnTo>
                  <a:lnTo>
                    <a:pt x="36" y="41"/>
                  </a:lnTo>
                  <a:lnTo>
                    <a:pt x="37" y="42"/>
                  </a:lnTo>
                  <a:lnTo>
                    <a:pt x="39" y="43"/>
                  </a:lnTo>
                  <a:lnTo>
                    <a:pt x="40" y="44"/>
                  </a:lnTo>
                  <a:lnTo>
                    <a:pt x="40" y="45"/>
                  </a:lnTo>
                  <a:lnTo>
                    <a:pt x="39" y="46"/>
                  </a:lnTo>
                  <a:lnTo>
                    <a:pt x="37" y="48"/>
                  </a:lnTo>
                  <a:lnTo>
                    <a:pt x="30" y="53"/>
                  </a:lnTo>
                  <a:lnTo>
                    <a:pt x="22" y="58"/>
                  </a:lnTo>
                  <a:lnTo>
                    <a:pt x="18" y="60"/>
                  </a:lnTo>
                  <a:lnTo>
                    <a:pt x="17" y="59"/>
                  </a:lnTo>
                  <a:lnTo>
                    <a:pt x="17" y="58"/>
                  </a:lnTo>
                  <a:lnTo>
                    <a:pt x="17" y="2"/>
                  </a:lnTo>
                  <a:lnTo>
                    <a:pt x="17" y="0"/>
                  </a:lnTo>
                  <a:lnTo>
                    <a:pt x="16" y="0"/>
                  </a:lnTo>
                  <a:lnTo>
                    <a:pt x="14" y="0"/>
                  </a:lnTo>
                  <a:lnTo>
                    <a:pt x="5" y="3"/>
                  </a:lnTo>
                  <a:lnTo>
                    <a:pt x="3" y="4"/>
                  </a:lnTo>
                  <a:lnTo>
                    <a:pt x="2" y="5"/>
                  </a:lnTo>
                  <a:lnTo>
                    <a:pt x="2" y="6"/>
                  </a:lnTo>
                  <a:lnTo>
                    <a:pt x="3" y="6"/>
                  </a:lnTo>
                  <a:lnTo>
                    <a:pt x="5" y="7"/>
                  </a:lnTo>
                  <a:lnTo>
                    <a:pt x="7" y="9"/>
                  </a:lnTo>
                  <a:lnTo>
                    <a:pt x="8" y="10"/>
                  </a:lnTo>
                  <a:lnTo>
                    <a:pt x="8" y="13"/>
                  </a:lnTo>
                  <a:lnTo>
                    <a:pt x="8" y="8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7" name="Freeform 233"/>
            <p:cNvSpPr>
              <a:spLocks noEditPoints="1"/>
            </p:cNvSpPr>
            <p:nvPr/>
          </p:nvSpPr>
          <p:spPr bwMode="auto">
            <a:xfrm>
              <a:off x="2705054" y="6178337"/>
              <a:ext cx="137981" cy="138133"/>
            </a:xfrm>
            <a:custGeom>
              <a:avLst/>
              <a:gdLst>
                <a:gd name="T0" fmla="*/ 0 w 87"/>
                <a:gd name="T1" fmla="*/ 2147483647 h 87"/>
                <a:gd name="T2" fmla="*/ 2147483647 w 87"/>
                <a:gd name="T3" fmla="*/ 2147483647 h 87"/>
                <a:gd name="T4" fmla="*/ 2147483647 w 87"/>
                <a:gd name="T5" fmla="*/ 2147483647 h 87"/>
                <a:gd name="T6" fmla="*/ 2147483647 w 87"/>
                <a:gd name="T7" fmla="*/ 2147483647 h 87"/>
                <a:gd name="T8" fmla="*/ 2147483647 w 87"/>
                <a:gd name="T9" fmla="*/ 2147483647 h 87"/>
                <a:gd name="T10" fmla="*/ 2147483647 w 87"/>
                <a:gd name="T11" fmla="*/ 2147483647 h 87"/>
                <a:gd name="T12" fmla="*/ 2147483647 w 87"/>
                <a:gd name="T13" fmla="*/ 2147483647 h 87"/>
                <a:gd name="T14" fmla="*/ 2147483647 w 87"/>
                <a:gd name="T15" fmla="*/ 2147483647 h 87"/>
                <a:gd name="T16" fmla="*/ 2147483647 w 87"/>
                <a:gd name="T17" fmla="*/ 2147483647 h 87"/>
                <a:gd name="T18" fmla="*/ 2147483647 w 87"/>
                <a:gd name="T19" fmla="*/ 2147483647 h 87"/>
                <a:gd name="T20" fmla="*/ 2147483647 w 87"/>
                <a:gd name="T21" fmla="*/ 2147483647 h 87"/>
                <a:gd name="T22" fmla="*/ 2147483647 w 87"/>
                <a:gd name="T23" fmla="*/ 2147483647 h 87"/>
                <a:gd name="T24" fmla="*/ 2147483647 w 87"/>
                <a:gd name="T25" fmla="*/ 2147483647 h 87"/>
                <a:gd name="T26" fmla="*/ 2147483647 w 87"/>
                <a:gd name="T27" fmla="*/ 2147483647 h 87"/>
                <a:gd name="T28" fmla="*/ 2147483647 w 87"/>
                <a:gd name="T29" fmla="*/ 2147483647 h 87"/>
                <a:gd name="T30" fmla="*/ 2147483647 w 87"/>
                <a:gd name="T31" fmla="*/ 2147483647 h 87"/>
                <a:gd name="T32" fmla="*/ 2147483647 w 87"/>
                <a:gd name="T33" fmla="*/ 2147483647 h 87"/>
                <a:gd name="T34" fmla="*/ 2147483647 w 87"/>
                <a:gd name="T35" fmla="*/ 2147483647 h 87"/>
                <a:gd name="T36" fmla="*/ 2147483647 w 87"/>
                <a:gd name="T37" fmla="*/ 2147483647 h 87"/>
                <a:gd name="T38" fmla="*/ 2147483647 w 87"/>
                <a:gd name="T39" fmla="*/ 2147483647 h 87"/>
                <a:gd name="T40" fmla="*/ 2147483647 w 87"/>
                <a:gd name="T41" fmla="*/ 2147483647 h 87"/>
                <a:gd name="T42" fmla="*/ 2147483647 w 87"/>
                <a:gd name="T43" fmla="*/ 2147483647 h 87"/>
                <a:gd name="T44" fmla="*/ 2147483647 w 87"/>
                <a:gd name="T45" fmla="*/ 0 h 87"/>
                <a:gd name="T46" fmla="*/ 2147483647 w 87"/>
                <a:gd name="T47" fmla="*/ 0 h 87"/>
                <a:gd name="T48" fmla="*/ 2147483647 w 87"/>
                <a:gd name="T49" fmla="*/ 2147483647 h 87"/>
                <a:gd name="T50" fmla="*/ 2147483647 w 87"/>
                <a:gd name="T51" fmla="*/ 2147483647 h 87"/>
                <a:gd name="T52" fmla="*/ 2147483647 w 87"/>
                <a:gd name="T53" fmla="*/ 2147483647 h 87"/>
                <a:gd name="T54" fmla="*/ 2147483647 w 87"/>
                <a:gd name="T55" fmla="*/ 2147483647 h 87"/>
                <a:gd name="T56" fmla="*/ 2147483647 w 87"/>
                <a:gd name="T57" fmla="*/ 2147483647 h 87"/>
                <a:gd name="T58" fmla="*/ 2147483647 w 87"/>
                <a:gd name="T59" fmla="*/ 2147483647 h 87"/>
                <a:gd name="T60" fmla="*/ 0 w 87"/>
                <a:gd name="T61" fmla="*/ 2147483647 h 87"/>
                <a:gd name="T62" fmla="*/ 2147483647 w 87"/>
                <a:gd name="T63" fmla="*/ 2147483647 h 87"/>
                <a:gd name="T64" fmla="*/ 2147483647 w 87"/>
                <a:gd name="T65" fmla="*/ 2147483647 h 87"/>
                <a:gd name="T66" fmla="*/ 2147483647 w 87"/>
                <a:gd name="T67" fmla="*/ 2147483647 h 87"/>
                <a:gd name="T68" fmla="*/ 2147483647 w 87"/>
                <a:gd name="T69" fmla="*/ 2147483647 h 87"/>
                <a:gd name="T70" fmla="*/ 2147483647 w 87"/>
                <a:gd name="T71" fmla="*/ 2147483647 h 87"/>
                <a:gd name="T72" fmla="*/ 2147483647 w 87"/>
                <a:gd name="T73" fmla="*/ 2147483647 h 87"/>
                <a:gd name="T74" fmla="*/ 2147483647 w 87"/>
                <a:gd name="T75" fmla="*/ 2147483647 h 87"/>
                <a:gd name="T76" fmla="*/ 2147483647 w 87"/>
                <a:gd name="T77" fmla="*/ 2147483647 h 87"/>
                <a:gd name="T78" fmla="*/ 2147483647 w 87"/>
                <a:gd name="T79" fmla="*/ 2147483647 h 87"/>
                <a:gd name="T80" fmla="*/ 2147483647 w 87"/>
                <a:gd name="T81" fmla="*/ 2147483647 h 87"/>
                <a:gd name="T82" fmla="*/ 2147483647 w 87"/>
                <a:gd name="T83" fmla="*/ 2147483647 h 87"/>
                <a:gd name="T84" fmla="*/ 2147483647 w 87"/>
                <a:gd name="T85" fmla="*/ 2147483647 h 87"/>
                <a:gd name="T86" fmla="*/ 2147483647 w 87"/>
                <a:gd name="T87" fmla="*/ 2147483647 h 87"/>
                <a:gd name="T88" fmla="*/ 2147483647 w 87"/>
                <a:gd name="T89" fmla="*/ 2147483647 h 87"/>
                <a:gd name="T90" fmla="*/ 2147483647 w 87"/>
                <a:gd name="T91" fmla="*/ 2147483647 h 87"/>
                <a:gd name="T92" fmla="*/ 2147483647 w 87"/>
                <a:gd name="T93" fmla="*/ 2147483647 h 87"/>
                <a:gd name="T94" fmla="*/ 2147483647 w 87"/>
                <a:gd name="T95" fmla="*/ 2147483647 h 87"/>
                <a:gd name="T96" fmla="*/ 2147483647 w 87"/>
                <a:gd name="T97" fmla="*/ 2147483647 h 87"/>
                <a:gd name="T98" fmla="*/ 2147483647 w 87"/>
                <a:gd name="T99" fmla="*/ 2147483647 h 87"/>
                <a:gd name="T100" fmla="*/ 2147483647 w 87"/>
                <a:gd name="T101" fmla="*/ 2147483647 h 87"/>
                <a:gd name="T102" fmla="*/ 2147483647 w 87"/>
                <a:gd name="T103" fmla="*/ 2147483647 h 87"/>
                <a:gd name="T104" fmla="*/ 2147483647 w 87"/>
                <a:gd name="T105" fmla="*/ 2147483647 h 87"/>
                <a:gd name="T106" fmla="*/ 2147483647 w 87"/>
                <a:gd name="T107" fmla="*/ 2147483647 h 8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7"/>
                <a:gd name="T163" fmla="*/ 0 h 87"/>
                <a:gd name="T164" fmla="*/ 87 w 87"/>
                <a:gd name="T165" fmla="*/ 87 h 8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7" h="87">
                  <a:moveTo>
                    <a:pt x="0" y="43"/>
                  </a:moveTo>
                  <a:lnTo>
                    <a:pt x="0" y="48"/>
                  </a:lnTo>
                  <a:lnTo>
                    <a:pt x="1" y="53"/>
                  </a:lnTo>
                  <a:lnTo>
                    <a:pt x="2" y="57"/>
                  </a:lnTo>
                  <a:lnTo>
                    <a:pt x="3" y="61"/>
                  </a:lnTo>
                  <a:lnTo>
                    <a:pt x="5" y="65"/>
                  </a:lnTo>
                  <a:lnTo>
                    <a:pt x="6" y="66"/>
                  </a:lnTo>
                  <a:lnTo>
                    <a:pt x="7" y="68"/>
                  </a:lnTo>
                  <a:lnTo>
                    <a:pt x="9" y="72"/>
                  </a:lnTo>
                  <a:lnTo>
                    <a:pt x="12" y="75"/>
                  </a:lnTo>
                  <a:lnTo>
                    <a:pt x="15" y="77"/>
                  </a:lnTo>
                  <a:lnTo>
                    <a:pt x="19" y="80"/>
                  </a:lnTo>
                  <a:lnTo>
                    <a:pt x="22" y="82"/>
                  </a:lnTo>
                  <a:lnTo>
                    <a:pt x="26" y="84"/>
                  </a:lnTo>
                  <a:lnTo>
                    <a:pt x="30" y="85"/>
                  </a:lnTo>
                  <a:lnTo>
                    <a:pt x="34" y="86"/>
                  </a:lnTo>
                  <a:lnTo>
                    <a:pt x="38" y="87"/>
                  </a:lnTo>
                  <a:lnTo>
                    <a:pt x="43" y="87"/>
                  </a:lnTo>
                  <a:lnTo>
                    <a:pt x="48" y="86"/>
                  </a:lnTo>
                  <a:lnTo>
                    <a:pt x="54" y="86"/>
                  </a:lnTo>
                  <a:lnTo>
                    <a:pt x="59" y="84"/>
                  </a:lnTo>
                  <a:lnTo>
                    <a:pt x="63" y="82"/>
                  </a:lnTo>
                  <a:lnTo>
                    <a:pt x="67" y="80"/>
                  </a:lnTo>
                  <a:lnTo>
                    <a:pt x="71" y="78"/>
                  </a:lnTo>
                  <a:lnTo>
                    <a:pt x="74" y="75"/>
                  </a:lnTo>
                  <a:lnTo>
                    <a:pt x="77" y="72"/>
                  </a:lnTo>
                  <a:lnTo>
                    <a:pt x="82" y="65"/>
                  </a:lnTo>
                  <a:lnTo>
                    <a:pt x="84" y="61"/>
                  </a:lnTo>
                  <a:lnTo>
                    <a:pt x="85" y="58"/>
                  </a:lnTo>
                  <a:lnTo>
                    <a:pt x="87" y="50"/>
                  </a:lnTo>
                  <a:lnTo>
                    <a:pt x="87" y="43"/>
                  </a:lnTo>
                  <a:lnTo>
                    <a:pt x="87" y="39"/>
                  </a:lnTo>
                  <a:lnTo>
                    <a:pt x="87" y="35"/>
                  </a:lnTo>
                  <a:lnTo>
                    <a:pt x="86" y="32"/>
                  </a:lnTo>
                  <a:lnTo>
                    <a:pt x="85" y="28"/>
                  </a:lnTo>
                  <a:lnTo>
                    <a:pt x="83" y="25"/>
                  </a:lnTo>
                  <a:lnTo>
                    <a:pt x="81" y="21"/>
                  </a:lnTo>
                  <a:lnTo>
                    <a:pt x="77" y="14"/>
                  </a:lnTo>
                  <a:lnTo>
                    <a:pt x="74" y="11"/>
                  </a:lnTo>
                  <a:lnTo>
                    <a:pt x="71" y="8"/>
                  </a:lnTo>
                  <a:lnTo>
                    <a:pt x="67" y="6"/>
                  </a:lnTo>
                  <a:lnTo>
                    <a:pt x="63" y="4"/>
                  </a:lnTo>
                  <a:lnTo>
                    <a:pt x="61" y="3"/>
                  </a:lnTo>
                  <a:lnTo>
                    <a:pt x="59" y="2"/>
                  </a:lnTo>
                  <a:lnTo>
                    <a:pt x="54" y="1"/>
                  </a:lnTo>
                  <a:lnTo>
                    <a:pt x="49" y="0"/>
                  </a:lnTo>
                  <a:lnTo>
                    <a:pt x="43" y="0"/>
                  </a:lnTo>
                  <a:lnTo>
                    <a:pt x="39" y="0"/>
                  </a:lnTo>
                  <a:lnTo>
                    <a:pt x="34" y="1"/>
                  </a:lnTo>
                  <a:lnTo>
                    <a:pt x="30" y="2"/>
                  </a:lnTo>
                  <a:lnTo>
                    <a:pt x="26" y="3"/>
                  </a:lnTo>
                  <a:lnTo>
                    <a:pt x="22" y="5"/>
                  </a:lnTo>
                  <a:lnTo>
                    <a:pt x="20" y="6"/>
                  </a:lnTo>
                  <a:lnTo>
                    <a:pt x="19" y="7"/>
                  </a:lnTo>
                  <a:lnTo>
                    <a:pt x="15" y="9"/>
                  </a:lnTo>
                  <a:lnTo>
                    <a:pt x="12" y="12"/>
                  </a:lnTo>
                  <a:lnTo>
                    <a:pt x="7" y="19"/>
                  </a:lnTo>
                  <a:lnTo>
                    <a:pt x="3" y="26"/>
                  </a:lnTo>
                  <a:lnTo>
                    <a:pt x="2" y="30"/>
                  </a:lnTo>
                  <a:lnTo>
                    <a:pt x="1" y="34"/>
                  </a:lnTo>
                  <a:lnTo>
                    <a:pt x="0" y="39"/>
                  </a:lnTo>
                  <a:lnTo>
                    <a:pt x="0" y="43"/>
                  </a:lnTo>
                  <a:close/>
                  <a:moveTo>
                    <a:pt x="14" y="44"/>
                  </a:moveTo>
                  <a:lnTo>
                    <a:pt x="14" y="38"/>
                  </a:lnTo>
                  <a:lnTo>
                    <a:pt x="14" y="34"/>
                  </a:lnTo>
                  <a:lnTo>
                    <a:pt x="16" y="25"/>
                  </a:lnTo>
                  <a:lnTo>
                    <a:pt x="17" y="21"/>
                  </a:lnTo>
                  <a:lnTo>
                    <a:pt x="19" y="18"/>
                  </a:lnTo>
                  <a:lnTo>
                    <a:pt x="23" y="13"/>
                  </a:lnTo>
                  <a:lnTo>
                    <a:pt x="27" y="9"/>
                  </a:lnTo>
                  <a:lnTo>
                    <a:pt x="32" y="6"/>
                  </a:lnTo>
                  <a:lnTo>
                    <a:pt x="37" y="4"/>
                  </a:lnTo>
                  <a:lnTo>
                    <a:pt x="43" y="4"/>
                  </a:lnTo>
                  <a:lnTo>
                    <a:pt x="47" y="4"/>
                  </a:lnTo>
                  <a:lnTo>
                    <a:pt x="50" y="5"/>
                  </a:lnTo>
                  <a:lnTo>
                    <a:pt x="53" y="6"/>
                  </a:lnTo>
                  <a:lnTo>
                    <a:pt x="56" y="7"/>
                  </a:lnTo>
                  <a:lnTo>
                    <a:pt x="59" y="9"/>
                  </a:lnTo>
                  <a:lnTo>
                    <a:pt x="62" y="11"/>
                  </a:lnTo>
                  <a:lnTo>
                    <a:pt x="66" y="16"/>
                  </a:lnTo>
                  <a:lnTo>
                    <a:pt x="69" y="21"/>
                  </a:lnTo>
                  <a:lnTo>
                    <a:pt x="71" y="28"/>
                  </a:lnTo>
                  <a:lnTo>
                    <a:pt x="73" y="34"/>
                  </a:lnTo>
                  <a:lnTo>
                    <a:pt x="73" y="41"/>
                  </a:lnTo>
                  <a:lnTo>
                    <a:pt x="73" y="50"/>
                  </a:lnTo>
                  <a:lnTo>
                    <a:pt x="72" y="53"/>
                  </a:lnTo>
                  <a:lnTo>
                    <a:pt x="72" y="57"/>
                  </a:lnTo>
                  <a:lnTo>
                    <a:pt x="69" y="64"/>
                  </a:lnTo>
                  <a:lnTo>
                    <a:pt x="68" y="68"/>
                  </a:lnTo>
                  <a:lnTo>
                    <a:pt x="65" y="71"/>
                  </a:lnTo>
                  <a:lnTo>
                    <a:pt x="63" y="74"/>
                  </a:lnTo>
                  <a:lnTo>
                    <a:pt x="60" y="77"/>
                  </a:lnTo>
                  <a:lnTo>
                    <a:pt x="57" y="80"/>
                  </a:lnTo>
                  <a:lnTo>
                    <a:pt x="53" y="81"/>
                  </a:lnTo>
                  <a:lnTo>
                    <a:pt x="48" y="82"/>
                  </a:lnTo>
                  <a:lnTo>
                    <a:pt x="43" y="83"/>
                  </a:lnTo>
                  <a:lnTo>
                    <a:pt x="39" y="82"/>
                  </a:lnTo>
                  <a:lnTo>
                    <a:pt x="34" y="81"/>
                  </a:lnTo>
                  <a:lnTo>
                    <a:pt x="32" y="80"/>
                  </a:lnTo>
                  <a:lnTo>
                    <a:pt x="29" y="79"/>
                  </a:lnTo>
                  <a:lnTo>
                    <a:pt x="24" y="75"/>
                  </a:lnTo>
                  <a:lnTo>
                    <a:pt x="22" y="72"/>
                  </a:lnTo>
                  <a:lnTo>
                    <a:pt x="20" y="70"/>
                  </a:lnTo>
                  <a:lnTo>
                    <a:pt x="17" y="63"/>
                  </a:lnTo>
                  <a:lnTo>
                    <a:pt x="15" y="59"/>
                  </a:lnTo>
                  <a:lnTo>
                    <a:pt x="14" y="54"/>
                  </a:lnTo>
                  <a:lnTo>
                    <a:pt x="14" y="49"/>
                  </a:lnTo>
                  <a:lnTo>
                    <a:pt x="14" y="44"/>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8" name="Freeform 234"/>
            <p:cNvSpPr>
              <a:spLocks/>
            </p:cNvSpPr>
            <p:nvPr/>
          </p:nvSpPr>
          <p:spPr bwMode="auto">
            <a:xfrm>
              <a:off x="2855261" y="6230361"/>
              <a:ext cx="99556" cy="86110"/>
            </a:xfrm>
            <a:custGeom>
              <a:avLst/>
              <a:gdLst>
                <a:gd name="T0" fmla="*/ 2147483647 w 62"/>
                <a:gd name="T1" fmla="*/ 2147483647 h 54"/>
                <a:gd name="T2" fmla="*/ 2147483647 w 62"/>
                <a:gd name="T3" fmla="*/ 2147483647 h 54"/>
                <a:gd name="T4" fmla="*/ 2147483647 w 62"/>
                <a:gd name="T5" fmla="*/ 2147483647 h 54"/>
                <a:gd name="T6" fmla="*/ 2147483647 w 62"/>
                <a:gd name="T7" fmla="*/ 2147483647 h 54"/>
                <a:gd name="T8" fmla="*/ 2147483647 w 62"/>
                <a:gd name="T9" fmla="*/ 2147483647 h 54"/>
                <a:gd name="T10" fmla="*/ 2147483647 w 62"/>
                <a:gd name="T11" fmla="*/ 2147483647 h 54"/>
                <a:gd name="T12" fmla="*/ 2147483647 w 62"/>
                <a:gd name="T13" fmla="*/ 2147483647 h 54"/>
                <a:gd name="T14" fmla="*/ 2147483647 w 62"/>
                <a:gd name="T15" fmla="*/ 2147483647 h 54"/>
                <a:gd name="T16" fmla="*/ 2147483647 w 62"/>
                <a:gd name="T17" fmla="*/ 2147483647 h 54"/>
                <a:gd name="T18" fmla="*/ 2147483647 w 62"/>
                <a:gd name="T19" fmla="*/ 2147483647 h 54"/>
                <a:gd name="T20" fmla="*/ 2147483647 w 62"/>
                <a:gd name="T21" fmla="*/ 2147483647 h 54"/>
                <a:gd name="T22" fmla="*/ 2147483647 w 62"/>
                <a:gd name="T23" fmla="*/ 0 h 54"/>
                <a:gd name="T24" fmla="*/ 2147483647 w 62"/>
                <a:gd name="T25" fmla="*/ 0 h 54"/>
                <a:gd name="T26" fmla="*/ 2147483647 w 62"/>
                <a:gd name="T27" fmla="*/ 0 h 54"/>
                <a:gd name="T28" fmla="*/ 2147483647 w 62"/>
                <a:gd name="T29" fmla="*/ 2147483647 h 54"/>
                <a:gd name="T30" fmla="*/ 2147483647 w 62"/>
                <a:gd name="T31" fmla="*/ 2147483647 h 54"/>
                <a:gd name="T32" fmla="*/ 2147483647 w 62"/>
                <a:gd name="T33" fmla="*/ 2147483647 h 54"/>
                <a:gd name="T34" fmla="*/ 2147483647 w 62"/>
                <a:gd name="T35" fmla="*/ 2147483647 h 54"/>
                <a:gd name="T36" fmla="*/ 2147483647 w 62"/>
                <a:gd name="T37" fmla="*/ 2147483647 h 54"/>
                <a:gd name="T38" fmla="*/ 2147483647 w 62"/>
                <a:gd name="T39" fmla="*/ 2147483647 h 54"/>
                <a:gd name="T40" fmla="*/ 2147483647 w 62"/>
                <a:gd name="T41" fmla="*/ 2147483647 h 54"/>
                <a:gd name="T42" fmla="*/ 2147483647 w 62"/>
                <a:gd name="T43" fmla="*/ 2147483647 h 54"/>
                <a:gd name="T44" fmla="*/ 2147483647 w 62"/>
                <a:gd name="T45" fmla="*/ 2147483647 h 54"/>
                <a:gd name="T46" fmla="*/ 2147483647 w 62"/>
                <a:gd name="T47" fmla="*/ 2147483647 h 54"/>
                <a:gd name="T48" fmla="*/ 2147483647 w 62"/>
                <a:gd name="T49" fmla="*/ 2147483647 h 54"/>
                <a:gd name="T50" fmla="*/ 2147483647 w 62"/>
                <a:gd name="T51" fmla="*/ 2147483647 h 54"/>
                <a:gd name="T52" fmla="*/ 2147483647 w 62"/>
                <a:gd name="T53" fmla="*/ 0 h 54"/>
                <a:gd name="T54" fmla="*/ 2147483647 w 62"/>
                <a:gd name="T55" fmla="*/ 0 h 54"/>
                <a:gd name="T56" fmla="*/ 2147483647 w 62"/>
                <a:gd name="T57" fmla="*/ 0 h 54"/>
                <a:gd name="T58" fmla="*/ 0 w 62"/>
                <a:gd name="T59" fmla="*/ 2147483647 h 54"/>
                <a:gd name="T60" fmla="*/ 2147483647 w 62"/>
                <a:gd name="T61" fmla="*/ 2147483647 h 54"/>
                <a:gd name="T62" fmla="*/ 2147483647 w 62"/>
                <a:gd name="T63" fmla="*/ 2147483647 h 54"/>
                <a:gd name="T64" fmla="*/ 2147483647 w 62"/>
                <a:gd name="T65" fmla="*/ 2147483647 h 54"/>
                <a:gd name="T66" fmla="*/ 2147483647 w 62"/>
                <a:gd name="T67" fmla="*/ 2147483647 h 54"/>
                <a:gd name="T68" fmla="*/ 2147483647 w 62"/>
                <a:gd name="T69" fmla="*/ 2147483647 h 54"/>
                <a:gd name="T70" fmla="*/ 2147483647 w 62"/>
                <a:gd name="T71" fmla="*/ 2147483647 h 54"/>
                <a:gd name="T72" fmla="*/ 2147483647 w 62"/>
                <a:gd name="T73" fmla="*/ 2147483647 h 5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
                <a:gd name="T112" fmla="*/ 0 h 54"/>
                <a:gd name="T113" fmla="*/ 62 w 62"/>
                <a:gd name="T114" fmla="*/ 54 h 5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 h="54">
                  <a:moveTo>
                    <a:pt x="23" y="54"/>
                  </a:moveTo>
                  <a:lnTo>
                    <a:pt x="27" y="53"/>
                  </a:lnTo>
                  <a:lnTo>
                    <a:pt x="30" y="52"/>
                  </a:lnTo>
                  <a:lnTo>
                    <a:pt x="35" y="50"/>
                  </a:lnTo>
                  <a:lnTo>
                    <a:pt x="39" y="47"/>
                  </a:lnTo>
                  <a:lnTo>
                    <a:pt x="40" y="46"/>
                  </a:lnTo>
                  <a:lnTo>
                    <a:pt x="41" y="46"/>
                  </a:lnTo>
                  <a:lnTo>
                    <a:pt x="42" y="46"/>
                  </a:lnTo>
                  <a:lnTo>
                    <a:pt x="42" y="47"/>
                  </a:lnTo>
                  <a:lnTo>
                    <a:pt x="42" y="51"/>
                  </a:lnTo>
                  <a:lnTo>
                    <a:pt x="42" y="52"/>
                  </a:lnTo>
                  <a:lnTo>
                    <a:pt x="43" y="53"/>
                  </a:lnTo>
                  <a:lnTo>
                    <a:pt x="59" y="50"/>
                  </a:lnTo>
                  <a:lnTo>
                    <a:pt x="61" y="49"/>
                  </a:lnTo>
                  <a:lnTo>
                    <a:pt x="62" y="48"/>
                  </a:lnTo>
                  <a:lnTo>
                    <a:pt x="61" y="48"/>
                  </a:lnTo>
                  <a:lnTo>
                    <a:pt x="60" y="47"/>
                  </a:lnTo>
                  <a:lnTo>
                    <a:pt x="55" y="47"/>
                  </a:lnTo>
                  <a:lnTo>
                    <a:pt x="53" y="46"/>
                  </a:lnTo>
                  <a:lnTo>
                    <a:pt x="52" y="45"/>
                  </a:lnTo>
                  <a:lnTo>
                    <a:pt x="51" y="44"/>
                  </a:lnTo>
                  <a:lnTo>
                    <a:pt x="52" y="3"/>
                  </a:lnTo>
                  <a:lnTo>
                    <a:pt x="52" y="1"/>
                  </a:lnTo>
                  <a:lnTo>
                    <a:pt x="51" y="0"/>
                  </a:lnTo>
                  <a:lnTo>
                    <a:pt x="49" y="0"/>
                  </a:lnTo>
                  <a:lnTo>
                    <a:pt x="41" y="0"/>
                  </a:lnTo>
                  <a:lnTo>
                    <a:pt x="35" y="0"/>
                  </a:lnTo>
                  <a:lnTo>
                    <a:pt x="33" y="0"/>
                  </a:lnTo>
                  <a:lnTo>
                    <a:pt x="32" y="1"/>
                  </a:lnTo>
                  <a:lnTo>
                    <a:pt x="32" y="2"/>
                  </a:lnTo>
                  <a:lnTo>
                    <a:pt x="33" y="2"/>
                  </a:lnTo>
                  <a:lnTo>
                    <a:pt x="36" y="3"/>
                  </a:lnTo>
                  <a:lnTo>
                    <a:pt x="41" y="5"/>
                  </a:lnTo>
                  <a:lnTo>
                    <a:pt x="42" y="5"/>
                  </a:lnTo>
                  <a:lnTo>
                    <a:pt x="43" y="6"/>
                  </a:lnTo>
                  <a:lnTo>
                    <a:pt x="42" y="35"/>
                  </a:lnTo>
                  <a:lnTo>
                    <a:pt x="42" y="37"/>
                  </a:lnTo>
                  <a:lnTo>
                    <a:pt x="42" y="40"/>
                  </a:lnTo>
                  <a:lnTo>
                    <a:pt x="41" y="41"/>
                  </a:lnTo>
                  <a:lnTo>
                    <a:pt x="40" y="43"/>
                  </a:lnTo>
                  <a:lnTo>
                    <a:pt x="38" y="45"/>
                  </a:lnTo>
                  <a:lnTo>
                    <a:pt x="35" y="46"/>
                  </a:lnTo>
                  <a:lnTo>
                    <a:pt x="31" y="47"/>
                  </a:lnTo>
                  <a:lnTo>
                    <a:pt x="26" y="47"/>
                  </a:lnTo>
                  <a:lnTo>
                    <a:pt x="22" y="47"/>
                  </a:lnTo>
                  <a:lnTo>
                    <a:pt x="20" y="46"/>
                  </a:lnTo>
                  <a:lnTo>
                    <a:pt x="19" y="45"/>
                  </a:lnTo>
                  <a:lnTo>
                    <a:pt x="18" y="44"/>
                  </a:lnTo>
                  <a:lnTo>
                    <a:pt x="17" y="42"/>
                  </a:lnTo>
                  <a:lnTo>
                    <a:pt x="16" y="41"/>
                  </a:lnTo>
                  <a:lnTo>
                    <a:pt x="16" y="39"/>
                  </a:lnTo>
                  <a:lnTo>
                    <a:pt x="16" y="3"/>
                  </a:lnTo>
                  <a:lnTo>
                    <a:pt x="16" y="1"/>
                  </a:lnTo>
                  <a:lnTo>
                    <a:pt x="15" y="0"/>
                  </a:lnTo>
                  <a:lnTo>
                    <a:pt x="14" y="0"/>
                  </a:lnTo>
                  <a:lnTo>
                    <a:pt x="9" y="0"/>
                  </a:lnTo>
                  <a:lnTo>
                    <a:pt x="3" y="0"/>
                  </a:lnTo>
                  <a:lnTo>
                    <a:pt x="1" y="0"/>
                  </a:lnTo>
                  <a:lnTo>
                    <a:pt x="0" y="0"/>
                  </a:lnTo>
                  <a:lnTo>
                    <a:pt x="0" y="1"/>
                  </a:lnTo>
                  <a:lnTo>
                    <a:pt x="1" y="2"/>
                  </a:lnTo>
                  <a:lnTo>
                    <a:pt x="4" y="3"/>
                  </a:lnTo>
                  <a:lnTo>
                    <a:pt x="6" y="4"/>
                  </a:lnTo>
                  <a:lnTo>
                    <a:pt x="7" y="4"/>
                  </a:lnTo>
                  <a:lnTo>
                    <a:pt x="7" y="6"/>
                  </a:lnTo>
                  <a:lnTo>
                    <a:pt x="7" y="35"/>
                  </a:lnTo>
                  <a:lnTo>
                    <a:pt x="7" y="39"/>
                  </a:lnTo>
                  <a:lnTo>
                    <a:pt x="8" y="42"/>
                  </a:lnTo>
                  <a:lnTo>
                    <a:pt x="9" y="46"/>
                  </a:lnTo>
                  <a:lnTo>
                    <a:pt x="10" y="48"/>
                  </a:lnTo>
                  <a:lnTo>
                    <a:pt x="11" y="50"/>
                  </a:lnTo>
                  <a:lnTo>
                    <a:pt x="13" y="51"/>
                  </a:lnTo>
                  <a:lnTo>
                    <a:pt x="15" y="52"/>
                  </a:lnTo>
                  <a:lnTo>
                    <a:pt x="19" y="53"/>
                  </a:lnTo>
                  <a:lnTo>
                    <a:pt x="23" y="54"/>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9" name="Freeform 235"/>
            <p:cNvSpPr>
              <a:spLocks/>
            </p:cNvSpPr>
            <p:nvPr/>
          </p:nvSpPr>
          <p:spPr bwMode="auto">
            <a:xfrm>
              <a:off x="2960056" y="6216009"/>
              <a:ext cx="57638" cy="96873"/>
            </a:xfrm>
            <a:custGeom>
              <a:avLst/>
              <a:gdLst>
                <a:gd name="T0" fmla="*/ 2147483647 w 36"/>
                <a:gd name="T1" fmla="*/ 2147483647 h 61"/>
                <a:gd name="T2" fmla="*/ 2147483647 w 36"/>
                <a:gd name="T3" fmla="*/ 2147483647 h 61"/>
                <a:gd name="T4" fmla="*/ 2147483647 w 36"/>
                <a:gd name="T5" fmla="*/ 2147483647 h 61"/>
                <a:gd name="T6" fmla="*/ 2147483647 w 36"/>
                <a:gd name="T7" fmla="*/ 2147483647 h 61"/>
                <a:gd name="T8" fmla="*/ 2147483647 w 36"/>
                <a:gd name="T9" fmla="*/ 2147483647 h 61"/>
                <a:gd name="T10" fmla="*/ 2147483647 w 36"/>
                <a:gd name="T11" fmla="*/ 2147483647 h 61"/>
                <a:gd name="T12" fmla="*/ 2147483647 w 36"/>
                <a:gd name="T13" fmla="*/ 2147483647 h 61"/>
                <a:gd name="T14" fmla="*/ 2147483647 w 36"/>
                <a:gd name="T15" fmla="*/ 2147483647 h 61"/>
                <a:gd name="T16" fmla="*/ 2147483647 w 36"/>
                <a:gd name="T17" fmla="*/ 2147483647 h 61"/>
                <a:gd name="T18" fmla="*/ 2147483647 w 36"/>
                <a:gd name="T19" fmla="*/ 2147483647 h 61"/>
                <a:gd name="T20" fmla="*/ 2147483647 w 36"/>
                <a:gd name="T21" fmla="*/ 2147483647 h 61"/>
                <a:gd name="T22" fmla="*/ 2147483647 w 36"/>
                <a:gd name="T23" fmla="*/ 2147483647 h 61"/>
                <a:gd name="T24" fmla="*/ 2147483647 w 36"/>
                <a:gd name="T25" fmla="*/ 0 h 61"/>
                <a:gd name="T26" fmla="*/ 2147483647 w 36"/>
                <a:gd name="T27" fmla="*/ 0 h 61"/>
                <a:gd name="T28" fmla="*/ 2147483647 w 36"/>
                <a:gd name="T29" fmla="*/ 2147483647 h 61"/>
                <a:gd name="T30" fmla="*/ 2147483647 w 36"/>
                <a:gd name="T31" fmla="*/ 2147483647 h 61"/>
                <a:gd name="T32" fmla="*/ 2147483647 w 36"/>
                <a:gd name="T33" fmla="*/ 2147483647 h 61"/>
                <a:gd name="T34" fmla="*/ 2147483647 w 36"/>
                <a:gd name="T35" fmla="*/ 2147483647 h 61"/>
                <a:gd name="T36" fmla="*/ 2147483647 w 36"/>
                <a:gd name="T37" fmla="*/ 2147483647 h 61"/>
                <a:gd name="T38" fmla="*/ 2147483647 w 36"/>
                <a:gd name="T39" fmla="*/ 2147483647 h 61"/>
                <a:gd name="T40" fmla="*/ 0 w 36"/>
                <a:gd name="T41" fmla="*/ 2147483647 h 61"/>
                <a:gd name="T42" fmla="*/ 2147483647 w 36"/>
                <a:gd name="T43" fmla="*/ 2147483647 h 61"/>
                <a:gd name="T44" fmla="*/ 2147483647 w 36"/>
                <a:gd name="T45" fmla="*/ 2147483647 h 61"/>
                <a:gd name="T46" fmla="*/ 2147483647 w 36"/>
                <a:gd name="T47" fmla="*/ 2147483647 h 61"/>
                <a:gd name="T48" fmla="*/ 2147483647 w 36"/>
                <a:gd name="T49" fmla="*/ 2147483647 h 61"/>
                <a:gd name="T50" fmla="*/ 2147483647 w 36"/>
                <a:gd name="T51" fmla="*/ 2147483647 h 61"/>
                <a:gd name="T52" fmla="*/ 2147483647 w 36"/>
                <a:gd name="T53" fmla="*/ 2147483647 h 61"/>
                <a:gd name="T54" fmla="*/ 2147483647 w 36"/>
                <a:gd name="T55" fmla="*/ 2147483647 h 61"/>
                <a:gd name="T56" fmla="*/ 2147483647 w 36"/>
                <a:gd name="T57" fmla="*/ 2147483647 h 61"/>
                <a:gd name="T58" fmla="*/ 2147483647 w 36"/>
                <a:gd name="T59" fmla="*/ 2147483647 h 61"/>
                <a:gd name="T60" fmla="*/ 2147483647 w 36"/>
                <a:gd name="T61" fmla="*/ 2147483647 h 61"/>
                <a:gd name="T62" fmla="*/ 2147483647 w 36"/>
                <a:gd name="T63" fmla="*/ 2147483647 h 61"/>
                <a:gd name="T64" fmla="*/ 2147483647 w 36"/>
                <a:gd name="T65" fmla="*/ 2147483647 h 61"/>
                <a:gd name="T66" fmla="*/ 2147483647 w 36"/>
                <a:gd name="T67" fmla="*/ 2147483647 h 61"/>
                <a:gd name="T68" fmla="*/ 2147483647 w 36"/>
                <a:gd name="T69" fmla="*/ 2147483647 h 61"/>
                <a:gd name="T70" fmla="*/ 2147483647 w 36"/>
                <a:gd name="T71" fmla="*/ 2147483647 h 61"/>
                <a:gd name="T72" fmla="*/ 2147483647 w 36"/>
                <a:gd name="T73" fmla="*/ 2147483647 h 61"/>
                <a:gd name="T74" fmla="*/ 2147483647 w 36"/>
                <a:gd name="T75" fmla="*/ 2147483647 h 61"/>
                <a:gd name="T76" fmla="*/ 2147483647 w 36"/>
                <a:gd name="T77" fmla="*/ 2147483647 h 61"/>
                <a:gd name="T78" fmla="*/ 2147483647 w 36"/>
                <a:gd name="T79" fmla="*/ 2147483647 h 61"/>
                <a:gd name="T80" fmla="*/ 2147483647 w 36"/>
                <a:gd name="T81" fmla="*/ 2147483647 h 61"/>
                <a:gd name="T82" fmla="*/ 2147483647 w 36"/>
                <a:gd name="T83" fmla="*/ 2147483647 h 61"/>
                <a:gd name="T84" fmla="*/ 2147483647 w 36"/>
                <a:gd name="T85" fmla="*/ 2147483647 h 61"/>
                <a:gd name="T86" fmla="*/ 2147483647 w 36"/>
                <a:gd name="T87" fmla="*/ 2147483647 h 61"/>
                <a:gd name="T88" fmla="*/ 2147483647 w 36"/>
                <a:gd name="T89" fmla="*/ 2147483647 h 61"/>
                <a:gd name="T90" fmla="*/ 2147483647 w 36"/>
                <a:gd name="T91" fmla="*/ 2147483647 h 61"/>
                <a:gd name="T92" fmla="*/ 2147483647 w 36"/>
                <a:gd name="T93" fmla="*/ 2147483647 h 61"/>
                <a:gd name="T94" fmla="*/ 2147483647 w 36"/>
                <a:gd name="T95" fmla="*/ 2147483647 h 61"/>
                <a:gd name="T96" fmla="*/ 2147483647 w 36"/>
                <a:gd name="T97" fmla="*/ 2147483647 h 61"/>
                <a:gd name="T98" fmla="*/ 2147483647 w 36"/>
                <a:gd name="T99" fmla="*/ 2147483647 h 61"/>
                <a:gd name="T100" fmla="*/ 2147483647 w 36"/>
                <a:gd name="T101" fmla="*/ 2147483647 h 61"/>
                <a:gd name="T102" fmla="*/ 2147483647 w 36"/>
                <a:gd name="T103" fmla="*/ 2147483647 h 61"/>
                <a:gd name="T104" fmla="*/ 2147483647 w 36"/>
                <a:gd name="T105" fmla="*/ 2147483647 h 61"/>
                <a:gd name="T106" fmla="*/ 2147483647 w 36"/>
                <a:gd name="T107" fmla="*/ 2147483647 h 61"/>
                <a:gd name="T108" fmla="*/ 2147483647 w 36"/>
                <a:gd name="T109" fmla="*/ 2147483647 h 61"/>
                <a:gd name="T110" fmla="*/ 2147483647 w 36"/>
                <a:gd name="T111" fmla="*/ 2147483647 h 6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6"/>
                <a:gd name="T169" fmla="*/ 0 h 61"/>
                <a:gd name="T170" fmla="*/ 36 w 36"/>
                <a:gd name="T171" fmla="*/ 61 h 6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6" h="61">
                  <a:moveTo>
                    <a:pt x="34" y="15"/>
                  </a:moveTo>
                  <a:lnTo>
                    <a:pt x="35" y="15"/>
                  </a:lnTo>
                  <a:lnTo>
                    <a:pt x="36" y="14"/>
                  </a:lnTo>
                  <a:lnTo>
                    <a:pt x="36" y="12"/>
                  </a:lnTo>
                  <a:lnTo>
                    <a:pt x="36" y="11"/>
                  </a:lnTo>
                  <a:lnTo>
                    <a:pt x="35" y="10"/>
                  </a:lnTo>
                  <a:lnTo>
                    <a:pt x="33" y="9"/>
                  </a:lnTo>
                  <a:lnTo>
                    <a:pt x="19" y="9"/>
                  </a:lnTo>
                  <a:lnTo>
                    <a:pt x="18" y="9"/>
                  </a:lnTo>
                  <a:lnTo>
                    <a:pt x="17" y="7"/>
                  </a:lnTo>
                  <a:lnTo>
                    <a:pt x="17" y="3"/>
                  </a:lnTo>
                  <a:lnTo>
                    <a:pt x="17" y="1"/>
                  </a:lnTo>
                  <a:lnTo>
                    <a:pt x="17" y="0"/>
                  </a:lnTo>
                  <a:lnTo>
                    <a:pt x="16" y="0"/>
                  </a:lnTo>
                  <a:lnTo>
                    <a:pt x="14" y="2"/>
                  </a:lnTo>
                  <a:lnTo>
                    <a:pt x="10" y="8"/>
                  </a:lnTo>
                  <a:lnTo>
                    <a:pt x="7" y="10"/>
                  </a:lnTo>
                  <a:lnTo>
                    <a:pt x="4" y="12"/>
                  </a:lnTo>
                  <a:lnTo>
                    <a:pt x="1" y="13"/>
                  </a:lnTo>
                  <a:lnTo>
                    <a:pt x="1" y="14"/>
                  </a:lnTo>
                  <a:lnTo>
                    <a:pt x="0" y="15"/>
                  </a:lnTo>
                  <a:lnTo>
                    <a:pt x="1" y="16"/>
                  </a:lnTo>
                  <a:lnTo>
                    <a:pt x="4" y="16"/>
                  </a:lnTo>
                  <a:lnTo>
                    <a:pt x="7" y="16"/>
                  </a:lnTo>
                  <a:lnTo>
                    <a:pt x="7" y="18"/>
                  </a:lnTo>
                  <a:lnTo>
                    <a:pt x="7" y="48"/>
                  </a:lnTo>
                  <a:lnTo>
                    <a:pt x="7" y="51"/>
                  </a:lnTo>
                  <a:lnTo>
                    <a:pt x="7" y="52"/>
                  </a:lnTo>
                  <a:lnTo>
                    <a:pt x="8" y="54"/>
                  </a:lnTo>
                  <a:lnTo>
                    <a:pt x="9" y="56"/>
                  </a:lnTo>
                  <a:lnTo>
                    <a:pt x="10" y="58"/>
                  </a:lnTo>
                  <a:lnTo>
                    <a:pt x="12" y="60"/>
                  </a:lnTo>
                  <a:lnTo>
                    <a:pt x="15" y="61"/>
                  </a:lnTo>
                  <a:lnTo>
                    <a:pt x="18" y="61"/>
                  </a:lnTo>
                  <a:lnTo>
                    <a:pt x="21" y="61"/>
                  </a:lnTo>
                  <a:lnTo>
                    <a:pt x="25" y="61"/>
                  </a:lnTo>
                  <a:lnTo>
                    <a:pt x="27" y="61"/>
                  </a:lnTo>
                  <a:lnTo>
                    <a:pt x="32" y="59"/>
                  </a:lnTo>
                  <a:lnTo>
                    <a:pt x="34" y="57"/>
                  </a:lnTo>
                  <a:lnTo>
                    <a:pt x="34" y="55"/>
                  </a:lnTo>
                  <a:lnTo>
                    <a:pt x="34" y="54"/>
                  </a:lnTo>
                  <a:lnTo>
                    <a:pt x="33" y="54"/>
                  </a:lnTo>
                  <a:lnTo>
                    <a:pt x="30" y="55"/>
                  </a:lnTo>
                  <a:lnTo>
                    <a:pt x="28" y="55"/>
                  </a:lnTo>
                  <a:lnTo>
                    <a:pt x="25" y="56"/>
                  </a:lnTo>
                  <a:lnTo>
                    <a:pt x="21" y="55"/>
                  </a:lnTo>
                  <a:lnTo>
                    <a:pt x="18" y="53"/>
                  </a:lnTo>
                  <a:lnTo>
                    <a:pt x="17" y="52"/>
                  </a:lnTo>
                  <a:lnTo>
                    <a:pt x="16" y="50"/>
                  </a:lnTo>
                  <a:lnTo>
                    <a:pt x="16" y="47"/>
                  </a:lnTo>
                  <a:lnTo>
                    <a:pt x="16" y="21"/>
                  </a:lnTo>
                  <a:lnTo>
                    <a:pt x="16" y="18"/>
                  </a:lnTo>
                  <a:lnTo>
                    <a:pt x="17" y="16"/>
                  </a:lnTo>
                  <a:lnTo>
                    <a:pt x="18" y="15"/>
                  </a:lnTo>
                  <a:lnTo>
                    <a:pt x="20" y="15"/>
                  </a:lnTo>
                  <a:lnTo>
                    <a:pt x="34" y="15"/>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0" name="Freeform 236"/>
            <p:cNvSpPr>
              <a:spLocks/>
            </p:cNvSpPr>
            <p:nvPr/>
          </p:nvSpPr>
          <p:spPr bwMode="auto">
            <a:xfrm>
              <a:off x="3028173" y="6228567"/>
              <a:ext cx="55891" cy="87903"/>
            </a:xfrm>
            <a:custGeom>
              <a:avLst/>
              <a:gdLst>
                <a:gd name="T0" fmla="*/ 0 w 35"/>
                <a:gd name="T1" fmla="*/ 2147483647 h 56"/>
                <a:gd name="T2" fmla="*/ 2147483647 w 35"/>
                <a:gd name="T3" fmla="*/ 2147483647 h 56"/>
                <a:gd name="T4" fmla="*/ 2147483647 w 35"/>
                <a:gd name="T5" fmla="*/ 2147483647 h 56"/>
                <a:gd name="T6" fmla="*/ 2147483647 w 35"/>
                <a:gd name="T7" fmla="*/ 2147483647 h 56"/>
                <a:gd name="T8" fmla="*/ 2147483647 w 35"/>
                <a:gd name="T9" fmla="*/ 2147483647 h 56"/>
                <a:gd name="T10" fmla="*/ 2147483647 w 35"/>
                <a:gd name="T11" fmla="*/ 2147483647 h 56"/>
                <a:gd name="T12" fmla="*/ 2147483647 w 35"/>
                <a:gd name="T13" fmla="*/ 2147483647 h 56"/>
                <a:gd name="T14" fmla="*/ 2147483647 w 35"/>
                <a:gd name="T15" fmla="*/ 2147483647 h 56"/>
                <a:gd name="T16" fmla="*/ 2147483647 w 35"/>
                <a:gd name="T17" fmla="*/ 2147483647 h 56"/>
                <a:gd name="T18" fmla="*/ 2147483647 w 35"/>
                <a:gd name="T19" fmla="*/ 2147483647 h 56"/>
                <a:gd name="T20" fmla="*/ 2147483647 w 35"/>
                <a:gd name="T21" fmla="*/ 2147483647 h 56"/>
                <a:gd name="T22" fmla="*/ 2147483647 w 35"/>
                <a:gd name="T23" fmla="*/ 2147483647 h 56"/>
                <a:gd name="T24" fmla="*/ 2147483647 w 35"/>
                <a:gd name="T25" fmla="*/ 2147483647 h 56"/>
                <a:gd name="T26" fmla="*/ 2147483647 w 35"/>
                <a:gd name="T27" fmla="*/ 2147483647 h 56"/>
                <a:gd name="T28" fmla="*/ 2147483647 w 35"/>
                <a:gd name="T29" fmla="*/ 2147483647 h 56"/>
                <a:gd name="T30" fmla="*/ 2147483647 w 35"/>
                <a:gd name="T31" fmla="*/ 2147483647 h 56"/>
                <a:gd name="T32" fmla="*/ 2147483647 w 35"/>
                <a:gd name="T33" fmla="*/ 2147483647 h 56"/>
                <a:gd name="T34" fmla="*/ 2147483647 w 35"/>
                <a:gd name="T35" fmla="*/ 2147483647 h 56"/>
                <a:gd name="T36" fmla="*/ 2147483647 w 35"/>
                <a:gd name="T37" fmla="*/ 2147483647 h 56"/>
                <a:gd name="T38" fmla="*/ 2147483647 w 35"/>
                <a:gd name="T39" fmla="*/ 2147483647 h 56"/>
                <a:gd name="T40" fmla="*/ 2147483647 w 35"/>
                <a:gd name="T41" fmla="*/ 2147483647 h 56"/>
                <a:gd name="T42" fmla="*/ 2147483647 w 35"/>
                <a:gd name="T43" fmla="*/ 0 h 56"/>
                <a:gd name="T44" fmla="*/ 2147483647 w 35"/>
                <a:gd name="T45" fmla="*/ 0 h 56"/>
                <a:gd name="T46" fmla="*/ 2147483647 w 35"/>
                <a:gd name="T47" fmla="*/ 2147483647 h 56"/>
                <a:gd name="T48" fmla="*/ 2147483647 w 35"/>
                <a:gd name="T49" fmla="*/ 2147483647 h 56"/>
                <a:gd name="T50" fmla="*/ 2147483647 w 35"/>
                <a:gd name="T51" fmla="*/ 2147483647 h 56"/>
                <a:gd name="T52" fmla="*/ 2147483647 w 35"/>
                <a:gd name="T53" fmla="*/ 2147483647 h 56"/>
                <a:gd name="T54" fmla="*/ 2147483647 w 35"/>
                <a:gd name="T55" fmla="*/ 2147483647 h 56"/>
                <a:gd name="T56" fmla="*/ 2147483647 w 35"/>
                <a:gd name="T57" fmla="*/ 2147483647 h 56"/>
                <a:gd name="T58" fmla="*/ 2147483647 w 35"/>
                <a:gd name="T59" fmla="*/ 2147483647 h 56"/>
                <a:gd name="T60" fmla="*/ 2147483647 w 35"/>
                <a:gd name="T61" fmla="*/ 2147483647 h 56"/>
                <a:gd name="T62" fmla="*/ 2147483647 w 35"/>
                <a:gd name="T63" fmla="*/ 2147483647 h 56"/>
                <a:gd name="T64" fmla="*/ 2147483647 w 35"/>
                <a:gd name="T65" fmla="*/ 2147483647 h 56"/>
                <a:gd name="T66" fmla="*/ 2147483647 w 35"/>
                <a:gd name="T67" fmla="*/ 2147483647 h 56"/>
                <a:gd name="T68" fmla="*/ 2147483647 w 35"/>
                <a:gd name="T69" fmla="*/ 2147483647 h 56"/>
                <a:gd name="T70" fmla="*/ 2147483647 w 35"/>
                <a:gd name="T71" fmla="*/ 2147483647 h 56"/>
                <a:gd name="T72" fmla="*/ 2147483647 w 35"/>
                <a:gd name="T73" fmla="*/ 2147483647 h 56"/>
                <a:gd name="T74" fmla="*/ 2147483647 w 35"/>
                <a:gd name="T75" fmla="*/ 2147483647 h 56"/>
                <a:gd name="T76" fmla="*/ 2147483647 w 35"/>
                <a:gd name="T77" fmla="*/ 2147483647 h 56"/>
                <a:gd name="T78" fmla="*/ 0 w 35"/>
                <a:gd name="T79" fmla="*/ 2147483647 h 56"/>
                <a:gd name="T80" fmla="*/ 0 w 35"/>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5"/>
                <a:gd name="T124" fmla="*/ 0 h 56"/>
                <a:gd name="T125" fmla="*/ 35 w 35"/>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5" h="56">
                  <a:moveTo>
                    <a:pt x="0" y="51"/>
                  </a:moveTo>
                  <a:lnTo>
                    <a:pt x="0" y="52"/>
                  </a:lnTo>
                  <a:lnTo>
                    <a:pt x="2" y="53"/>
                  </a:lnTo>
                  <a:lnTo>
                    <a:pt x="4" y="54"/>
                  </a:lnTo>
                  <a:lnTo>
                    <a:pt x="7" y="55"/>
                  </a:lnTo>
                  <a:lnTo>
                    <a:pt x="16" y="56"/>
                  </a:lnTo>
                  <a:lnTo>
                    <a:pt x="21" y="55"/>
                  </a:lnTo>
                  <a:lnTo>
                    <a:pt x="25" y="54"/>
                  </a:lnTo>
                  <a:lnTo>
                    <a:pt x="28" y="52"/>
                  </a:lnTo>
                  <a:lnTo>
                    <a:pt x="31" y="50"/>
                  </a:lnTo>
                  <a:lnTo>
                    <a:pt x="33" y="48"/>
                  </a:lnTo>
                  <a:lnTo>
                    <a:pt x="34" y="45"/>
                  </a:lnTo>
                  <a:lnTo>
                    <a:pt x="35" y="40"/>
                  </a:lnTo>
                  <a:lnTo>
                    <a:pt x="34" y="37"/>
                  </a:lnTo>
                  <a:lnTo>
                    <a:pt x="34" y="35"/>
                  </a:lnTo>
                  <a:lnTo>
                    <a:pt x="32" y="33"/>
                  </a:lnTo>
                  <a:lnTo>
                    <a:pt x="31" y="31"/>
                  </a:lnTo>
                  <a:lnTo>
                    <a:pt x="26" y="27"/>
                  </a:lnTo>
                  <a:lnTo>
                    <a:pt x="22" y="24"/>
                  </a:lnTo>
                  <a:lnTo>
                    <a:pt x="13" y="18"/>
                  </a:lnTo>
                  <a:lnTo>
                    <a:pt x="10" y="15"/>
                  </a:lnTo>
                  <a:lnTo>
                    <a:pt x="9" y="13"/>
                  </a:lnTo>
                  <a:lnTo>
                    <a:pt x="8" y="12"/>
                  </a:lnTo>
                  <a:lnTo>
                    <a:pt x="9" y="10"/>
                  </a:lnTo>
                  <a:lnTo>
                    <a:pt x="9" y="8"/>
                  </a:lnTo>
                  <a:lnTo>
                    <a:pt x="10" y="7"/>
                  </a:lnTo>
                  <a:lnTo>
                    <a:pt x="11" y="5"/>
                  </a:lnTo>
                  <a:lnTo>
                    <a:pt x="12" y="5"/>
                  </a:lnTo>
                  <a:lnTo>
                    <a:pt x="14" y="4"/>
                  </a:lnTo>
                  <a:lnTo>
                    <a:pt x="17" y="3"/>
                  </a:lnTo>
                  <a:lnTo>
                    <a:pt x="20" y="4"/>
                  </a:lnTo>
                  <a:lnTo>
                    <a:pt x="23" y="5"/>
                  </a:lnTo>
                  <a:lnTo>
                    <a:pt x="25" y="7"/>
                  </a:lnTo>
                  <a:lnTo>
                    <a:pt x="26" y="9"/>
                  </a:lnTo>
                  <a:lnTo>
                    <a:pt x="28" y="12"/>
                  </a:lnTo>
                  <a:lnTo>
                    <a:pt x="29" y="14"/>
                  </a:lnTo>
                  <a:lnTo>
                    <a:pt x="30" y="14"/>
                  </a:lnTo>
                  <a:lnTo>
                    <a:pt x="31" y="14"/>
                  </a:lnTo>
                  <a:lnTo>
                    <a:pt x="31" y="13"/>
                  </a:lnTo>
                  <a:lnTo>
                    <a:pt x="31" y="8"/>
                  </a:lnTo>
                  <a:lnTo>
                    <a:pt x="31" y="4"/>
                  </a:lnTo>
                  <a:lnTo>
                    <a:pt x="29" y="2"/>
                  </a:lnTo>
                  <a:lnTo>
                    <a:pt x="28" y="1"/>
                  </a:lnTo>
                  <a:lnTo>
                    <a:pt x="25" y="0"/>
                  </a:lnTo>
                  <a:lnTo>
                    <a:pt x="17" y="0"/>
                  </a:lnTo>
                  <a:lnTo>
                    <a:pt x="13" y="0"/>
                  </a:lnTo>
                  <a:lnTo>
                    <a:pt x="10" y="1"/>
                  </a:lnTo>
                  <a:lnTo>
                    <a:pt x="7" y="3"/>
                  </a:lnTo>
                  <a:lnTo>
                    <a:pt x="5" y="5"/>
                  </a:lnTo>
                  <a:lnTo>
                    <a:pt x="3" y="7"/>
                  </a:lnTo>
                  <a:lnTo>
                    <a:pt x="2" y="10"/>
                  </a:lnTo>
                  <a:lnTo>
                    <a:pt x="1" y="12"/>
                  </a:lnTo>
                  <a:lnTo>
                    <a:pt x="1" y="15"/>
                  </a:lnTo>
                  <a:lnTo>
                    <a:pt x="1" y="18"/>
                  </a:lnTo>
                  <a:lnTo>
                    <a:pt x="2" y="21"/>
                  </a:lnTo>
                  <a:lnTo>
                    <a:pt x="3" y="23"/>
                  </a:lnTo>
                  <a:lnTo>
                    <a:pt x="5" y="24"/>
                  </a:lnTo>
                  <a:lnTo>
                    <a:pt x="9" y="28"/>
                  </a:lnTo>
                  <a:lnTo>
                    <a:pt x="13" y="31"/>
                  </a:lnTo>
                  <a:lnTo>
                    <a:pt x="18" y="33"/>
                  </a:lnTo>
                  <a:lnTo>
                    <a:pt x="22" y="36"/>
                  </a:lnTo>
                  <a:lnTo>
                    <a:pt x="24" y="37"/>
                  </a:lnTo>
                  <a:lnTo>
                    <a:pt x="25" y="39"/>
                  </a:lnTo>
                  <a:lnTo>
                    <a:pt x="26" y="41"/>
                  </a:lnTo>
                  <a:lnTo>
                    <a:pt x="26" y="43"/>
                  </a:lnTo>
                  <a:lnTo>
                    <a:pt x="26" y="45"/>
                  </a:lnTo>
                  <a:lnTo>
                    <a:pt x="25" y="47"/>
                  </a:lnTo>
                  <a:lnTo>
                    <a:pt x="24" y="49"/>
                  </a:lnTo>
                  <a:lnTo>
                    <a:pt x="22" y="50"/>
                  </a:lnTo>
                  <a:lnTo>
                    <a:pt x="19" y="52"/>
                  </a:lnTo>
                  <a:lnTo>
                    <a:pt x="15" y="52"/>
                  </a:lnTo>
                  <a:lnTo>
                    <a:pt x="13" y="52"/>
                  </a:lnTo>
                  <a:lnTo>
                    <a:pt x="10" y="51"/>
                  </a:lnTo>
                  <a:lnTo>
                    <a:pt x="8" y="50"/>
                  </a:lnTo>
                  <a:lnTo>
                    <a:pt x="7" y="48"/>
                  </a:lnTo>
                  <a:lnTo>
                    <a:pt x="4" y="43"/>
                  </a:lnTo>
                  <a:lnTo>
                    <a:pt x="3" y="41"/>
                  </a:lnTo>
                  <a:lnTo>
                    <a:pt x="2" y="40"/>
                  </a:lnTo>
                  <a:lnTo>
                    <a:pt x="1" y="40"/>
                  </a:lnTo>
                  <a:lnTo>
                    <a:pt x="0" y="41"/>
                  </a:lnTo>
                  <a:lnTo>
                    <a:pt x="0" y="44"/>
                  </a:lnTo>
                  <a:lnTo>
                    <a:pt x="0" y="5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1" name="Freeform 237"/>
            <p:cNvSpPr>
              <a:spLocks noEditPoints="1"/>
            </p:cNvSpPr>
            <p:nvPr/>
          </p:nvSpPr>
          <p:spPr bwMode="auto">
            <a:xfrm>
              <a:off x="3096289" y="6228567"/>
              <a:ext cx="82090" cy="87903"/>
            </a:xfrm>
            <a:custGeom>
              <a:avLst/>
              <a:gdLst>
                <a:gd name="T0" fmla="*/ 2147483647 w 52"/>
                <a:gd name="T1" fmla="*/ 2147483647 h 56"/>
                <a:gd name="T2" fmla="*/ 2147483647 w 52"/>
                <a:gd name="T3" fmla="*/ 2147483647 h 56"/>
                <a:gd name="T4" fmla="*/ 2147483647 w 52"/>
                <a:gd name="T5" fmla="*/ 2147483647 h 56"/>
                <a:gd name="T6" fmla="*/ 2147483647 w 52"/>
                <a:gd name="T7" fmla="*/ 2147483647 h 56"/>
                <a:gd name="T8" fmla="*/ 2147483647 w 52"/>
                <a:gd name="T9" fmla="*/ 2147483647 h 56"/>
                <a:gd name="T10" fmla="*/ 2147483647 w 52"/>
                <a:gd name="T11" fmla="*/ 2147483647 h 56"/>
                <a:gd name="T12" fmla="*/ 2147483647 w 52"/>
                <a:gd name="T13" fmla="*/ 2147483647 h 56"/>
                <a:gd name="T14" fmla="*/ 2147483647 w 52"/>
                <a:gd name="T15" fmla="*/ 2147483647 h 56"/>
                <a:gd name="T16" fmla="*/ 2147483647 w 52"/>
                <a:gd name="T17" fmla="*/ 2147483647 h 56"/>
                <a:gd name="T18" fmla="*/ 2147483647 w 52"/>
                <a:gd name="T19" fmla="*/ 2147483647 h 56"/>
                <a:gd name="T20" fmla="*/ 2147483647 w 52"/>
                <a:gd name="T21" fmla="*/ 2147483647 h 56"/>
                <a:gd name="T22" fmla="*/ 2147483647 w 52"/>
                <a:gd name="T23" fmla="*/ 2147483647 h 56"/>
                <a:gd name="T24" fmla="*/ 2147483647 w 52"/>
                <a:gd name="T25" fmla="*/ 2147483647 h 56"/>
                <a:gd name="T26" fmla="*/ 2147483647 w 52"/>
                <a:gd name="T27" fmla="*/ 2147483647 h 56"/>
                <a:gd name="T28" fmla="*/ 2147483647 w 52"/>
                <a:gd name="T29" fmla="*/ 2147483647 h 56"/>
                <a:gd name="T30" fmla="*/ 2147483647 w 52"/>
                <a:gd name="T31" fmla="*/ 2147483647 h 56"/>
                <a:gd name="T32" fmla="*/ 2147483647 w 52"/>
                <a:gd name="T33" fmla="*/ 2147483647 h 56"/>
                <a:gd name="T34" fmla="*/ 2147483647 w 52"/>
                <a:gd name="T35" fmla="*/ 0 h 56"/>
                <a:gd name="T36" fmla="*/ 2147483647 w 52"/>
                <a:gd name="T37" fmla="*/ 2147483647 h 56"/>
                <a:gd name="T38" fmla="*/ 2147483647 w 52"/>
                <a:gd name="T39" fmla="*/ 2147483647 h 56"/>
                <a:gd name="T40" fmla="*/ 2147483647 w 52"/>
                <a:gd name="T41" fmla="*/ 2147483647 h 56"/>
                <a:gd name="T42" fmla="*/ 2147483647 w 52"/>
                <a:gd name="T43" fmla="*/ 2147483647 h 56"/>
                <a:gd name="T44" fmla="*/ 2147483647 w 52"/>
                <a:gd name="T45" fmla="*/ 2147483647 h 56"/>
                <a:gd name="T46" fmla="*/ 2147483647 w 52"/>
                <a:gd name="T47" fmla="*/ 2147483647 h 56"/>
                <a:gd name="T48" fmla="*/ 2147483647 w 52"/>
                <a:gd name="T49" fmla="*/ 2147483647 h 56"/>
                <a:gd name="T50" fmla="*/ 2147483647 w 52"/>
                <a:gd name="T51" fmla="*/ 2147483647 h 56"/>
                <a:gd name="T52" fmla="*/ 2147483647 w 52"/>
                <a:gd name="T53" fmla="*/ 2147483647 h 56"/>
                <a:gd name="T54" fmla="*/ 2147483647 w 52"/>
                <a:gd name="T55" fmla="*/ 2147483647 h 56"/>
                <a:gd name="T56" fmla="*/ 2147483647 w 52"/>
                <a:gd name="T57" fmla="*/ 2147483647 h 56"/>
                <a:gd name="T58" fmla="*/ 2147483647 w 52"/>
                <a:gd name="T59" fmla="*/ 2147483647 h 56"/>
                <a:gd name="T60" fmla="*/ 2147483647 w 52"/>
                <a:gd name="T61" fmla="*/ 2147483647 h 56"/>
                <a:gd name="T62" fmla="*/ 2147483647 w 52"/>
                <a:gd name="T63" fmla="*/ 2147483647 h 56"/>
                <a:gd name="T64" fmla="*/ 2147483647 w 52"/>
                <a:gd name="T65" fmla="*/ 2147483647 h 56"/>
                <a:gd name="T66" fmla="*/ 2147483647 w 52"/>
                <a:gd name="T67" fmla="*/ 2147483647 h 56"/>
                <a:gd name="T68" fmla="*/ 2147483647 w 52"/>
                <a:gd name="T69" fmla="*/ 0 h 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2"/>
                <a:gd name="T106" fmla="*/ 0 h 56"/>
                <a:gd name="T107" fmla="*/ 52 w 52"/>
                <a:gd name="T108" fmla="*/ 56 h 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2" h="56">
                  <a:moveTo>
                    <a:pt x="26" y="53"/>
                  </a:moveTo>
                  <a:lnTo>
                    <a:pt x="22" y="52"/>
                  </a:lnTo>
                  <a:lnTo>
                    <a:pt x="19" y="50"/>
                  </a:lnTo>
                  <a:lnTo>
                    <a:pt x="17" y="48"/>
                  </a:lnTo>
                  <a:lnTo>
                    <a:pt x="14" y="44"/>
                  </a:lnTo>
                  <a:lnTo>
                    <a:pt x="12" y="41"/>
                  </a:lnTo>
                  <a:lnTo>
                    <a:pt x="11" y="37"/>
                  </a:lnTo>
                  <a:lnTo>
                    <a:pt x="10" y="33"/>
                  </a:lnTo>
                  <a:lnTo>
                    <a:pt x="10" y="29"/>
                  </a:lnTo>
                  <a:lnTo>
                    <a:pt x="10" y="23"/>
                  </a:lnTo>
                  <a:lnTo>
                    <a:pt x="11" y="18"/>
                  </a:lnTo>
                  <a:lnTo>
                    <a:pt x="12" y="14"/>
                  </a:lnTo>
                  <a:lnTo>
                    <a:pt x="14" y="10"/>
                  </a:lnTo>
                  <a:lnTo>
                    <a:pt x="17" y="7"/>
                  </a:lnTo>
                  <a:lnTo>
                    <a:pt x="18" y="6"/>
                  </a:lnTo>
                  <a:lnTo>
                    <a:pt x="19" y="5"/>
                  </a:lnTo>
                  <a:lnTo>
                    <a:pt x="22" y="3"/>
                  </a:lnTo>
                  <a:lnTo>
                    <a:pt x="26" y="3"/>
                  </a:lnTo>
                  <a:lnTo>
                    <a:pt x="30" y="3"/>
                  </a:lnTo>
                  <a:lnTo>
                    <a:pt x="33" y="5"/>
                  </a:lnTo>
                  <a:lnTo>
                    <a:pt x="35" y="8"/>
                  </a:lnTo>
                  <a:lnTo>
                    <a:pt x="38" y="11"/>
                  </a:lnTo>
                  <a:lnTo>
                    <a:pt x="41" y="19"/>
                  </a:lnTo>
                  <a:lnTo>
                    <a:pt x="41" y="23"/>
                  </a:lnTo>
                  <a:lnTo>
                    <a:pt x="42" y="27"/>
                  </a:lnTo>
                  <a:lnTo>
                    <a:pt x="41" y="33"/>
                  </a:lnTo>
                  <a:lnTo>
                    <a:pt x="41" y="37"/>
                  </a:lnTo>
                  <a:lnTo>
                    <a:pt x="39" y="42"/>
                  </a:lnTo>
                  <a:lnTo>
                    <a:pt x="38" y="45"/>
                  </a:lnTo>
                  <a:lnTo>
                    <a:pt x="35" y="49"/>
                  </a:lnTo>
                  <a:lnTo>
                    <a:pt x="34" y="50"/>
                  </a:lnTo>
                  <a:lnTo>
                    <a:pt x="32" y="51"/>
                  </a:lnTo>
                  <a:lnTo>
                    <a:pt x="29" y="52"/>
                  </a:lnTo>
                  <a:lnTo>
                    <a:pt x="26" y="53"/>
                  </a:lnTo>
                  <a:close/>
                  <a:moveTo>
                    <a:pt x="26" y="0"/>
                  </a:moveTo>
                  <a:lnTo>
                    <a:pt x="23" y="0"/>
                  </a:lnTo>
                  <a:lnTo>
                    <a:pt x="20" y="0"/>
                  </a:lnTo>
                  <a:lnTo>
                    <a:pt x="14" y="2"/>
                  </a:lnTo>
                  <a:lnTo>
                    <a:pt x="10" y="5"/>
                  </a:lnTo>
                  <a:lnTo>
                    <a:pt x="8" y="7"/>
                  </a:lnTo>
                  <a:lnTo>
                    <a:pt x="6" y="9"/>
                  </a:lnTo>
                  <a:lnTo>
                    <a:pt x="4" y="13"/>
                  </a:lnTo>
                  <a:lnTo>
                    <a:pt x="2" y="18"/>
                  </a:lnTo>
                  <a:lnTo>
                    <a:pt x="1" y="23"/>
                  </a:lnTo>
                  <a:lnTo>
                    <a:pt x="0" y="28"/>
                  </a:lnTo>
                  <a:lnTo>
                    <a:pt x="1" y="33"/>
                  </a:lnTo>
                  <a:lnTo>
                    <a:pt x="2" y="38"/>
                  </a:lnTo>
                  <a:lnTo>
                    <a:pt x="4" y="43"/>
                  </a:lnTo>
                  <a:lnTo>
                    <a:pt x="6" y="47"/>
                  </a:lnTo>
                  <a:lnTo>
                    <a:pt x="8" y="49"/>
                  </a:lnTo>
                  <a:lnTo>
                    <a:pt x="10" y="51"/>
                  </a:lnTo>
                  <a:lnTo>
                    <a:pt x="14" y="54"/>
                  </a:lnTo>
                  <a:lnTo>
                    <a:pt x="19" y="55"/>
                  </a:lnTo>
                  <a:lnTo>
                    <a:pt x="26" y="56"/>
                  </a:lnTo>
                  <a:lnTo>
                    <a:pt x="32" y="55"/>
                  </a:lnTo>
                  <a:lnTo>
                    <a:pt x="38" y="53"/>
                  </a:lnTo>
                  <a:lnTo>
                    <a:pt x="42" y="51"/>
                  </a:lnTo>
                  <a:lnTo>
                    <a:pt x="46" y="47"/>
                  </a:lnTo>
                  <a:lnTo>
                    <a:pt x="48" y="42"/>
                  </a:lnTo>
                  <a:lnTo>
                    <a:pt x="50" y="38"/>
                  </a:lnTo>
                  <a:lnTo>
                    <a:pt x="51" y="33"/>
                  </a:lnTo>
                  <a:lnTo>
                    <a:pt x="52" y="28"/>
                  </a:lnTo>
                  <a:lnTo>
                    <a:pt x="51" y="22"/>
                  </a:lnTo>
                  <a:lnTo>
                    <a:pt x="50" y="17"/>
                  </a:lnTo>
                  <a:lnTo>
                    <a:pt x="47" y="12"/>
                  </a:lnTo>
                  <a:lnTo>
                    <a:pt x="44" y="8"/>
                  </a:lnTo>
                  <a:lnTo>
                    <a:pt x="41" y="5"/>
                  </a:lnTo>
                  <a:lnTo>
                    <a:pt x="38" y="3"/>
                  </a:lnTo>
                  <a:lnTo>
                    <a:pt x="36" y="2"/>
                  </a:lnTo>
                  <a:lnTo>
                    <a:pt x="31" y="0"/>
                  </a:lnTo>
                  <a:lnTo>
                    <a:pt x="26"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2" name="Freeform 238"/>
            <p:cNvSpPr>
              <a:spLocks/>
            </p:cNvSpPr>
            <p:nvPr/>
          </p:nvSpPr>
          <p:spPr bwMode="auto">
            <a:xfrm>
              <a:off x="3185366" y="6230361"/>
              <a:ext cx="99555" cy="86110"/>
            </a:xfrm>
            <a:custGeom>
              <a:avLst/>
              <a:gdLst>
                <a:gd name="T0" fmla="*/ 2147483647 w 62"/>
                <a:gd name="T1" fmla="*/ 2147483647 h 54"/>
                <a:gd name="T2" fmla="*/ 2147483647 w 62"/>
                <a:gd name="T3" fmla="*/ 2147483647 h 54"/>
                <a:gd name="T4" fmla="*/ 2147483647 w 62"/>
                <a:gd name="T5" fmla="*/ 2147483647 h 54"/>
                <a:gd name="T6" fmla="*/ 2147483647 w 62"/>
                <a:gd name="T7" fmla="*/ 2147483647 h 54"/>
                <a:gd name="T8" fmla="*/ 2147483647 w 62"/>
                <a:gd name="T9" fmla="*/ 2147483647 h 54"/>
                <a:gd name="T10" fmla="*/ 2147483647 w 62"/>
                <a:gd name="T11" fmla="*/ 2147483647 h 54"/>
                <a:gd name="T12" fmla="*/ 2147483647 w 62"/>
                <a:gd name="T13" fmla="*/ 2147483647 h 54"/>
                <a:gd name="T14" fmla="*/ 2147483647 w 62"/>
                <a:gd name="T15" fmla="*/ 2147483647 h 54"/>
                <a:gd name="T16" fmla="*/ 2147483647 w 62"/>
                <a:gd name="T17" fmla="*/ 2147483647 h 54"/>
                <a:gd name="T18" fmla="*/ 2147483647 w 62"/>
                <a:gd name="T19" fmla="*/ 2147483647 h 54"/>
                <a:gd name="T20" fmla="*/ 2147483647 w 62"/>
                <a:gd name="T21" fmla="*/ 0 h 54"/>
                <a:gd name="T22" fmla="*/ 2147483647 w 62"/>
                <a:gd name="T23" fmla="*/ 0 h 54"/>
                <a:gd name="T24" fmla="*/ 2147483647 w 62"/>
                <a:gd name="T25" fmla="*/ 0 h 54"/>
                <a:gd name="T26" fmla="*/ 2147483647 w 62"/>
                <a:gd name="T27" fmla="*/ 2147483647 h 54"/>
                <a:gd name="T28" fmla="*/ 2147483647 w 62"/>
                <a:gd name="T29" fmla="*/ 2147483647 h 54"/>
                <a:gd name="T30" fmla="*/ 2147483647 w 62"/>
                <a:gd name="T31" fmla="*/ 2147483647 h 54"/>
                <a:gd name="T32" fmla="*/ 2147483647 w 62"/>
                <a:gd name="T33" fmla="*/ 2147483647 h 54"/>
                <a:gd name="T34" fmla="*/ 2147483647 w 62"/>
                <a:gd name="T35" fmla="*/ 2147483647 h 54"/>
                <a:gd name="T36" fmla="*/ 2147483647 w 62"/>
                <a:gd name="T37" fmla="*/ 2147483647 h 54"/>
                <a:gd name="T38" fmla="*/ 2147483647 w 62"/>
                <a:gd name="T39" fmla="*/ 2147483647 h 54"/>
                <a:gd name="T40" fmla="*/ 2147483647 w 62"/>
                <a:gd name="T41" fmla="*/ 2147483647 h 54"/>
                <a:gd name="T42" fmla="*/ 2147483647 w 62"/>
                <a:gd name="T43" fmla="*/ 2147483647 h 54"/>
                <a:gd name="T44" fmla="*/ 2147483647 w 62"/>
                <a:gd name="T45" fmla="*/ 2147483647 h 54"/>
                <a:gd name="T46" fmla="*/ 2147483647 w 62"/>
                <a:gd name="T47" fmla="*/ 2147483647 h 54"/>
                <a:gd name="T48" fmla="*/ 2147483647 w 62"/>
                <a:gd name="T49" fmla="*/ 2147483647 h 54"/>
                <a:gd name="T50" fmla="*/ 2147483647 w 62"/>
                <a:gd name="T51" fmla="*/ 2147483647 h 54"/>
                <a:gd name="T52" fmla="*/ 2147483647 w 62"/>
                <a:gd name="T53" fmla="*/ 0 h 54"/>
                <a:gd name="T54" fmla="*/ 2147483647 w 62"/>
                <a:gd name="T55" fmla="*/ 0 h 54"/>
                <a:gd name="T56" fmla="*/ 2147483647 w 62"/>
                <a:gd name="T57" fmla="*/ 0 h 54"/>
                <a:gd name="T58" fmla="*/ 0 w 62"/>
                <a:gd name="T59" fmla="*/ 2147483647 h 54"/>
                <a:gd name="T60" fmla="*/ 2147483647 w 62"/>
                <a:gd name="T61" fmla="*/ 2147483647 h 54"/>
                <a:gd name="T62" fmla="*/ 2147483647 w 62"/>
                <a:gd name="T63" fmla="*/ 2147483647 h 54"/>
                <a:gd name="T64" fmla="*/ 2147483647 w 62"/>
                <a:gd name="T65" fmla="*/ 2147483647 h 54"/>
                <a:gd name="T66" fmla="*/ 2147483647 w 62"/>
                <a:gd name="T67" fmla="*/ 2147483647 h 54"/>
                <a:gd name="T68" fmla="*/ 2147483647 w 62"/>
                <a:gd name="T69" fmla="*/ 2147483647 h 54"/>
                <a:gd name="T70" fmla="*/ 2147483647 w 62"/>
                <a:gd name="T71" fmla="*/ 2147483647 h 54"/>
                <a:gd name="T72" fmla="*/ 2147483647 w 62"/>
                <a:gd name="T73" fmla="*/ 2147483647 h 5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
                <a:gd name="T112" fmla="*/ 0 h 54"/>
                <a:gd name="T113" fmla="*/ 62 w 62"/>
                <a:gd name="T114" fmla="*/ 54 h 5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 h="54">
                  <a:moveTo>
                    <a:pt x="23" y="54"/>
                  </a:moveTo>
                  <a:lnTo>
                    <a:pt x="27" y="53"/>
                  </a:lnTo>
                  <a:lnTo>
                    <a:pt x="31" y="52"/>
                  </a:lnTo>
                  <a:lnTo>
                    <a:pt x="36" y="50"/>
                  </a:lnTo>
                  <a:lnTo>
                    <a:pt x="40" y="47"/>
                  </a:lnTo>
                  <a:lnTo>
                    <a:pt x="41" y="46"/>
                  </a:lnTo>
                  <a:lnTo>
                    <a:pt x="42" y="46"/>
                  </a:lnTo>
                  <a:lnTo>
                    <a:pt x="43" y="47"/>
                  </a:lnTo>
                  <a:lnTo>
                    <a:pt x="43" y="51"/>
                  </a:lnTo>
                  <a:lnTo>
                    <a:pt x="43" y="52"/>
                  </a:lnTo>
                  <a:lnTo>
                    <a:pt x="44" y="53"/>
                  </a:lnTo>
                  <a:lnTo>
                    <a:pt x="59" y="50"/>
                  </a:lnTo>
                  <a:lnTo>
                    <a:pt x="61" y="49"/>
                  </a:lnTo>
                  <a:lnTo>
                    <a:pt x="62" y="48"/>
                  </a:lnTo>
                  <a:lnTo>
                    <a:pt x="61" y="47"/>
                  </a:lnTo>
                  <a:lnTo>
                    <a:pt x="55" y="47"/>
                  </a:lnTo>
                  <a:lnTo>
                    <a:pt x="53" y="46"/>
                  </a:lnTo>
                  <a:lnTo>
                    <a:pt x="52" y="45"/>
                  </a:lnTo>
                  <a:lnTo>
                    <a:pt x="52" y="44"/>
                  </a:lnTo>
                  <a:lnTo>
                    <a:pt x="52" y="3"/>
                  </a:lnTo>
                  <a:lnTo>
                    <a:pt x="52" y="1"/>
                  </a:lnTo>
                  <a:lnTo>
                    <a:pt x="51" y="0"/>
                  </a:lnTo>
                  <a:lnTo>
                    <a:pt x="50" y="0"/>
                  </a:lnTo>
                  <a:lnTo>
                    <a:pt x="42" y="0"/>
                  </a:lnTo>
                  <a:lnTo>
                    <a:pt x="35" y="0"/>
                  </a:lnTo>
                  <a:lnTo>
                    <a:pt x="33" y="0"/>
                  </a:lnTo>
                  <a:lnTo>
                    <a:pt x="33" y="1"/>
                  </a:lnTo>
                  <a:lnTo>
                    <a:pt x="32" y="1"/>
                  </a:lnTo>
                  <a:lnTo>
                    <a:pt x="33" y="2"/>
                  </a:lnTo>
                  <a:lnTo>
                    <a:pt x="34" y="2"/>
                  </a:lnTo>
                  <a:lnTo>
                    <a:pt x="36" y="3"/>
                  </a:lnTo>
                  <a:lnTo>
                    <a:pt x="42" y="5"/>
                  </a:lnTo>
                  <a:lnTo>
                    <a:pt x="43" y="5"/>
                  </a:lnTo>
                  <a:lnTo>
                    <a:pt x="43" y="6"/>
                  </a:lnTo>
                  <a:lnTo>
                    <a:pt x="43" y="35"/>
                  </a:lnTo>
                  <a:lnTo>
                    <a:pt x="43" y="37"/>
                  </a:lnTo>
                  <a:lnTo>
                    <a:pt x="42" y="40"/>
                  </a:lnTo>
                  <a:lnTo>
                    <a:pt x="41" y="41"/>
                  </a:lnTo>
                  <a:lnTo>
                    <a:pt x="40" y="43"/>
                  </a:lnTo>
                  <a:lnTo>
                    <a:pt x="38" y="45"/>
                  </a:lnTo>
                  <a:lnTo>
                    <a:pt x="36" y="46"/>
                  </a:lnTo>
                  <a:lnTo>
                    <a:pt x="32" y="47"/>
                  </a:lnTo>
                  <a:lnTo>
                    <a:pt x="27" y="47"/>
                  </a:lnTo>
                  <a:lnTo>
                    <a:pt x="22" y="47"/>
                  </a:lnTo>
                  <a:lnTo>
                    <a:pt x="21" y="46"/>
                  </a:lnTo>
                  <a:lnTo>
                    <a:pt x="19" y="45"/>
                  </a:lnTo>
                  <a:lnTo>
                    <a:pt x="18" y="44"/>
                  </a:lnTo>
                  <a:lnTo>
                    <a:pt x="17" y="42"/>
                  </a:lnTo>
                  <a:lnTo>
                    <a:pt x="17" y="41"/>
                  </a:lnTo>
                  <a:lnTo>
                    <a:pt x="16" y="39"/>
                  </a:lnTo>
                  <a:lnTo>
                    <a:pt x="17" y="3"/>
                  </a:lnTo>
                  <a:lnTo>
                    <a:pt x="17" y="1"/>
                  </a:lnTo>
                  <a:lnTo>
                    <a:pt x="16" y="1"/>
                  </a:lnTo>
                  <a:lnTo>
                    <a:pt x="16" y="0"/>
                  </a:lnTo>
                  <a:lnTo>
                    <a:pt x="15" y="0"/>
                  </a:lnTo>
                  <a:lnTo>
                    <a:pt x="9" y="0"/>
                  </a:lnTo>
                  <a:lnTo>
                    <a:pt x="3" y="0"/>
                  </a:lnTo>
                  <a:lnTo>
                    <a:pt x="1" y="0"/>
                  </a:lnTo>
                  <a:lnTo>
                    <a:pt x="0" y="0"/>
                  </a:lnTo>
                  <a:lnTo>
                    <a:pt x="0" y="1"/>
                  </a:lnTo>
                  <a:lnTo>
                    <a:pt x="1" y="2"/>
                  </a:lnTo>
                  <a:lnTo>
                    <a:pt x="4" y="3"/>
                  </a:lnTo>
                  <a:lnTo>
                    <a:pt x="7" y="4"/>
                  </a:lnTo>
                  <a:lnTo>
                    <a:pt x="8" y="4"/>
                  </a:lnTo>
                  <a:lnTo>
                    <a:pt x="8" y="6"/>
                  </a:lnTo>
                  <a:lnTo>
                    <a:pt x="8" y="35"/>
                  </a:lnTo>
                  <a:lnTo>
                    <a:pt x="8" y="39"/>
                  </a:lnTo>
                  <a:lnTo>
                    <a:pt x="8" y="42"/>
                  </a:lnTo>
                  <a:lnTo>
                    <a:pt x="9" y="46"/>
                  </a:lnTo>
                  <a:lnTo>
                    <a:pt x="11" y="48"/>
                  </a:lnTo>
                  <a:lnTo>
                    <a:pt x="12" y="50"/>
                  </a:lnTo>
                  <a:lnTo>
                    <a:pt x="13" y="51"/>
                  </a:lnTo>
                  <a:lnTo>
                    <a:pt x="16" y="52"/>
                  </a:lnTo>
                  <a:lnTo>
                    <a:pt x="19" y="53"/>
                  </a:lnTo>
                  <a:lnTo>
                    <a:pt x="23" y="54"/>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3" name="Freeform 239"/>
            <p:cNvSpPr>
              <a:spLocks/>
            </p:cNvSpPr>
            <p:nvPr/>
          </p:nvSpPr>
          <p:spPr bwMode="auto">
            <a:xfrm>
              <a:off x="3291907" y="6224979"/>
              <a:ext cx="61131" cy="87903"/>
            </a:xfrm>
            <a:custGeom>
              <a:avLst/>
              <a:gdLst>
                <a:gd name="T0" fmla="*/ 2147483647 w 38"/>
                <a:gd name="T1" fmla="*/ 2147483647 h 56"/>
                <a:gd name="T2" fmla="*/ 2147483647 w 38"/>
                <a:gd name="T3" fmla="*/ 2147483647 h 56"/>
                <a:gd name="T4" fmla="*/ 2147483647 w 38"/>
                <a:gd name="T5" fmla="*/ 2147483647 h 56"/>
                <a:gd name="T6" fmla="*/ 2147483647 w 38"/>
                <a:gd name="T7" fmla="*/ 2147483647 h 56"/>
                <a:gd name="T8" fmla="*/ 2147483647 w 38"/>
                <a:gd name="T9" fmla="*/ 2147483647 h 56"/>
                <a:gd name="T10" fmla="*/ 2147483647 w 38"/>
                <a:gd name="T11" fmla="*/ 2147483647 h 56"/>
                <a:gd name="T12" fmla="*/ 2147483647 w 38"/>
                <a:gd name="T13" fmla="*/ 2147483647 h 56"/>
                <a:gd name="T14" fmla="*/ 2147483647 w 38"/>
                <a:gd name="T15" fmla="*/ 2147483647 h 56"/>
                <a:gd name="T16" fmla="*/ 2147483647 w 38"/>
                <a:gd name="T17" fmla="*/ 2147483647 h 56"/>
                <a:gd name="T18" fmla="*/ 2147483647 w 38"/>
                <a:gd name="T19" fmla="*/ 2147483647 h 56"/>
                <a:gd name="T20" fmla="*/ 2147483647 w 38"/>
                <a:gd name="T21" fmla="*/ 2147483647 h 56"/>
                <a:gd name="T22" fmla="*/ 2147483647 w 38"/>
                <a:gd name="T23" fmla="*/ 2147483647 h 56"/>
                <a:gd name="T24" fmla="*/ 2147483647 w 38"/>
                <a:gd name="T25" fmla="*/ 2147483647 h 56"/>
                <a:gd name="T26" fmla="*/ 2147483647 w 38"/>
                <a:gd name="T27" fmla="*/ 2147483647 h 56"/>
                <a:gd name="T28" fmla="*/ 2147483647 w 38"/>
                <a:gd name="T29" fmla="*/ 0 h 56"/>
                <a:gd name="T30" fmla="*/ 2147483647 w 38"/>
                <a:gd name="T31" fmla="*/ 0 h 56"/>
                <a:gd name="T32" fmla="*/ 2147483647 w 38"/>
                <a:gd name="T33" fmla="*/ 2147483647 h 56"/>
                <a:gd name="T34" fmla="*/ 2147483647 w 38"/>
                <a:gd name="T35" fmla="*/ 2147483647 h 56"/>
                <a:gd name="T36" fmla="*/ 2147483647 w 38"/>
                <a:gd name="T37" fmla="*/ 2147483647 h 56"/>
                <a:gd name="T38" fmla="*/ 2147483647 w 38"/>
                <a:gd name="T39" fmla="*/ 2147483647 h 56"/>
                <a:gd name="T40" fmla="*/ 2147483647 w 38"/>
                <a:gd name="T41" fmla="*/ 2147483647 h 56"/>
                <a:gd name="T42" fmla="*/ 2147483647 w 38"/>
                <a:gd name="T43" fmla="*/ 2147483647 h 56"/>
                <a:gd name="T44" fmla="*/ 2147483647 w 38"/>
                <a:gd name="T45" fmla="*/ 2147483647 h 56"/>
                <a:gd name="T46" fmla="*/ 2147483647 w 38"/>
                <a:gd name="T47" fmla="*/ 2147483647 h 56"/>
                <a:gd name="T48" fmla="*/ 0 w 38"/>
                <a:gd name="T49" fmla="*/ 2147483647 h 56"/>
                <a:gd name="T50" fmla="*/ 0 w 38"/>
                <a:gd name="T51" fmla="*/ 2147483647 h 56"/>
                <a:gd name="T52" fmla="*/ 2147483647 w 38"/>
                <a:gd name="T53" fmla="*/ 2147483647 h 56"/>
                <a:gd name="T54" fmla="*/ 2147483647 w 38"/>
                <a:gd name="T55" fmla="*/ 2147483647 h 56"/>
                <a:gd name="T56" fmla="*/ 2147483647 w 38"/>
                <a:gd name="T57" fmla="*/ 2147483647 h 56"/>
                <a:gd name="T58" fmla="*/ 2147483647 w 38"/>
                <a:gd name="T59" fmla="*/ 2147483647 h 56"/>
                <a:gd name="T60" fmla="*/ 2147483647 w 38"/>
                <a:gd name="T61" fmla="*/ 2147483647 h 56"/>
                <a:gd name="T62" fmla="*/ 2147483647 w 38"/>
                <a:gd name="T63" fmla="*/ 2147483647 h 56"/>
                <a:gd name="T64" fmla="*/ 2147483647 w 38"/>
                <a:gd name="T65" fmla="*/ 2147483647 h 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8"/>
                <a:gd name="T100" fmla="*/ 0 h 56"/>
                <a:gd name="T101" fmla="*/ 38 w 38"/>
                <a:gd name="T102" fmla="*/ 56 h 5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8" h="56">
                  <a:moveTo>
                    <a:pt x="17" y="19"/>
                  </a:moveTo>
                  <a:lnTo>
                    <a:pt x="17" y="16"/>
                  </a:lnTo>
                  <a:lnTo>
                    <a:pt x="18" y="14"/>
                  </a:lnTo>
                  <a:lnTo>
                    <a:pt x="20" y="12"/>
                  </a:lnTo>
                  <a:lnTo>
                    <a:pt x="23" y="11"/>
                  </a:lnTo>
                  <a:lnTo>
                    <a:pt x="25" y="11"/>
                  </a:lnTo>
                  <a:lnTo>
                    <a:pt x="27" y="12"/>
                  </a:lnTo>
                  <a:lnTo>
                    <a:pt x="29" y="13"/>
                  </a:lnTo>
                  <a:lnTo>
                    <a:pt x="31" y="14"/>
                  </a:lnTo>
                  <a:lnTo>
                    <a:pt x="34" y="14"/>
                  </a:lnTo>
                  <a:lnTo>
                    <a:pt x="36" y="13"/>
                  </a:lnTo>
                  <a:lnTo>
                    <a:pt x="38" y="11"/>
                  </a:lnTo>
                  <a:lnTo>
                    <a:pt x="38" y="10"/>
                  </a:lnTo>
                  <a:lnTo>
                    <a:pt x="38" y="8"/>
                  </a:lnTo>
                  <a:lnTo>
                    <a:pt x="38" y="6"/>
                  </a:lnTo>
                  <a:lnTo>
                    <a:pt x="38" y="5"/>
                  </a:lnTo>
                  <a:lnTo>
                    <a:pt x="37" y="4"/>
                  </a:lnTo>
                  <a:lnTo>
                    <a:pt x="36" y="3"/>
                  </a:lnTo>
                  <a:lnTo>
                    <a:pt x="33" y="2"/>
                  </a:lnTo>
                  <a:lnTo>
                    <a:pt x="31" y="2"/>
                  </a:lnTo>
                  <a:lnTo>
                    <a:pt x="28" y="2"/>
                  </a:lnTo>
                  <a:lnTo>
                    <a:pt x="26" y="3"/>
                  </a:lnTo>
                  <a:lnTo>
                    <a:pt x="24" y="4"/>
                  </a:lnTo>
                  <a:lnTo>
                    <a:pt x="22" y="5"/>
                  </a:lnTo>
                  <a:lnTo>
                    <a:pt x="20" y="8"/>
                  </a:lnTo>
                  <a:lnTo>
                    <a:pt x="18" y="9"/>
                  </a:lnTo>
                  <a:lnTo>
                    <a:pt x="17" y="8"/>
                  </a:lnTo>
                  <a:lnTo>
                    <a:pt x="17" y="5"/>
                  </a:lnTo>
                  <a:lnTo>
                    <a:pt x="17" y="1"/>
                  </a:lnTo>
                  <a:lnTo>
                    <a:pt x="16" y="0"/>
                  </a:lnTo>
                  <a:lnTo>
                    <a:pt x="15" y="0"/>
                  </a:lnTo>
                  <a:lnTo>
                    <a:pt x="14" y="0"/>
                  </a:lnTo>
                  <a:lnTo>
                    <a:pt x="12" y="2"/>
                  </a:lnTo>
                  <a:lnTo>
                    <a:pt x="8" y="7"/>
                  </a:lnTo>
                  <a:lnTo>
                    <a:pt x="5" y="9"/>
                  </a:lnTo>
                  <a:lnTo>
                    <a:pt x="3" y="10"/>
                  </a:lnTo>
                  <a:lnTo>
                    <a:pt x="3" y="11"/>
                  </a:lnTo>
                  <a:lnTo>
                    <a:pt x="4" y="12"/>
                  </a:lnTo>
                  <a:lnTo>
                    <a:pt x="5" y="13"/>
                  </a:lnTo>
                  <a:lnTo>
                    <a:pt x="7" y="16"/>
                  </a:lnTo>
                  <a:lnTo>
                    <a:pt x="8" y="18"/>
                  </a:lnTo>
                  <a:lnTo>
                    <a:pt x="8" y="21"/>
                  </a:lnTo>
                  <a:lnTo>
                    <a:pt x="8" y="42"/>
                  </a:lnTo>
                  <a:lnTo>
                    <a:pt x="8" y="47"/>
                  </a:lnTo>
                  <a:lnTo>
                    <a:pt x="7" y="49"/>
                  </a:lnTo>
                  <a:lnTo>
                    <a:pt x="6" y="50"/>
                  </a:lnTo>
                  <a:lnTo>
                    <a:pt x="5" y="51"/>
                  </a:lnTo>
                  <a:lnTo>
                    <a:pt x="4" y="52"/>
                  </a:lnTo>
                  <a:lnTo>
                    <a:pt x="1" y="53"/>
                  </a:lnTo>
                  <a:lnTo>
                    <a:pt x="0" y="53"/>
                  </a:lnTo>
                  <a:lnTo>
                    <a:pt x="0" y="54"/>
                  </a:lnTo>
                  <a:lnTo>
                    <a:pt x="0" y="55"/>
                  </a:lnTo>
                  <a:lnTo>
                    <a:pt x="1" y="56"/>
                  </a:lnTo>
                  <a:lnTo>
                    <a:pt x="3" y="56"/>
                  </a:lnTo>
                  <a:lnTo>
                    <a:pt x="15" y="55"/>
                  </a:lnTo>
                  <a:lnTo>
                    <a:pt x="27" y="56"/>
                  </a:lnTo>
                  <a:lnTo>
                    <a:pt x="29" y="56"/>
                  </a:lnTo>
                  <a:lnTo>
                    <a:pt x="29" y="55"/>
                  </a:lnTo>
                  <a:lnTo>
                    <a:pt x="30" y="55"/>
                  </a:lnTo>
                  <a:lnTo>
                    <a:pt x="29" y="53"/>
                  </a:lnTo>
                  <a:lnTo>
                    <a:pt x="28" y="53"/>
                  </a:lnTo>
                  <a:lnTo>
                    <a:pt x="22" y="52"/>
                  </a:lnTo>
                  <a:lnTo>
                    <a:pt x="19" y="51"/>
                  </a:lnTo>
                  <a:lnTo>
                    <a:pt x="18" y="50"/>
                  </a:lnTo>
                  <a:lnTo>
                    <a:pt x="17" y="49"/>
                  </a:lnTo>
                  <a:lnTo>
                    <a:pt x="17" y="46"/>
                  </a:lnTo>
                  <a:lnTo>
                    <a:pt x="17" y="1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4" name="Freeform 240"/>
            <p:cNvSpPr>
              <a:spLocks/>
            </p:cNvSpPr>
            <p:nvPr/>
          </p:nvSpPr>
          <p:spPr bwMode="auto">
            <a:xfrm>
              <a:off x="3358277" y="6228567"/>
              <a:ext cx="69863" cy="87903"/>
            </a:xfrm>
            <a:custGeom>
              <a:avLst/>
              <a:gdLst>
                <a:gd name="T0" fmla="*/ 0 w 44"/>
                <a:gd name="T1" fmla="*/ 2147483647 h 56"/>
                <a:gd name="T2" fmla="*/ 2147483647 w 44"/>
                <a:gd name="T3" fmla="*/ 2147483647 h 56"/>
                <a:gd name="T4" fmla="*/ 2147483647 w 44"/>
                <a:gd name="T5" fmla="*/ 2147483647 h 56"/>
                <a:gd name="T6" fmla="*/ 2147483647 w 44"/>
                <a:gd name="T7" fmla="*/ 2147483647 h 56"/>
                <a:gd name="T8" fmla="*/ 2147483647 w 44"/>
                <a:gd name="T9" fmla="*/ 2147483647 h 56"/>
                <a:gd name="T10" fmla="*/ 2147483647 w 44"/>
                <a:gd name="T11" fmla="*/ 2147483647 h 56"/>
                <a:gd name="T12" fmla="*/ 2147483647 w 44"/>
                <a:gd name="T13" fmla="*/ 2147483647 h 56"/>
                <a:gd name="T14" fmla="*/ 2147483647 w 44"/>
                <a:gd name="T15" fmla="*/ 2147483647 h 56"/>
                <a:gd name="T16" fmla="*/ 2147483647 w 44"/>
                <a:gd name="T17" fmla="*/ 2147483647 h 56"/>
                <a:gd name="T18" fmla="*/ 2147483647 w 44"/>
                <a:gd name="T19" fmla="*/ 2147483647 h 56"/>
                <a:gd name="T20" fmla="*/ 2147483647 w 44"/>
                <a:gd name="T21" fmla="*/ 2147483647 h 56"/>
                <a:gd name="T22" fmla="*/ 2147483647 w 44"/>
                <a:gd name="T23" fmla="*/ 2147483647 h 56"/>
                <a:gd name="T24" fmla="*/ 2147483647 w 44"/>
                <a:gd name="T25" fmla="*/ 2147483647 h 56"/>
                <a:gd name="T26" fmla="*/ 2147483647 w 44"/>
                <a:gd name="T27" fmla="*/ 2147483647 h 56"/>
                <a:gd name="T28" fmla="*/ 2147483647 w 44"/>
                <a:gd name="T29" fmla="*/ 2147483647 h 56"/>
                <a:gd name="T30" fmla="*/ 2147483647 w 44"/>
                <a:gd name="T31" fmla="*/ 2147483647 h 56"/>
                <a:gd name="T32" fmla="*/ 2147483647 w 44"/>
                <a:gd name="T33" fmla="*/ 2147483647 h 56"/>
                <a:gd name="T34" fmla="*/ 2147483647 w 44"/>
                <a:gd name="T35" fmla="*/ 2147483647 h 56"/>
                <a:gd name="T36" fmla="*/ 2147483647 w 44"/>
                <a:gd name="T37" fmla="*/ 2147483647 h 56"/>
                <a:gd name="T38" fmla="*/ 2147483647 w 44"/>
                <a:gd name="T39" fmla="*/ 2147483647 h 56"/>
                <a:gd name="T40" fmla="*/ 2147483647 w 44"/>
                <a:gd name="T41" fmla="*/ 2147483647 h 56"/>
                <a:gd name="T42" fmla="*/ 2147483647 w 44"/>
                <a:gd name="T43" fmla="*/ 2147483647 h 56"/>
                <a:gd name="T44" fmla="*/ 2147483647 w 44"/>
                <a:gd name="T45" fmla="*/ 2147483647 h 56"/>
                <a:gd name="T46" fmla="*/ 2147483647 w 44"/>
                <a:gd name="T47" fmla="*/ 2147483647 h 56"/>
                <a:gd name="T48" fmla="*/ 2147483647 w 44"/>
                <a:gd name="T49" fmla="*/ 2147483647 h 56"/>
                <a:gd name="T50" fmla="*/ 2147483647 w 44"/>
                <a:gd name="T51" fmla="*/ 2147483647 h 56"/>
                <a:gd name="T52" fmla="*/ 2147483647 w 44"/>
                <a:gd name="T53" fmla="*/ 0 h 56"/>
                <a:gd name="T54" fmla="*/ 2147483647 w 44"/>
                <a:gd name="T55" fmla="*/ 0 h 56"/>
                <a:gd name="T56" fmla="*/ 2147483647 w 44"/>
                <a:gd name="T57" fmla="*/ 2147483647 h 56"/>
                <a:gd name="T58" fmla="*/ 2147483647 w 44"/>
                <a:gd name="T59" fmla="*/ 2147483647 h 56"/>
                <a:gd name="T60" fmla="*/ 2147483647 w 44"/>
                <a:gd name="T61" fmla="*/ 2147483647 h 56"/>
                <a:gd name="T62" fmla="*/ 0 w 44"/>
                <a:gd name="T63" fmla="*/ 2147483647 h 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4"/>
                <a:gd name="T97" fmla="*/ 0 h 56"/>
                <a:gd name="T98" fmla="*/ 44 w 44"/>
                <a:gd name="T99" fmla="*/ 56 h 5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4" h="56">
                  <a:moveTo>
                    <a:pt x="0" y="29"/>
                  </a:moveTo>
                  <a:lnTo>
                    <a:pt x="0" y="34"/>
                  </a:lnTo>
                  <a:lnTo>
                    <a:pt x="2" y="39"/>
                  </a:lnTo>
                  <a:lnTo>
                    <a:pt x="4" y="43"/>
                  </a:lnTo>
                  <a:lnTo>
                    <a:pt x="6" y="47"/>
                  </a:lnTo>
                  <a:lnTo>
                    <a:pt x="8" y="49"/>
                  </a:lnTo>
                  <a:lnTo>
                    <a:pt x="10" y="51"/>
                  </a:lnTo>
                  <a:lnTo>
                    <a:pt x="14" y="54"/>
                  </a:lnTo>
                  <a:lnTo>
                    <a:pt x="19" y="55"/>
                  </a:lnTo>
                  <a:lnTo>
                    <a:pt x="25" y="56"/>
                  </a:lnTo>
                  <a:lnTo>
                    <a:pt x="29" y="56"/>
                  </a:lnTo>
                  <a:lnTo>
                    <a:pt x="32" y="55"/>
                  </a:lnTo>
                  <a:lnTo>
                    <a:pt x="35" y="54"/>
                  </a:lnTo>
                  <a:lnTo>
                    <a:pt x="37" y="53"/>
                  </a:lnTo>
                  <a:lnTo>
                    <a:pt x="41" y="50"/>
                  </a:lnTo>
                  <a:lnTo>
                    <a:pt x="42" y="48"/>
                  </a:lnTo>
                  <a:lnTo>
                    <a:pt x="42" y="47"/>
                  </a:lnTo>
                  <a:lnTo>
                    <a:pt x="40" y="47"/>
                  </a:lnTo>
                  <a:lnTo>
                    <a:pt x="38" y="48"/>
                  </a:lnTo>
                  <a:lnTo>
                    <a:pt x="35" y="49"/>
                  </a:lnTo>
                  <a:lnTo>
                    <a:pt x="30" y="50"/>
                  </a:lnTo>
                  <a:lnTo>
                    <a:pt x="25" y="50"/>
                  </a:lnTo>
                  <a:lnTo>
                    <a:pt x="21" y="49"/>
                  </a:lnTo>
                  <a:lnTo>
                    <a:pt x="18" y="47"/>
                  </a:lnTo>
                  <a:lnTo>
                    <a:pt x="15" y="45"/>
                  </a:lnTo>
                  <a:lnTo>
                    <a:pt x="12" y="42"/>
                  </a:lnTo>
                  <a:lnTo>
                    <a:pt x="10" y="39"/>
                  </a:lnTo>
                  <a:lnTo>
                    <a:pt x="9" y="34"/>
                  </a:lnTo>
                  <a:lnTo>
                    <a:pt x="9" y="29"/>
                  </a:lnTo>
                  <a:lnTo>
                    <a:pt x="9" y="22"/>
                  </a:lnTo>
                  <a:lnTo>
                    <a:pt x="10" y="20"/>
                  </a:lnTo>
                  <a:lnTo>
                    <a:pt x="11" y="17"/>
                  </a:lnTo>
                  <a:lnTo>
                    <a:pt x="13" y="12"/>
                  </a:lnTo>
                  <a:lnTo>
                    <a:pt x="15" y="9"/>
                  </a:lnTo>
                  <a:lnTo>
                    <a:pt x="18" y="6"/>
                  </a:lnTo>
                  <a:lnTo>
                    <a:pt x="21" y="4"/>
                  </a:lnTo>
                  <a:lnTo>
                    <a:pt x="24" y="3"/>
                  </a:lnTo>
                  <a:lnTo>
                    <a:pt x="26" y="3"/>
                  </a:lnTo>
                  <a:lnTo>
                    <a:pt x="30" y="3"/>
                  </a:lnTo>
                  <a:lnTo>
                    <a:pt x="32" y="4"/>
                  </a:lnTo>
                  <a:lnTo>
                    <a:pt x="35" y="6"/>
                  </a:lnTo>
                  <a:lnTo>
                    <a:pt x="37" y="9"/>
                  </a:lnTo>
                  <a:lnTo>
                    <a:pt x="39" y="10"/>
                  </a:lnTo>
                  <a:lnTo>
                    <a:pt x="40" y="10"/>
                  </a:lnTo>
                  <a:lnTo>
                    <a:pt x="42" y="10"/>
                  </a:lnTo>
                  <a:lnTo>
                    <a:pt x="43" y="9"/>
                  </a:lnTo>
                  <a:lnTo>
                    <a:pt x="44" y="8"/>
                  </a:lnTo>
                  <a:lnTo>
                    <a:pt x="44" y="6"/>
                  </a:lnTo>
                  <a:lnTo>
                    <a:pt x="44" y="5"/>
                  </a:lnTo>
                  <a:lnTo>
                    <a:pt x="43" y="3"/>
                  </a:lnTo>
                  <a:lnTo>
                    <a:pt x="41" y="2"/>
                  </a:lnTo>
                  <a:lnTo>
                    <a:pt x="40" y="1"/>
                  </a:lnTo>
                  <a:lnTo>
                    <a:pt x="39" y="1"/>
                  </a:lnTo>
                  <a:lnTo>
                    <a:pt x="34" y="0"/>
                  </a:lnTo>
                  <a:lnTo>
                    <a:pt x="30" y="0"/>
                  </a:lnTo>
                  <a:lnTo>
                    <a:pt x="22" y="0"/>
                  </a:lnTo>
                  <a:lnTo>
                    <a:pt x="16" y="2"/>
                  </a:lnTo>
                  <a:lnTo>
                    <a:pt x="11" y="5"/>
                  </a:lnTo>
                  <a:lnTo>
                    <a:pt x="9" y="7"/>
                  </a:lnTo>
                  <a:lnTo>
                    <a:pt x="7" y="9"/>
                  </a:lnTo>
                  <a:lnTo>
                    <a:pt x="4" y="14"/>
                  </a:lnTo>
                  <a:lnTo>
                    <a:pt x="2" y="19"/>
                  </a:lnTo>
                  <a:lnTo>
                    <a:pt x="1" y="24"/>
                  </a:lnTo>
                  <a:lnTo>
                    <a:pt x="0" y="2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5" name="Freeform 241"/>
            <p:cNvSpPr>
              <a:spLocks noEditPoints="1"/>
            </p:cNvSpPr>
            <p:nvPr/>
          </p:nvSpPr>
          <p:spPr bwMode="auto">
            <a:xfrm>
              <a:off x="3442113" y="6180130"/>
              <a:ext cx="41918" cy="132752"/>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0 w 27"/>
                <a:gd name="T45" fmla="*/ 2147483647 h 84"/>
                <a:gd name="T46" fmla="*/ 0 w 27"/>
                <a:gd name="T47" fmla="*/ 2147483647 h 84"/>
                <a:gd name="T48" fmla="*/ 2147483647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0 h 84"/>
                <a:gd name="T78" fmla="*/ 2147483647 w 27"/>
                <a:gd name="T79" fmla="*/ 0 h 84"/>
                <a:gd name="T80" fmla="*/ 2147483647 w 27"/>
                <a:gd name="T81" fmla="*/ 2147483647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0 h 84"/>
                <a:gd name="T112" fmla="*/ 2147483647 w 27"/>
                <a:gd name="T113" fmla="*/ 0 h 8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7"/>
                <a:gd name="T172" fmla="*/ 0 h 84"/>
                <a:gd name="T173" fmla="*/ 27 w 27"/>
                <a:gd name="T174" fmla="*/ 84 h 8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7" h="84">
                  <a:moveTo>
                    <a:pt x="18" y="38"/>
                  </a:moveTo>
                  <a:lnTo>
                    <a:pt x="19" y="31"/>
                  </a:lnTo>
                  <a:lnTo>
                    <a:pt x="19" y="30"/>
                  </a:lnTo>
                  <a:lnTo>
                    <a:pt x="18" y="30"/>
                  </a:lnTo>
                  <a:lnTo>
                    <a:pt x="10" y="35"/>
                  </a:lnTo>
                  <a:lnTo>
                    <a:pt x="8" y="36"/>
                  </a:lnTo>
                  <a:lnTo>
                    <a:pt x="6" y="37"/>
                  </a:lnTo>
                  <a:lnTo>
                    <a:pt x="4" y="38"/>
                  </a:lnTo>
                  <a:lnTo>
                    <a:pt x="3" y="39"/>
                  </a:lnTo>
                  <a:lnTo>
                    <a:pt x="4" y="40"/>
                  </a:lnTo>
                  <a:lnTo>
                    <a:pt x="6" y="41"/>
                  </a:lnTo>
                  <a:lnTo>
                    <a:pt x="8" y="41"/>
                  </a:lnTo>
                  <a:lnTo>
                    <a:pt x="9" y="42"/>
                  </a:lnTo>
                  <a:lnTo>
                    <a:pt x="9" y="43"/>
                  </a:lnTo>
                  <a:lnTo>
                    <a:pt x="10" y="44"/>
                  </a:lnTo>
                  <a:lnTo>
                    <a:pt x="10" y="73"/>
                  </a:lnTo>
                  <a:lnTo>
                    <a:pt x="9" y="76"/>
                  </a:lnTo>
                  <a:lnTo>
                    <a:pt x="9" y="78"/>
                  </a:lnTo>
                  <a:lnTo>
                    <a:pt x="8" y="78"/>
                  </a:lnTo>
                  <a:lnTo>
                    <a:pt x="6" y="80"/>
                  </a:lnTo>
                  <a:lnTo>
                    <a:pt x="2" y="81"/>
                  </a:lnTo>
                  <a:lnTo>
                    <a:pt x="1" y="82"/>
                  </a:lnTo>
                  <a:lnTo>
                    <a:pt x="0" y="82"/>
                  </a:lnTo>
                  <a:lnTo>
                    <a:pt x="0" y="83"/>
                  </a:lnTo>
                  <a:lnTo>
                    <a:pt x="1" y="84"/>
                  </a:lnTo>
                  <a:lnTo>
                    <a:pt x="3" y="84"/>
                  </a:lnTo>
                  <a:lnTo>
                    <a:pt x="13" y="83"/>
                  </a:lnTo>
                  <a:lnTo>
                    <a:pt x="23" y="84"/>
                  </a:lnTo>
                  <a:lnTo>
                    <a:pt x="25" y="84"/>
                  </a:lnTo>
                  <a:lnTo>
                    <a:pt x="26" y="83"/>
                  </a:lnTo>
                  <a:lnTo>
                    <a:pt x="27" y="83"/>
                  </a:lnTo>
                  <a:lnTo>
                    <a:pt x="26" y="82"/>
                  </a:lnTo>
                  <a:lnTo>
                    <a:pt x="26" y="81"/>
                  </a:lnTo>
                  <a:lnTo>
                    <a:pt x="24" y="81"/>
                  </a:lnTo>
                  <a:lnTo>
                    <a:pt x="20" y="79"/>
                  </a:lnTo>
                  <a:lnTo>
                    <a:pt x="19" y="78"/>
                  </a:lnTo>
                  <a:lnTo>
                    <a:pt x="18" y="76"/>
                  </a:lnTo>
                  <a:lnTo>
                    <a:pt x="18" y="38"/>
                  </a:lnTo>
                  <a:close/>
                  <a:moveTo>
                    <a:pt x="14" y="0"/>
                  </a:moveTo>
                  <a:lnTo>
                    <a:pt x="12" y="0"/>
                  </a:lnTo>
                  <a:lnTo>
                    <a:pt x="10" y="2"/>
                  </a:lnTo>
                  <a:lnTo>
                    <a:pt x="8" y="4"/>
                  </a:lnTo>
                  <a:lnTo>
                    <a:pt x="8" y="6"/>
                  </a:lnTo>
                  <a:lnTo>
                    <a:pt x="8" y="8"/>
                  </a:lnTo>
                  <a:lnTo>
                    <a:pt x="9" y="9"/>
                  </a:lnTo>
                  <a:lnTo>
                    <a:pt x="10" y="10"/>
                  </a:lnTo>
                  <a:lnTo>
                    <a:pt x="12" y="11"/>
                  </a:lnTo>
                  <a:lnTo>
                    <a:pt x="14" y="12"/>
                  </a:lnTo>
                  <a:lnTo>
                    <a:pt x="16" y="11"/>
                  </a:lnTo>
                  <a:lnTo>
                    <a:pt x="17" y="11"/>
                  </a:lnTo>
                  <a:lnTo>
                    <a:pt x="18" y="10"/>
                  </a:lnTo>
                  <a:lnTo>
                    <a:pt x="19" y="8"/>
                  </a:lnTo>
                  <a:lnTo>
                    <a:pt x="20" y="6"/>
                  </a:lnTo>
                  <a:lnTo>
                    <a:pt x="19" y="4"/>
                  </a:lnTo>
                  <a:lnTo>
                    <a:pt x="18" y="2"/>
                  </a:lnTo>
                  <a:lnTo>
                    <a:pt x="16" y="0"/>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6" name="Freeform 242"/>
            <p:cNvSpPr>
              <a:spLocks/>
            </p:cNvSpPr>
            <p:nvPr/>
          </p:nvSpPr>
          <p:spPr bwMode="auto">
            <a:xfrm>
              <a:off x="3498004" y="6224979"/>
              <a:ext cx="92570" cy="87903"/>
            </a:xfrm>
            <a:custGeom>
              <a:avLst/>
              <a:gdLst>
                <a:gd name="T0" fmla="*/ 2147483647 w 59"/>
                <a:gd name="T1" fmla="*/ 2147483647 h 56"/>
                <a:gd name="T2" fmla="*/ 2147483647 w 59"/>
                <a:gd name="T3" fmla="*/ 2147483647 h 56"/>
                <a:gd name="T4" fmla="*/ 2147483647 w 59"/>
                <a:gd name="T5" fmla="*/ 2147483647 h 56"/>
                <a:gd name="T6" fmla="*/ 0 w 59"/>
                <a:gd name="T7" fmla="*/ 2147483647 h 56"/>
                <a:gd name="T8" fmla="*/ 2147483647 w 59"/>
                <a:gd name="T9" fmla="*/ 2147483647 h 56"/>
                <a:gd name="T10" fmla="*/ 2147483647 w 59"/>
                <a:gd name="T11" fmla="*/ 2147483647 h 56"/>
                <a:gd name="T12" fmla="*/ 2147483647 w 59"/>
                <a:gd name="T13" fmla="*/ 2147483647 h 56"/>
                <a:gd name="T14" fmla="*/ 2147483647 w 59"/>
                <a:gd name="T15" fmla="*/ 2147483647 h 56"/>
                <a:gd name="T16" fmla="*/ 2147483647 w 59"/>
                <a:gd name="T17" fmla="*/ 2147483647 h 56"/>
                <a:gd name="T18" fmla="*/ 2147483647 w 59"/>
                <a:gd name="T19" fmla="*/ 2147483647 h 56"/>
                <a:gd name="T20" fmla="*/ 2147483647 w 59"/>
                <a:gd name="T21" fmla="*/ 2147483647 h 56"/>
                <a:gd name="T22" fmla="*/ 2147483647 w 59"/>
                <a:gd name="T23" fmla="*/ 2147483647 h 56"/>
                <a:gd name="T24" fmla="*/ 2147483647 w 59"/>
                <a:gd name="T25" fmla="*/ 2147483647 h 56"/>
                <a:gd name="T26" fmla="*/ 2147483647 w 59"/>
                <a:gd name="T27" fmla="*/ 2147483647 h 56"/>
                <a:gd name="T28" fmla="*/ 2147483647 w 59"/>
                <a:gd name="T29" fmla="*/ 2147483647 h 56"/>
                <a:gd name="T30" fmla="*/ 2147483647 w 59"/>
                <a:gd name="T31" fmla="*/ 2147483647 h 56"/>
                <a:gd name="T32" fmla="*/ 2147483647 w 59"/>
                <a:gd name="T33" fmla="*/ 2147483647 h 56"/>
                <a:gd name="T34" fmla="*/ 2147483647 w 59"/>
                <a:gd name="T35" fmla="*/ 2147483647 h 56"/>
                <a:gd name="T36" fmla="*/ 2147483647 w 59"/>
                <a:gd name="T37" fmla="*/ 2147483647 h 56"/>
                <a:gd name="T38" fmla="*/ 2147483647 w 59"/>
                <a:gd name="T39" fmla="*/ 2147483647 h 56"/>
                <a:gd name="T40" fmla="*/ 2147483647 w 59"/>
                <a:gd name="T41" fmla="*/ 2147483647 h 56"/>
                <a:gd name="T42" fmla="*/ 2147483647 w 59"/>
                <a:gd name="T43" fmla="*/ 2147483647 h 56"/>
                <a:gd name="T44" fmla="*/ 2147483647 w 59"/>
                <a:gd name="T45" fmla="*/ 2147483647 h 56"/>
                <a:gd name="T46" fmla="*/ 2147483647 w 59"/>
                <a:gd name="T47" fmla="*/ 2147483647 h 56"/>
                <a:gd name="T48" fmla="*/ 2147483647 w 59"/>
                <a:gd name="T49" fmla="*/ 2147483647 h 56"/>
                <a:gd name="T50" fmla="*/ 2147483647 w 59"/>
                <a:gd name="T51" fmla="*/ 2147483647 h 56"/>
                <a:gd name="T52" fmla="*/ 2147483647 w 59"/>
                <a:gd name="T53" fmla="*/ 2147483647 h 56"/>
                <a:gd name="T54" fmla="*/ 2147483647 w 59"/>
                <a:gd name="T55" fmla="*/ 2147483647 h 56"/>
                <a:gd name="T56" fmla="*/ 2147483647 w 59"/>
                <a:gd name="T57" fmla="*/ 2147483647 h 56"/>
                <a:gd name="T58" fmla="*/ 2147483647 w 59"/>
                <a:gd name="T59" fmla="*/ 2147483647 h 56"/>
                <a:gd name="T60" fmla="*/ 2147483647 w 59"/>
                <a:gd name="T61" fmla="*/ 2147483647 h 56"/>
                <a:gd name="T62" fmla="*/ 2147483647 w 59"/>
                <a:gd name="T63" fmla="*/ 2147483647 h 56"/>
                <a:gd name="T64" fmla="*/ 2147483647 w 59"/>
                <a:gd name="T65" fmla="*/ 2147483647 h 56"/>
                <a:gd name="T66" fmla="*/ 2147483647 w 59"/>
                <a:gd name="T67" fmla="*/ 2147483647 h 56"/>
                <a:gd name="T68" fmla="*/ 2147483647 w 59"/>
                <a:gd name="T69" fmla="*/ 2147483647 h 56"/>
                <a:gd name="T70" fmla="*/ 2147483647 w 59"/>
                <a:gd name="T71" fmla="*/ 2147483647 h 56"/>
                <a:gd name="T72" fmla="*/ 2147483647 w 59"/>
                <a:gd name="T73" fmla="*/ 2147483647 h 56"/>
                <a:gd name="T74" fmla="*/ 2147483647 w 59"/>
                <a:gd name="T75" fmla="*/ 0 h 56"/>
                <a:gd name="T76" fmla="*/ 2147483647 w 59"/>
                <a:gd name="T77" fmla="*/ 2147483647 h 56"/>
                <a:gd name="T78" fmla="*/ 2147483647 w 59"/>
                <a:gd name="T79" fmla="*/ 2147483647 h 56"/>
                <a:gd name="T80" fmla="*/ 2147483647 w 59"/>
                <a:gd name="T81" fmla="*/ 2147483647 h 56"/>
                <a:gd name="T82" fmla="*/ 2147483647 w 59"/>
                <a:gd name="T83" fmla="*/ 2147483647 h 56"/>
                <a:gd name="T84" fmla="*/ 2147483647 w 59"/>
                <a:gd name="T85" fmla="*/ 2147483647 h 56"/>
                <a:gd name="T86" fmla="*/ 2147483647 w 59"/>
                <a:gd name="T87" fmla="*/ 2147483647 h 56"/>
                <a:gd name="T88" fmla="*/ 2147483647 w 59"/>
                <a:gd name="T89" fmla="*/ 2147483647 h 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9"/>
                <a:gd name="T136" fmla="*/ 0 h 56"/>
                <a:gd name="T137" fmla="*/ 59 w 59"/>
                <a:gd name="T138" fmla="*/ 56 h 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9" h="56">
                  <a:moveTo>
                    <a:pt x="7" y="43"/>
                  </a:moveTo>
                  <a:lnTo>
                    <a:pt x="7" y="47"/>
                  </a:lnTo>
                  <a:lnTo>
                    <a:pt x="6" y="50"/>
                  </a:lnTo>
                  <a:lnTo>
                    <a:pt x="4" y="52"/>
                  </a:lnTo>
                  <a:lnTo>
                    <a:pt x="2" y="53"/>
                  </a:lnTo>
                  <a:lnTo>
                    <a:pt x="1" y="53"/>
                  </a:lnTo>
                  <a:lnTo>
                    <a:pt x="0" y="54"/>
                  </a:lnTo>
                  <a:lnTo>
                    <a:pt x="0" y="55"/>
                  </a:lnTo>
                  <a:lnTo>
                    <a:pt x="1" y="55"/>
                  </a:lnTo>
                  <a:lnTo>
                    <a:pt x="2" y="56"/>
                  </a:lnTo>
                  <a:lnTo>
                    <a:pt x="4" y="56"/>
                  </a:lnTo>
                  <a:lnTo>
                    <a:pt x="14" y="55"/>
                  </a:lnTo>
                  <a:lnTo>
                    <a:pt x="23" y="56"/>
                  </a:lnTo>
                  <a:lnTo>
                    <a:pt x="25" y="56"/>
                  </a:lnTo>
                  <a:lnTo>
                    <a:pt x="26" y="55"/>
                  </a:lnTo>
                  <a:lnTo>
                    <a:pt x="26" y="54"/>
                  </a:lnTo>
                  <a:lnTo>
                    <a:pt x="25" y="53"/>
                  </a:lnTo>
                  <a:lnTo>
                    <a:pt x="22" y="53"/>
                  </a:lnTo>
                  <a:lnTo>
                    <a:pt x="19" y="52"/>
                  </a:lnTo>
                  <a:lnTo>
                    <a:pt x="18" y="51"/>
                  </a:lnTo>
                  <a:lnTo>
                    <a:pt x="17" y="50"/>
                  </a:lnTo>
                  <a:lnTo>
                    <a:pt x="16" y="49"/>
                  </a:lnTo>
                  <a:lnTo>
                    <a:pt x="16" y="48"/>
                  </a:lnTo>
                  <a:lnTo>
                    <a:pt x="16" y="45"/>
                  </a:lnTo>
                  <a:lnTo>
                    <a:pt x="16" y="24"/>
                  </a:lnTo>
                  <a:lnTo>
                    <a:pt x="16" y="14"/>
                  </a:lnTo>
                  <a:lnTo>
                    <a:pt x="17" y="13"/>
                  </a:lnTo>
                  <a:lnTo>
                    <a:pt x="17" y="12"/>
                  </a:lnTo>
                  <a:lnTo>
                    <a:pt x="21" y="10"/>
                  </a:lnTo>
                  <a:lnTo>
                    <a:pt x="23" y="9"/>
                  </a:lnTo>
                  <a:lnTo>
                    <a:pt x="25" y="8"/>
                  </a:lnTo>
                  <a:lnTo>
                    <a:pt x="28" y="8"/>
                  </a:lnTo>
                  <a:lnTo>
                    <a:pt x="31" y="7"/>
                  </a:lnTo>
                  <a:lnTo>
                    <a:pt x="34" y="8"/>
                  </a:lnTo>
                  <a:lnTo>
                    <a:pt x="37" y="9"/>
                  </a:lnTo>
                  <a:lnTo>
                    <a:pt x="39" y="11"/>
                  </a:lnTo>
                  <a:lnTo>
                    <a:pt x="40" y="13"/>
                  </a:lnTo>
                  <a:lnTo>
                    <a:pt x="42" y="18"/>
                  </a:lnTo>
                  <a:lnTo>
                    <a:pt x="42" y="22"/>
                  </a:lnTo>
                  <a:lnTo>
                    <a:pt x="42" y="45"/>
                  </a:lnTo>
                  <a:lnTo>
                    <a:pt x="42" y="49"/>
                  </a:lnTo>
                  <a:lnTo>
                    <a:pt x="40" y="51"/>
                  </a:lnTo>
                  <a:lnTo>
                    <a:pt x="38" y="52"/>
                  </a:lnTo>
                  <a:lnTo>
                    <a:pt x="35" y="53"/>
                  </a:lnTo>
                  <a:lnTo>
                    <a:pt x="34" y="53"/>
                  </a:lnTo>
                  <a:lnTo>
                    <a:pt x="34" y="55"/>
                  </a:lnTo>
                  <a:lnTo>
                    <a:pt x="34" y="56"/>
                  </a:lnTo>
                  <a:lnTo>
                    <a:pt x="36" y="56"/>
                  </a:lnTo>
                  <a:lnTo>
                    <a:pt x="46" y="55"/>
                  </a:lnTo>
                  <a:lnTo>
                    <a:pt x="56" y="56"/>
                  </a:lnTo>
                  <a:lnTo>
                    <a:pt x="58" y="56"/>
                  </a:lnTo>
                  <a:lnTo>
                    <a:pt x="59" y="55"/>
                  </a:lnTo>
                  <a:lnTo>
                    <a:pt x="58" y="54"/>
                  </a:lnTo>
                  <a:lnTo>
                    <a:pt x="57" y="53"/>
                  </a:lnTo>
                  <a:lnTo>
                    <a:pt x="54" y="53"/>
                  </a:lnTo>
                  <a:lnTo>
                    <a:pt x="52" y="52"/>
                  </a:lnTo>
                  <a:lnTo>
                    <a:pt x="51" y="51"/>
                  </a:lnTo>
                  <a:lnTo>
                    <a:pt x="51" y="49"/>
                  </a:lnTo>
                  <a:lnTo>
                    <a:pt x="51" y="47"/>
                  </a:lnTo>
                  <a:lnTo>
                    <a:pt x="51" y="21"/>
                  </a:lnTo>
                  <a:lnTo>
                    <a:pt x="51" y="19"/>
                  </a:lnTo>
                  <a:lnTo>
                    <a:pt x="50" y="16"/>
                  </a:lnTo>
                  <a:lnTo>
                    <a:pt x="50" y="12"/>
                  </a:lnTo>
                  <a:lnTo>
                    <a:pt x="48" y="9"/>
                  </a:lnTo>
                  <a:lnTo>
                    <a:pt x="46" y="6"/>
                  </a:lnTo>
                  <a:lnTo>
                    <a:pt x="43" y="4"/>
                  </a:lnTo>
                  <a:lnTo>
                    <a:pt x="39" y="2"/>
                  </a:lnTo>
                  <a:lnTo>
                    <a:pt x="33" y="2"/>
                  </a:lnTo>
                  <a:lnTo>
                    <a:pt x="28" y="2"/>
                  </a:lnTo>
                  <a:lnTo>
                    <a:pt x="26" y="3"/>
                  </a:lnTo>
                  <a:lnTo>
                    <a:pt x="24" y="4"/>
                  </a:lnTo>
                  <a:lnTo>
                    <a:pt x="20" y="6"/>
                  </a:lnTo>
                  <a:lnTo>
                    <a:pt x="16" y="9"/>
                  </a:lnTo>
                  <a:lnTo>
                    <a:pt x="16" y="2"/>
                  </a:lnTo>
                  <a:lnTo>
                    <a:pt x="16" y="0"/>
                  </a:lnTo>
                  <a:lnTo>
                    <a:pt x="15" y="0"/>
                  </a:lnTo>
                  <a:lnTo>
                    <a:pt x="13" y="1"/>
                  </a:lnTo>
                  <a:lnTo>
                    <a:pt x="11" y="2"/>
                  </a:lnTo>
                  <a:lnTo>
                    <a:pt x="7" y="7"/>
                  </a:lnTo>
                  <a:lnTo>
                    <a:pt x="3" y="10"/>
                  </a:lnTo>
                  <a:lnTo>
                    <a:pt x="2" y="11"/>
                  </a:lnTo>
                  <a:lnTo>
                    <a:pt x="1" y="12"/>
                  </a:lnTo>
                  <a:lnTo>
                    <a:pt x="2" y="12"/>
                  </a:lnTo>
                  <a:lnTo>
                    <a:pt x="2" y="13"/>
                  </a:lnTo>
                  <a:lnTo>
                    <a:pt x="4" y="14"/>
                  </a:lnTo>
                  <a:lnTo>
                    <a:pt x="5" y="14"/>
                  </a:lnTo>
                  <a:lnTo>
                    <a:pt x="6" y="15"/>
                  </a:lnTo>
                  <a:lnTo>
                    <a:pt x="7" y="17"/>
                  </a:lnTo>
                  <a:lnTo>
                    <a:pt x="7" y="19"/>
                  </a:lnTo>
                  <a:lnTo>
                    <a:pt x="7" y="4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7" name="Freeform 243"/>
            <p:cNvSpPr>
              <a:spLocks noEditPoints="1"/>
            </p:cNvSpPr>
            <p:nvPr/>
          </p:nvSpPr>
          <p:spPr bwMode="auto">
            <a:xfrm>
              <a:off x="3595813" y="6228567"/>
              <a:ext cx="94316" cy="130958"/>
            </a:xfrm>
            <a:custGeom>
              <a:avLst/>
              <a:gdLst>
                <a:gd name="T0" fmla="*/ 2147483647 w 60"/>
                <a:gd name="T1" fmla="*/ 2147483647 h 83"/>
                <a:gd name="T2" fmla="*/ 2147483647 w 60"/>
                <a:gd name="T3" fmla="*/ 2147483647 h 83"/>
                <a:gd name="T4" fmla="*/ 2147483647 w 60"/>
                <a:gd name="T5" fmla="*/ 2147483647 h 83"/>
                <a:gd name="T6" fmla="*/ 2147483647 w 60"/>
                <a:gd name="T7" fmla="*/ 0 h 83"/>
                <a:gd name="T8" fmla="*/ 2147483647 w 60"/>
                <a:gd name="T9" fmla="*/ 2147483647 h 83"/>
                <a:gd name="T10" fmla="*/ 2147483647 w 60"/>
                <a:gd name="T11" fmla="*/ 2147483647 h 83"/>
                <a:gd name="T12" fmla="*/ 2147483647 w 60"/>
                <a:gd name="T13" fmla="*/ 2147483647 h 83"/>
                <a:gd name="T14" fmla="*/ 2147483647 w 60"/>
                <a:gd name="T15" fmla="*/ 2147483647 h 83"/>
                <a:gd name="T16" fmla="*/ 2147483647 w 60"/>
                <a:gd name="T17" fmla="*/ 2147483647 h 83"/>
                <a:gd name="T18" fmla="*/ 2147483647 w 60"/>
                <a:gd name="T19" fmla="*/ 2147483647 h 83"/>
                <a:gd name="T20" fmla="*/ 2147483647 w 60"/>
                <a:gd name="T21" fmla="*/ 2147483647 h 83"/>
                <a:gd name="T22" fmla="*/ 2147483647 w 60"/>
                <a:gd name="T23" fmla="*/ 2147483647 h 83"/>
                <a:gd name="T24" fmla="*/ 2147483647 w 60"/>
                <a:gd name="T25" fmla="*/ 2147483647 h 83"/>
                <a:gd name="T26" fmla="*/ 2147483647 w 60"/>
                <a:gd name="T27" fmla="*/ 2147483647 h 83"/>
                <a:gd name="T28" fmla="*/ 0 w 60"/>
                <a:gd name="T29" fmla="*/ 2147483647 h 83"/>
                <a:gd name="T30" fmla="*/ 2147483647 w 60"/>
                <a:gd name="T31" fmla="*/ 2147483647 h 83"/>
                <a:gd name="T32" fmla="*/ 2147483647 w 60"/>
                <a:gd name="T33" fmla="*/ 2147483647 h 83"/>
                <a:gd name="T34" fmla="*/ 2147483647 w 60"/>
                <a:gd name="T35" fmla="*/ 2147483647 h 83"/>
                <a:gd name="T36" fmla="*/ 2147483647 w 60"/>
                <a:gd name="T37" fmla="*/ 2147483647 h 83"/>
                <a:gd name="T38" fmla="*/ 2147483647 w 60"/>
                <a:gd name="T39" fmla="*/ 2147483647 h 83"/>
                <a:gd name="T40" fmla="*/ 2147483647 w 60"/>
                <a:gd name="T41" fmla="*/ 2147483647 h 83"/>
                <a:gd name="T42" fmla="*/ 2147483647 w 60"/>
                <a:gd name="T43" fmla="*/ 2147483647 h 83"/>
                <a:gd name="T44" fmla="*/ 2147483647 w 60"/>
                <a:gd name="T45" fmla="*/ 2147483647 h 83"/>
                <a:gd name="T46" fmla="*/ 2147483647 w 60"/>
                <a:gd name="T47" fmla="*/ 2147483647 h 83"/>
                <a:gd name="T48" fmla="*/ 2147483647 w 60"/>
                <a:gd name="T49" fmla="*/ 2147483647 h 83"/>
                <a:gd name="T50" fmla="*/ 2147483647 w 60"/>
                <a:gd name="T51" fmla="*/ 2147483647 h 83"/>
                <a:gd name="T52" fmla="*/ 2147483647 w 60"/>
                <a:gd name="T53" fmla="*/ 2147483647 h 83"/>
                <a:gd name="T54" fmla="*/ 2147483647 w 60"/>
                <a:gd name="T55" fmla="*/ 2147483647 h 83"/>
                <a:gd name="T56" fmla="*/ 2147483647 w 60"/>
                <a:gd name="T57" fmla="*/ 2147483647 h 83"/>
                <a:gd name="T58" fmla="*/ 2147483647 w 60"/>
                <a:gd name="T59" fmla="*/ 2147483647 h 83"/>
                <a:gd name="T60" fmla="*/ 2147483647 w 60"/>
                <a:gd name="T61" fmla="*/ 2147483647 h 83"/>
                <a:gd name="T62" fmla="*/ 2147483647 w 60"/>
                <a:gd name="T63" fmla="*/ 2147483647 h 83"/>
                <a:gd name="T64" fmla="*/ 2147483647 w 60"/>
                <a:gd name="T65" fmla="*/ 2147483647 h 83"/>
                <a:gd name="T66" fmla="*/ 2147483647 w 60"/>
                <a:gd name="T67" fmla="*/ 2147483647 h 83"/>
                <a:gd name="T68" fmla="*/ 2147483647 w 60"/>
                <a:gd name="T69" fmla="*/ 2147483647 h 83"/>
                <a:gd name="T70" fmla="*/ 2147483647 w 60"/>
                <a:gd name="T71" fmla="*/ 2147483647 h 83"/>
                <a:gd name="T72" fmla="*/ 2147483647 w 60"/>
                <a:gd name="T73" fmla="*/ 2147483647 h 83"/>
                <a:gd name="T74" fmla="*/ 2147483647 w 60"/>
                <a:gd name="T75" fmla="*/ 2147483647 h 83"/>
                <a:gd name="T76" fmla="*/ 2147483647 w 60"/>
                <a:gd name="T77" fmla="*/ 2147483647 h 83"/>
                <a:gd name="T78" fmla="*/ 2147483647 w 60"/>
                <a:gd name="T79" fmla="*/ 2147483647 h 83"/>
                <a:gd name="T80" fmla="*/ 2147483647 w 60"/>
                <a:gd name="T81" fmla="*/ 2147483647 h 83"/>
                <a:gd name="T82" fmla="*/ 2147483647 w 60"/>
                <a:gd name="T83" fmla="*/ 2147483647 h 83"/>
                <a:gd name="T84" fmla="*/ 2147483647 w 60"/>
                <a:gd name="T85" fmla="*/ 2147483647 h 83"/>
                <a:gd name="T86" fmla="*/ 2147483647 w 60"/>
                <a:gd name="T87" fmla="*/ 2147483647 h 83"/>
                <a:gd name="T88" fmla="*/ 2147483647 w 60"/>
                <a:gd name="T89" fmla="*/ 2147483647 h 83"/>
                <a:gd name="T90" fmla="*/ 2147483647 w 60"/>
                <a:gd name="T91" fmla="*/ 2147483647 h 83"/>
                <a:gd name="T92" fmla="*/ 2147483647 w 60"/>
                <a:gd name="T93" fmla="*/ 2147483647 h 83"/>
                <a:gd name="T94" fmla="*/ 2147483647 w 60"/>
                <a:gd name="T95" fmla="*/ 2147483647 h 83"/>
                <a:gd name="T96" fmla="*/ 2147483647 w 60"/>
                <a:gd name="T97" fmla="*/ 2147483647 h 83"/>
                <a:gd name="T98" fmla="*/ 2147483647 w 60"/>
                <a:gd name="T99" fmla="*/ 2147483647 h 8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0"/>
                <a:gd name="T151" fmla="*/ 0 h 83"/>
                <a:gd name="T152" fmla="*/ 60 w 60"/>
                <a:gd name="T153" fmla="*/ 83 h 8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0" h="83">
                  <a:moveTo>
                    <a:pt x="57" y="12"/>
                  </a:moveTo>
                  <a:lnTo>
                    <a:pt x="60" y="11"/>
                  </a:lnTo>
                  <a:lnTo>
                    <a:pt x="60" y="9"/>
                  </a:lnTo>
                  <a:lnTo>
                    <a:pt x="60" y="7"/>
                  </a:lnTo>
                  <a:lnTo>
                    <a:pt x="60" y="6"/>
                  </a:lnTo>
                  <a:lnTo>
                    <a:pt x="59" y="6"/>
                  </a:lnTo>
                  <a:lnTo>
                    <a:pt x="54" y="6"/>
                  </a:lnTo>
                  <a:lnTo>
                    <a:pt x="50" y="6"/>
                  </a:lnTo>
                  <a:lnTo>
                    <a:pt x="47" y="5"/>
                  </a:lnTo>
                  <a:lnTo>
                    <a:pt x="41" y="3"/>
                  </a:lnTo>
                  <a:lnTo>
                    <a:pt x="36" y="1"/>
                  </a:lnTo>
                  <a:lnTo>
                    <a:pt x="33" y="0"/>
                  </a:lnTo>
                  <a:lnTo>
                    <a:pt x="30" y="0"/>
                  </a:lnTo>
                  <a:lnTo>
                    <a:pt x="26" y="0"/>
                  </a:lnTo>
                  <a:lnTo>
                    <a:pt x="22" y="1"/>
                  </a:lnTo>
                  <a:lnTo>
                    <a:pt x="19" y="3"/>
                  </a:lnTo>
                  <a:lnTo>
                    <a:pt x="18" y="4"/>
                  </a:lnTo>
                  <a:lnTo>
                    <a:pt x="16" y="5"/>
                  </a:lnTo>
                  <a:lnTo>
                    <a:pt x="15" y="6"/>
                  </a:lnTo>
                  <a:lnTo>
                    <a:pt x="14" y="8"/>
                  </a:lnTo>
                  <a:lnTo>
                    <a:pt x="12" y="11"/>
                  </a:lnTo>
                  <a:lnTo>
                    <a:pt x="11" y="14"/>
                  </a:lnTo>
                  <a:lnTo>
                    <a:pt x="11" y="18"/>
                  </a:lnTo>
                  <a:lnTo>
                    <a:pt x="11" y="21"/>
                  </a:lnTo>
                  <a:lnTo>
                    <a:pt x="11" y="24"/>
                  </a:lnTo>
                  <a:lnTo>
                    <a:pt x="14" y="29"/>
                  </a:lnTo>
                  <a:lnTo>
                    <a:pt x="17" y="33"/>
                  </a:lnTo>
                  <a:lnTo>
                    <a:pt x="21" y="36"/>
                  </a:lnTo>
                  <a:lnTo>
                    <a:pt x="18" y="37"/>
                  </a:lnTo>
                  <a:lnTo>
                    <a:pt x="13" y="38"/>
                  </a:lnTo>
                  <a:lnTo>
                    <a:pt x="11" y="39"/>
                  </a:lnTo>
                  <a:lnTo>
                    <a:pt x="9" y="40"/>
                  </a:lnTo>
                  <a:lnTo>
                    <a:pt x="8" y="42"/>
                  </a:lnTo>
                  <a:lnTo>
                    <a:pt x="7" y="43"/>
                  </a:lnTo>
                  <a:lnTo>
                    <a:pt x="7" y="45"/>
                  </a:lnTo>
                  <a:lnTo>
                    <a:pt x="8" y="46"/>
                  </a:lnTo>
                  <a:lnTo>
                    <a:pt x="11" y="49"/>
                  </a:lnTo>
                  <a:lnTo>
                    <a:pt x="17" y="54"/>
                  </a:lnTo>
                  <a:lnTo>
                    <a:pt x="11" y="56"/>
                  </a:lnTo>
                  <a:lnTo>
                    <a:pt x="6" y="60"/>
                  </a:lnTo>
                  <a:lnTo>
                    <a:pt x="4" y="62"/>
                  </a:lnTo>
                  <a:lnTo>
                    <a:pt x="2" y="64"/>
                  </a:lnTo>
                  <a:lnTo>
                    <a:pt x="0" y="67"/>
                  </a:lnTo>
                  <a:lnTo>
                    <a:pt x="0" y="70"/>
                  </a:lnTo>
                  <a:lnTo>
                    <a:pt x="0" y="72"/>
                  </a:lnTo>
                  <a:lnTo>
                    <a:pt x="1" y="74"/>
                  </a:lnTo>
                  <a:lnTo>
                    <a:pt x="2" y="75"/>
                  </a:lnTo>
                  <a:lnTo>
                    <a:pt x="2" y="76"/>
                  </a:lnTo>
                  <a:lnTo>
                    <a:pt x="4" y="79"/>
                  </a:lnTo>
                  <a:lnTo>
                    <a:pt x="7" y="80"/>
                  </a:lnTo>
                  <a:lnTo>
                    <a:pt x="11" y="82"/>
                  </a:lnTo>
                  <a:lnTo>
                    <a:pt x="16" y="83"/>
                  </a:lnTo>
                  <a:lnTo>
                    <a:pt x="21" y="83"/>
                  </a:lnTo>
                  <a:lnTo>
                    <a:pt x="25" y="83"/>
                  </a:lnTo>
                  <a:lnTo>
                    <a:pt x="30" y="82"/>
                  </a:lnTo>
                  <a:lnTo>
                    <a:pt x="36" y="81"/>
                  </a:lnTo>
                  <a:lnTo>
                    <a:pt x="42" y="79"/>
                  </a:lnTo>
                  <a:lnTo>
                    <a:pt x="47" y="76"/>
                  </a:lnTo>
                  <a:lnTo>
                    <a:pt x="50" y="74"/>
                  </a:lnTo>
                  <a:lnTo>
                    <a:pt x="52" y="72"/>
                  </a:lnTo>
                  <a:lnTo>
                    <a:pt x="54" y="70"/>
                  </a:lnTo>
                  <a:lnTo>
                    <a:pt x="55" y="67"/>
                  </a:lnTo>
                  <a:lnTo>
                    <a:pt x="56" y="65"/>
                  </a:lnTo>
                  <a:lnTo>
                    <a:pt x="56" y="62"/>
                  </a:lnTo>
                  <a:lnTo>
                    <a:pt x="56" y="57"/>
                  </a:lnTo>
                  <a:lnTo>
                    <a:pt x="54" y="54"/>
                  </a:lnTo>
                  <a:lnTo>
                    <a:pt x="53" y="52"/>
                  </a:lnTo>
                  <a:lnTo>
                    <a:pt x="52" y="51"/>
                  </a:lnTo>
                  <a:lnTo>
                    <a:pt x="49" y="49"/>
                  </a:lnTo>
                  <a:lnTo>
                    <a:pt x="46" y="48"/>
                  </a:lnTo>
                  <a:lnTo>
                    <a:pt x="42" y="47"/>
                  </a:lnTo>
                  <a:lnTo>
                    <a:pt x="32" y="47"/>
                  </a:lnTo>
                  <a:lnTo>
                    <a:pt x="24" y="47"/>
                  </a:lnTo>
                  <a:lnTo>
                    <a:pt x="19" y="46"/>
                  </a:lnTo>
                  <a:lnTo>
                    <a:pt x="18" y="45"/>
                  </a:lnTo>
                  <a:lnTo>
                    <a:pt x="17" y="45"/>
                  </a:lnTo>
                  <a:lnTo>
                    <a:pt x="17" y="43"/>
                  </a:lnTo>
                  <a:lnTo>
                    <a:pt x="17" y="41"/>
                  </a:lnTo>
                  <a:lnTo>
                    <a:pt x="19" y="40"/>
                  </a:lnTo>
                  <a:lnTo>
                    <a:pt x="20" y="39"/>
                  </a:lnTo>
                  <a:lnTo>
                    <a:pt x="23" y="38"/>
                  </a:lnTo>
                  <a:lnTo>
                    <a:pt x="30" y="37"/>
                  </a:lnTo>
                  <a:lnTo>
                    <a:pt x="37" y="36"/>
                  </a:lnTo>
                  <a:lnTo>
                    <a:pt x="39" y="35"/>
                  </a:lnTo>
                  <a:lnTo>
                    <a:pt x="42" y="34"/>
                  </a:lnTo>
                  <a:lnTo>
                    <a:pt x="45" y="31"/>
                  </a:lnTo>
                  <a:lnTo>
                    <a:pt x="46" y="29"/>
                  </a:lnTo>
                  <a:lnTo>
                    <a:pt x="47" y="28"/>
                  </a:lnTo>
                  <a:lnTo>
                    <a:pt x="49" y="24"/>
                  </a:lnTo>
                  <a:lnTo>
                    <a:pt x="50" y="21"/>
                  </a:lnTo>
                  <a:lnTo>
                    <a:pt x="50" y="18"/>
                  </a:lnTo>
                  <a:lnTo>
                    <a:pt x="50" y="13"/>
                  </a:lnTo>
                  <a:lnTo>
                    <a:pt x="51" y="12"/>
                  </a:lnTo>
                  <a:lnTo>
                    <a:pt x="57" y="12"/>
                  </a:lnTo>
                  <a:close/>
                  <a:moveTo>
                    <a:pt x="8" y="68"/>
                  </a:moveTo>
                  <a:lnTo>
                    <a:pt x="9" y="65"/>
                  </a:lnTo>
                  <a:lnTo>
                    <a:pt x="12" y="62"/>
                  </a:lnTo>
                  <a:lnTo>
                    <a:pt x="15" y="58"/>
                  </a:lnTo>
                  <a:lnTo>
                    <a:pt x="18" y="56"/>
                  </a:lnTo>
                  <a:lnTo>
                    <a:pt x="21" y="55"/>
                  </a:lnTo>
                  <a:lnTo>
                    <a:pt x="27" y="55"/>
                  </a:lnTo>
                  <a:lnTo>
                    <a:pt x="37" y="55"/>
                  </a:lnTo>
                  <a:lnTo>
                    <a:pt x="44" y="56"/>
                  </a:lnTo>
                  <a:lnTo>
                    <a:pt x="47" y="58"/>
                  </a:lnTo>
                  <a:lnTo>
                    <a:pt x="49" y="59"/>
                  </a:lnTo>
                  <a:lnTo>
                    <a:pt x="50" y="61"/>
                  </a:lnTo>
                  <a:lnTo>
                    <a:pt x="51" y="64"/>
                  </a:lnTo>
                  <a:lnTo>
                    <a:pt x="50" y="66"/>
                  </a:lnTo>
                  <a:lnTo>
                    <a:pt x="50" y="68"/>
                  </a:lnTo>
                  <a:lnTo>
                    <a:pt x="48" y="70"/>
                  </a:lnTo>
                  <a:lnTo>
                    <a:pt x="45" y="73"/>
                  </a:lnTo>
                  <a:lnTo>
                    <a:pt x="42" y="75"/>
                  </a:lnTo>
                  <a:lnTo>
                    <a:pt x="37" y="77"/>
                  </a:lnTo>
                  <a:lnTo>
                    <a:pt x="31" y="78"/>
                  </a:lnTo>
                  <a:lnTo>
                    <a:pt x="23" y="79"/>
                  </a:lnTo>
                  <a:lnTo>
                    <a:pt x="17" y="78"/>
                  </a:lnTo>
                  <a:lnTo>
                    <a:pt x="15" y="77"/>
                  </a:lnTo>
                  <a:lnTo>
                    <a:pt x="13" y="76"/>
                  </a:lnTo>
                  <a:lnTo>
                    <a:pt x="11" y="74"/>
                  </a:lnTo>
                  <a:lnTo>
                    <a:pt x="10" y="73"/>
                  </a:lnTo>
                  <a:lnTo>
                    <a:pt x="9" y="71"/>
                  </a:lnTo>
                  <a:lnTo>
                    <a:pt x="8" y="68"/>
                  </a:lnTo>
                  <a:close/>
                  <a:moveTo>
                    <a:pt x="41" y="19"/>
                  </a:moveTo>
                  <a:lnTo>
                    <a:pt x="41" y="25"/>
                  </a:lnTo>
                  <a:lnTo>
                    <a:pt x="40" y="28"/>
                  </a:lnTo>
                  <a:lnTo>
                    <a:pt x="39" y="30"/>
                  </a:lnTo>
                  <a:lnTo>
                    <a:pt x="38" y="32"/>
                  </a:lnTo>
                  <a:lnTo>
                    <a:pt x="36" y="34"/>
                  </a:lnTo>
                  <a:lnTo>
                    <a:pt x="33" y="35"/>
                  </a:lnTo>
                  <a:lnTo>
                    <a:pt x="30" y="35"/>
                  </a:lnTo>
                  <a:lnTo>
                    <a:pt x="27" y="34"/>
                  </a:lnTo>
                  <a:lnTo>
                    <a:pt x="26" y="34"/>
                  </a:lnTo>
                  <a:lnTo>
                    <a:pt x="25" y="33"/>
                  </a:lnTo>
                  <a:lnTo>
                    <a:pt x="23" y="31"/>
                  </a:lnTo>
                  <a:lnTo>
                    <a:pt x="21" y="28"/>
                  </a:lnTo>
                  <a:lnTo>
                    <a:pt x="20" y="23"/>
                  </a:lnTo>
                  <a:lnTo>
                    <a:pt x="20" y="17"/>
                  </a:lnTo>
                  <a:lnTo>
                    <a:pt x="20" y="15"/>
                  </a:lnTo>
                  <a:lnTo>
                    <a:pt x="20" y="12"/>
                  </a:lnTo>
                  <a:lnTo>
                    <a:pt x="22" y="7"/>
                  </a:lnTo>
                  <a:lnTo>
                    <a:pt x="22" y="6"/>
                  </a:lnTo>
                  <a:lnTo>
                    <a:pt x="23" y="5"/>
                  </a:lnTo>
                  <a:lnTo>
                    <a:pt x="25" y="3"/>
                  </a:lnTo>
                  <a:lnTo>
                    <a:pt x="27" y="3"/>
                  </a:lnTo>
                  <a:lnTo>
                    <a:pt x="30" y="2"/>
                  </a:lnTo>
                  <a:lnTo>
                    <a:pt x="34" y="3"/>
                  </a:lnTo>
                  <a:lnTo>
                    <a:pt x="36" y="4"/>
                  </a:lnTo>
                  <a:lnTo>
                    <a:pt x="38" y="6"/>
                  </a:lnTo>
                  <a:lnTo>
                    <a:pt x="40" y="8"/>
                  </a:lnTo>
                  <a:lnTo>
                    <a:pt x="41" y="11"/>
                  </a:lnTo>
                  <a:lnTo>
                    <a:pt x="41" y="13"/>
                  </a:lnTo>
                  <a:lnTo>
                    <a:pt x="41" y="1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8" name="Oval 244"/>
            <p:cNvSpPr>
              <a:spLocks noChangeArrowheads="1"/>
            </p:cNvSpPr>
            <p:nvPr/>
          </p:nvSpPr>
          <p:spPr bwMode="auto">
            <a:xfrm>
              <a:off x="1970088" y="6065838"/>
              <a:ext cx="42863"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sp>
          <p:nvSpPr>
            <p:cNvPr id="69" name="Oval 245"/>
            <p:cNvSpPr>
              <a:spLocks noChangeArrowheads="1"/>
            </p:cNvSpPr>
            <p:nvPr/>
          </p:nvSpPr>
          <p:spPr bwMode="auto">
            <a:xfrm>
              <a:off x="2994106" y="6065838"/>
              <a:ext cx="41275"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sp>
          <p:nvSpPr>
            <p:cNvPr id="70" name="Oval 246"/>
            <p:cNvSpPr>
              <a:spLocks noChangeArrowheads="1"/>
            </p:cNvSpPr>
            <p:nvPr/>
          </p:nvSpPr>
          <p:spPr bwMode="auto">
            <a:xfrm>
              <a:off x="3476138" y="6065838"/>
              <a:ext cx="41275"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sp>
          <p:nvSpPr>
            <p:cNvPr id="71" name="Oval 247"/>
            <p:cNvSpPr>
              <a:spLocks noChangeArrowheads="1"/>
            </p:cNvSpPr>
            <p:nvPr/>
          </p:nvSpPr>
          <p:spPr bwMode="auto">
            <a:xfrm>
              <a:off x="2630488" y="6270624"/>
              <a:ext cx="41275"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sp>
          <p:nvSpPr>
            <p:cNvPr id="72" name="Oval 248"/>
            <p:cNvSpPr>
              <a:spLocks noChangeArrowheads="1"/>
            </p:cNvSpPr>
            <p:nvPr/>
          </p:nvSpPr>
          <p:spPr bwMode="auto">
            <a:xfrm>
              <a:off x="963613" y="6065838"/>
              <a:ext cx="42863"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sp>
          <p:nvSpPr>
            <p:cNvPr id="73" name="Oval 249"/>
            <p:cNvSpPr>
              <a:spLocks noChangeArrowheads="1"/>
            </p:cNvSpPr>
            <p:nvPr/>
          </p:nvSpPr>
          <p:spPr bwMode="auto">
            <a:xfrm>
              <a:off x="3727450" y="6270624"/>
              <a:ext cx="41275"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grpSp>
      <p:sp>
        <p:nvSpPr>
          <p:cNvPr id="74" name="Rectangle 76"/>
          <p:cNvSpPr>
            <a:spLocks noChangeArrowheads="1"/>
          </p:cNvSpPr>
          <p:nvPr userDrawn="1"/>
        </p:nvSpPr>
        <p:spPr bwMode="auto">
          <a:xfrm>
            <a:off x="7740212" y="7230926"/>
            <a:ext cx="1943870"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907020">
              <a:lnSpc>
                <a:spcPts val="1074"/>
              </a:lnSpc>
            </a:pPr>
            <a:r>
              <a:rPr lang="en-US" sz="700" dirty="0">
                <a:solidFill>
                  <a:srgbClr val="002776"/>
                </a:solidFill>
                <a:latin typeface="Arial"/>
                <a:cs typeface="Arial" pitchFamily="34" charset="0"/>
              </a:rPr>
              <a:t>© 2014 Deloitte Global Services Limited </a:t>
            </a:r>
          </a:p>
        </p:txBody>
      </p:sp>
      <p:sp>
        <p:nvSpPr>
          <p:cNvPr id="75" name="Text Box 7"/>
          <p:cNvSpPr txBox="1">
            <a:spLocks noChangeArrowheads="1"/>
          </p:cNvSpPr>
          <p:nvPr userDrawn="1"/>
        </p:nvSpPr>
        <p:spPr bwMode="auto">
          <a:xfrm>
            <a:off x="8273266" y="466839"/>
            <a:ext cx="1662110" cy="5296322"/>
          </a:xfrm>
          <a:prstGeom prst="rect">
            <a:avLst/>
          </a:prstGeom>
          <a:noFill/>
          <a:ln w="9525">
            <a:noFill/>
            <a:miter lim="800000"/>
            <a:headEnd/>
            <a:tailEnd/>
          </a:ln>
        </p:spPr>
        <p:txBody>
          <a:bodyPr lIns="0" tIns="0" rIns="0" bIns="0">
            <a:spAutoFit/>
          </a:bodyPr>
          <a:lstStyle/>
          <a:p>
            <a:pPr defTabSz="906687">
              <a:lnSpc>
                <a:spcPts val="718"/>
              </a:lnSpc>
              <a:defRPr/>
            </a:pPr>
            <a:r>
              <a:rPr lang="es-CL" sz="700" b="1" dirty="0">
                <a:solidFill>
                  <a:srgbClr val="000000"/>
                </a:solidFill>
                <a:latin typeface="Arial"/>
                <a:ea typeface="Arial Unicode MS" pitchFamily="34" charset="-128"/>
                <a:cs typeface="Arial Unicode MS" pitchFamily="34" charset="-128"/>
              </a:rPr>
              <a:t>Oficina Central</a:t>
            </a:r>
          </a:p>
          <a:p>
            <a:pPr defTabSz="906687">
              <a:lnSpc>
                <a:spcPts val="718"/>
              </a:lnSpc>
              <a:defRPr/>
            </a:pPr>
            <a:endParaRPr lang="es-CL" sz="700" b="1" dirty="0">
              <a:solidFill>
                <a:srgbClr val="000000"/>
              </a:solidFill>
              <a:latin typeface="Arial"/>
              <a:ea typeface="Arial Unicode MS" pitchFamily="34" charset="-128"/>
              <a:cs typeface="Arial Unicode MS" pitchFamily="34" charset="-128"/>
            </a:endParaRPr>
          </a:p>
          <a:p>
            <a:pPr defTabSz="906687">
              <a:lnSpc>
                <a:spcPts val="718"/>
              </a:lnSpc>
              <a:defRPr/>
            </a:pPr>
            <a:r>
              <a:rPr lang="es-CL" sz="700" dirty="0">
                <a:solidFill>
                  <a:srgbClr val="000000"/>
                </a:solidFill>
                <a:latin typeface="Arial"/>
                <a:ea typeface="Arial Unicode MS" pitchFamily="34" charset="-128"/>
                <a:cs typeface="Arial Unicode MS" pitchFamily="34" charset="-128"/>
              </a:rPr>
              <a:t>Rosario Norte 407</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Piso 9</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Las Condes, Santiago</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Chile</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Fono: (56-2) 729 7000 </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Fax: (56-2) 374 9177</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e-mail: deloittechile@deloitte.com</a:t>
            </a:r>
          </a:p>
          <a:p>
            <a:pPr defTabSz="906687">
              <a:lnSpc>
                <a:spcPts val="718"/>
              </a:lnSpc>
              <a:defRPr/>
            </a:pPr>
            <a:endParaRPr lang="es-CL" sz="700" dirty="0">
              <a:solidFill>
                <a:srgbClr val="000000"/>
              </a:solidFill>
              <a:latin typeface="Arial"/>
              <a:ea typeface="Arial Unicode MS" pitchFamily="34" charset="-128"/>
              <a:cs typeface="Arial Unicode MS" pitchFamily="34" charset="-128"/>
            </a:endParaRPr>
          </a:p>
          <a:p>
            <a:pPr defTabSz="906687">
              <a:lnSpc>
                <a:spcPts val="718"/>
              </a:lnSpc>
              <a:defRPr/>
            </a:pPr>
            <a:r>
              <a:rPr lang="es-CL" sz="700" b="1" dirty="0">
                <a:solidFill>
                  <a:srgbClr val="000000"/>
                </a:solidFill>
                <a:latin typeface="Arial"/>
                <a:ea typeface="Arial Unicode MS" pitchFamily="34" charset="-128"/>
                <a:cs typeface="Arial Unicode MS" pitchFamily="34" charset="-128"/>
              </a:rPr>
              <a:t>Regiones</a:t>
            </a:r>
          </a:p>
          <a:p>
            <a:pPr defTabSz="906687">
              <a:lnSpc>
                <a:spcPts val="718"/>
              </a:lnSpc>
              <a:defRPr/>
            </a:pPr>
            <a:endParaRPr lang="es-CL" sz="700" b="1" dirty="0">
              <a:solidFill>
                <a:srgbClr val="000000"/>
              </a:solidFill>
              <a:latin typeface="Arial"/>
              <a:ea typeface="Arial Unicode MS" pitchFamily="34" charset="-128"/>
              <a:cs typeface="Arial Unicode MS" pitchFamily="34" charset="-128"/>
            </a:endParaRPr>
          </a:p>
          <a:p>
            <a:pPr defTabSz="908430">
              <a:lnSpc>
                <a:spcPts val="718"/>
              </a:lnSpc>
              <a:defRPr/>
            </a:pPr>
            <a:r>
              <a:rPr lang="es-CL" sz="700" dirty="0">
                <a:solidFill>
                  <a:srgbClr val="000000"/>
                </a:solidFill>
                <a:latin typeface="Arial"/>
              </a:rPr>
              <a:t>Simón Bolívar 202,</a:t>
            </a:r>
          </a:p>
          <a:p>
            <a:pPr defTabSz="908430">
              <a:lnSpc>
                <a:spcPts val="718"/>
              </a:lnSpc>
              <a:defRPr/>
            </a:pPr>
            <a:r>
              <a:rPr lang="es-CL" sz="700" dirty="0">
                <a:solidFill>
                  <a:srgbClr val="000000"/>
                </a:solidFill>
                <a:latin typeface="Arial"/>
              </a:rPr>
              <a:t>Oficina 1403</a:t>
            </a:r>
          </a:p>
          <a:p>
            <a:pPr defTabSz="908430">
              <a:lnSpc>
                <a:spcPts val="718"/>
              </a:lnSpc>
              <a:defRPr/>
            </a:pPr>
            <a:r>
              <a:rPr lang="es-CL" sz="700" dirty="0">
                <a:solidFill>
                  <a:srgbClr val="000000"/>
                </a:solidFill>
                <a:latin typeface="Arial"/>
              </a:rPr>
              <a:t>Iquique</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(56-57) 54 65 91 </a:t>
            </a:r>
          </a:p>
          <a:p>
            <a:pPr defTabSz="908430">
              <a:lnSpc>
                <a:spcPts val="718"/>
              </a:lnSpc>
              <a:defRPr/>
            </a:pPr>
            <a:r>
              <a:rPr lang="es-CL" sz="700" dirty="0">
                <a:solidFill>
                  <a:srgbClr val="000000"/>
                </a:solidFill>
                <a:latin typeface="Arial"/>
              </a:rPr>
              <a:t>Fax: (56-57) 54 65 95 </a:t>
            </a:r>
          </a:p>
          <a:p>
            <a:pPr defTabSz="908430">
              <a:lnSpc>
                <a:spcPts val="718"/>
              </a:lnSpc>
              <a:defRPr/>
            </a:pPr>
            <a:r>
              <a:rPr lang="es-CL" sz="700" dirty="0">
                <a:solidFill>
                  <a:srgbClr val="000000"/>
                </a:solidFill>
                <a:latin typeface="Arial"/>
              </a:rPr>
              <a:t>iquique@deloitte.com</a:t>
            </a:r>
          </a:p>
          <a:p>
            <a:pPr defTabSz="908430">
              <a:lnSpc>
                <a:spcPts val="718"/>
              </a:lnSpc>
              <a:defRPr/>
            </a:pPr>
            <a:r>
              <a:rPr lang="es-CL" sz="700" dirty="0">
                <a:solidFill>
                  <a:srgbClr val="000000"/>
                </a:solidFill>
                <a:latin typeface="Arial"/>
              </a:rPr>
              <a:t> </a:t>
            </a:r>
          </a:p>
          <a:p>
            <a:pPr defTabSz="908430">
              <a:lnSpc>
                <a:spcPts val="718"/>
              </a:lnSpc>
              <a:defRPr/>
            </a:pPr>
            <a:r>
              <a:rPr lang="es-CL" sz="700" dirty="0">
                <a:solidFill>
                  <a:srgbClr val="000000"/>
                </a:solidFill>
                <a:latin typeface="Arial"/>
              </a:rPr>
              <a:t>Av. Grecia 860</a:t>
            </a:r>
          </a:p>
          <a:p>
            <a:pPr defTabSz="908430">
              <a:lnSpc>
                <a:spcPts val="718"/>
              </a:lnSpc>
              <a:defRPr/>
            </a:pPr>
            <a:r>
              <a:rPr lang="es-CL" sz="700" dirty="0">
                <a:solidFill>
                  <a:srgbClr val="000000"/>
                </a:solidFill>
                <a:latin typeface="Arial"/>
              </a:rPr>
              <a:t>Piso 3</a:t>
            </a:r>
          </a:p>
          <a:p>
            <a:pPr defTabSz="908430">
              <a:lnSpc>
                <a:spcPts val="718"/>
              </a:lnSpc>
              <a:defRPr/>
            </a:pPr>
            <a:r>
              <a:rPr lang="es-CL" sz="700" dirty="0">
                <a:solidFill>
                  <a:srgbClr val="000000"/>
                </a:solidFill>
                <a:latin typeface="Arial"/>
              </a:rPr>
              <a:t>Antofagasta</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(56-55) 44 9660 </a:t>
            </a:r>
          </a:p>
          <a:p>
            <a:pPr defTabSz="908430">
              <a:lnSpc>
                <a:spcPts val="718"/>
              </a:lnSpc>
              <a:defRPr/>
            </a:pPr>
            <a:r>
              <a:rPr lang="es-CL" sz="700" dirty="0">
                <a:solidFill>
                  <a:srgbClr val="000000"/>
                </a:solidFill>
                <a:latin typeface="Arial"/>
              </a:rPr>
              <a:t>Fax: (56-55) 44 9662 </a:t>
            </a:r>
          </a:p>
          <a:p>
            <a:pPr defTabSz="908430">
              <a:lnSpc>
                <a:spcPts val="718"/>
              </a:lnSpc>
              <a:defRPr/>
            </a:pPr>
            <a:r>
              <a:rPr lang="es-CL" sz="700" dirty="0">
                <a:solidFill>
                  <a:srgbClr val="000000"/>
                </a:solidFill>
                <a:latin typeface="Arial"/>
              </a:rPr>
              <a:t>antofagasta@deloitte.com</a:t>
            </a:r>
          </a:p>
          <a:p>
            <a:pPr defTabSz="908430">
              <a:lnSpc>
                <a:spcPts val="718"/>
              </a:lnSpc>
              <a:defRPr/>
            </a:pPr>
            <a:r>
              <a:rPr lang="es-CL" sz="700" dirty="0">
                <a:solidFill>
                  <a:srgbClr val="000000"/>
                </a:solidFill>
                <a:latin typeface="Arial"/>
              </a:rPr>
              <a:t> </a:t>
            </a:r>
          </a:p>
          <a:p>
            <a:pPr defTabSz="908430">
              <a:lnSpc>
                <a:spcPts val="718"/>
              </a:lnSpc>
              <a:defRPr/>
            </a:pPr>
            <a:r>
              <a:rPr lang="es-CL" sz="700" dirty="0">
                <a:solidFill>
                  <a:srgbClr val="000000"/>
                </a:solidFill>
                <a:latin typeface="Arial"/>
              </a:rPr>
              <a:t>Los Carrera 831</a:t>
            </a:r>
          </a:p>
          <a:p>
            <a:pPr defTabSz="908430">
              <a:lnSpc>
                <a:spcPts val="718"/>
              </a:lnSpc>
              <a:defRPr/>
            </a:pPr>
            <a:r>
              <a:rPr lang="es-CL" sz="700" dirty="0">
                <a:solidFill>
                  <a:srgbClr val="000000"/>
                </a:solidFill>
                <a:latin typeface="Arial"/>
              </a:rPr>
              <a:t>Oficina 501</a:t>
            </a:r>
          </a:p>
          <a:p>
            <a:pPr defTabSz="908430">
              <a:lnSpc>
                <a:spcPts val="718"/>
              </a:lnSpc>
              <a:defRPr/>
            </a:pPr>
            <a:r>
              <a:rPr lang="es-CL" sz="700" dirty="0">
                <a:solidFill>
                  <a:srgbClr val="000000"/>
                </a:solidFill>
                <a:latin typeface="Arial"/>
              </a:rPr>
              <a:t>Copiapó</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(56-55) 44 9660</a:t>
            </a:r>
          </a:p>
          <a:p>
            <a:pPr defTabSz="908430">
              <a:lnSpc>
                <a:spcPts val="718"/>
              </a:lnSpc>
              <a:defRPr/>
            </a:pPr>
            <a:r>
              <a:rPr lang="es-CL" sz="700" dirty="0">
                <a:solidFill>
                  <a:srgbClr val="000000"/>
                </a:solidFill>
                <a:latin typeface="Arial"/>
              </a:rPr>
              <a:t>Fax: (56-55) 44 9662 </a:t>
            </a:r>
          </a:p>
          <a:p>
            <a:pPr defTabSz="908430">
              <a:lnSpc>
                <a:spcPts val="718"/>
              </a:lnSpc>
              <a:defRPr/>
            </a:pPr>
            <a:r>
              <a:rPr lang="es-CL" sz="700" dirty="0">
                <a:solidFill>
                  <a:srgbClr val="000000"/>
                </a:solidFill>
                <a:latin typeface="Arial"/>
              </a:rPr>
              <a:t>copiapo@deloitte.com</a:t>
            </a:r>
          </a:p>
          <a:p>
            <a:pPr defTabSz="908430">
              <a:lnSpc>
                <a:spcPts val="718"/>
              </a:lnSpc>
              <a:defRPr/>
            </a:pPr>
            <a:r>
              <a:rPr lang="es-CL" sz="700" dirty="0">
                <a:solidFill>
                  <a:srgbClr val="000000"/>
                </a:solidFill>
                <a:latin typeface="Arial"/>
              </a:rPr>
              <a:t> </a:t>
            </a:r>
          </a:p>
          <a:p>
            <a:pPr defTabSz="908430">
              <a:lnSpc>
                <a:spcPts val="718"/>
              </a:lnSpc>
              <a:defRPr/>
            </a:pPr>
            <a:r>
              <a:rPr lang="es-CL" sz="700" dirty="0">
                <a:solidFill>
                  <a:srgbClr val="000000"/>
                </a:solidFill>
                <a:latin typeface="Arial"/>
              </a:rPr>
              <a:t>Alvares 646</a:t>
            </a:r>
          </a:p>
          <a:p>
            <a:pPr defTabSz="908430">
              <a:lnSpc>
                <a:spcPts val="718"/>
              </a:lnSpc>
              <a:defRPr/>
            </a:pPr>
            <a:r>
              <a:rPr lang="es-CL" sz="700" dirty="0">
                <a:solidFill>
                  <a:srgbClr val="000000"/>
                </a:solidFill>
                <a:latin typeface="Arial"/>
              </a:rPr>
              <a:t>Oficina 906</a:t>
            </a:r>
          </a:p>
          <a:p>
            <a:pPr defTabSz="908430">
              <a:lnSpc>
                <a:spcPts val="718"/>
              </a:lnSpc>
              <a:defRPr/>
            </a:pPr>
            <a:r>
              <a:rPr lang="es-CL" sz="700" dirty="0">
                <a:solidFill>
                  <a:srgbClr val="000000"/>
                </a:solidFill>
                <a:latin typeface="Arial"/>
              </a:rPr>
              <a:t>Viña del Mar</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(56-32) 246 6111 </a:t>
            </a:r>
          </a:p>
          <a:p>
            <a:pPr defTabSz="908430">
              <a:lnSpc>
                <a:spcPts val="718"/>
              </a:lnSpc>
              <a:defRPr/>
            </a:pPr>
            <a:r>
              <a:rPr lang="es-CL" sz="700" dirty="0">
                <a:solidFill>
                  <a:srgbClr val="000000"/>
                </a:solidFill>
                <a:latin typeface="Arial"/>
              </a:rPr>
              <a:t>Fax: (56-32) 246 6086 </a:t>
            </a:r>
          </a:p>
          <a:p>
            <a:pPr defTabSz="908430">
              <a:lnSpc>
                <a:spcPts val="718"/>
              </a:lnSpc>
              <a:defRPr/>
            </a:pPr>
            <a:r>
              <a:rPr lang="es-CL" sz="700" dirty="0">
                <a:solidFill>
                  <a:srgbClr val="000000"/>
                </a:solidFill>
                <a:latin typeface="Arial"/>
              </a:rPr>
              <a:t>vregionchile@deloitte.com</a:t>
            </a:r>
          </a:p>
          <a:p>
            <a:pPr defTabSz="908430">
              <a:lnSpc>
                <a:spcPts val="718"/>
              </a:lnSpc>
              <a:defRPr/>
            </a:pPr>
            <a:r>
              <a:rPr lang="es-CL" sz="700" dirty="0">
                <a:solidFill>
                  <a:srgbClr val="000000"/>
                </a:solidFill>
                <a:latin typeface="Arial"/>
              </a:rPr>
              <a:t> </a:t>
            </a:r>
          </a:p>
          <a:p>
            <a:pPr defTabSz="908430">
              <a:lnSpc>
                <a:spcPts val="718"/>
              </a:lnSpc>
              <a:defRPr/>
            </a:pPr>
            <a:r>
              <a:rPr lang="es-CL" sz="700" dirty="0">
                <a:solidFill>
                  <a:srgbClr val="000000"/>
                </a:solidFill>
                <a:latin typeface="Arial"/>
              </a:rPr>
              <a:t>O’Higgins 940</a:t>
            </a:r>
          </a:p>
          <a:p>
            <a:pPr defTabSz="908430">
              <a:lnSpc>
                <a:spcPts val="718"/>
              </a:lnSpc>
              <a:defRPr/>
            </a:pPr>
            <a:r>
              <a:rPr lang="es-CL" sz="700" dirty="0">
                <a:solidFill>
                  <a:srgbClr val="000000"/>
                </a:solidFill>
                <a:latin typeface="Arial"/>
              </a:rPr>
              <a:t>Piso 6</a:t>
            </a:r>
          </a:p>
          <a:p>
            <a:pPr defTabSz="908430">
              <a:lnSpc>
                <a:spcPts val="718"/>
              </a:lnSpc>
              <a:defRPr/>
            </a:pPr>
            <a:r>
              <a:rPr lang="es-CL" sz="700" dirty="0">
                <a:solidFill>
                  <a:srgbClr val="000000"/>
                </a:solidFill>
                <a:latin typeface="Arial"/>
              </a:rPr>
              <a:t>Concepción</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(56-41) 291 4055 </a:t>
            </a:r>
          </a:p>
          <a:p>
            <a:pPr defTabSz="908430">
              <a:lnSpc>
                <a:spcPts val="718"/>
              </a:lnSpc>
              <a:defRPr/>
            </a:pPr>
            <a:r>
              <a:rPr lang="es-CL" sz="700" dirty="0">
                <a:solidFill>
                  <a:srgbClr val="000000"/>
                </a:solidFill>
                <a:latin typeface="Arial"/>
              </a:rPr>
              <a:t>Fax: (56-41) 291 4066</a:t>
            </a:r>
          </a:p>
          <a:p>
            <a:pPr defTabSz="908430">
              <a:lnSpc>
                <a:spcPts val="718"/>
              </a:lnSpc>
              <a:defRPr/>
            </a:pPr>
            <a:r>
              <a:rPr lang="es-CL" sz="700" dirty="0">
                <a:solidFill>
                  <a:srgbClr val="000000"/>
                </a:solidFill>
                <a:latin typeface="Arial"/>
              </a:rPr>
              <a:t>concepcionchile@deloitte.com</a:t>
            </a:r>
          </a:p>
          <a:p>
            <a:pPr defTabSz="908430">
              <a:lnSpc>
                <a:spcPts val="718"/>
              </a:lnSpc>
              <a:defRPr/>
            </a:pPr>
            <a:r>
              <a:rPr lang="es-CL" sz="700" dirty="0">
                <a:solidFill>
                  <a:srgbClr val="000000"/>
                </a:solidFill>
                <a:latin typeface="Arial"/>
              </a:rPr>
              <a:t> </a:t>
            </a:r>
          </a:p>
          <a:p>
            <a:pPr defTabSz="908430">
              <a:lnSpc>
                <a:spcPts val="718"/>
              </a:lnSpc>
              <a:defRPr/>
            </a:pPr>
            <a:r>
              <a:rPr lang="es-CL" sz="700" dirty="0">
                <a:solidFill>
                  <a:srgbClr val="000000"/>
                </a:solidFill>
                <a:latin typeface="Arial"/>
              </a:rPr>
              <a:t>Quillota 175</a:t>
            </a:r>
          </a:p>
          <a:p>
            <a:pPr defTabSz="908430">
              <a:lnSpc>
                <a:spcPts val="718"/>
              </a:lnSpc>
              <a:defRPr/>
            </a:pPr>
            <a:r>
              <a:rPr lang="es-CL" sz="700" dirty="0">
                <a:solidFill>
                  <a:srgbClr val="000000"/>
                </a:solidFill>
                <a:latin typeface="Arial"/>
              </a:rPr>
              <a:t>Oficina 1107</a:t>
            </a:r>
          </a:p>
          <a:p>
            <a:pPr defTabSz="908430">
              <a:lnSpc>
                <a:spcPts val="718"/>
              </a:lnSpc>
              <a:defRPr/>
            </a:pPr>
            <a:r>
              <a:rPr lang="es-CL" sz="700" dirty="0">
                <a:solidFill>
                  <a:srgbClr val="000000"/>
                </a:solidFill>
                <a:latin typeface="Arial"/>
              </a:rPr>
              <a:t>Puerto Montt</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(56-65) 268 600 </a:t>
            </a:r>
          </a:p>
          <a:p>
            <a:pPr defTabSz="908430">
              <a:lnSpc>
                <a:spcPts val="718"/>
              </a:lnSpc>
              <a:defRPr/>
            </a:pPr>
            <a:r>
              <a:rPr lang="es-CL" sz="700" dirty="0">
                <a:solidFill>
                  <a:srgbClr val="000000"/>
                </a:solidFill>
                <a:latin typeface="Arial"/>
              </a:rPr>
              <a:t>Fax: (56-65) 288 600</a:t>
            </a:r>
          </a:p>
          <a:p>
            <a:pPr defTabSz="908430">
              <a:lnSpc>
                <a:spcPts val="718"/>
              </a:lnSpc>
              <a:defRPr/>
            </a:pPr>
            <a:r>
              <a:rPr lang="es-CL" sz="700" dirty="0">
                <a:solidFill>
                  <a:srgbClr val="000000"/>
                </a:solidFill>
                <a:latin typeface="Arial"/>
              </a:rPr>
              <a:t>puertomontt@deloitte.com</a:t>
            </a:r>
          </a:p>
        </p:txBody>
      </p:sp>
      <p:sp>
        <p:nvSpPr>
          <p:cNvPr id="76" name="Text Box 6"/>
          <p:cNvSpPr txBox="1">
            <a:spLocks noChangeArrowheads="1"/>
          </p:cNvSpPr>
          <p:nvPr userDrawn="1"/>
        </p:nvSpPr>
        <p:spPr bwMode="auto">
          <a:xfrm>
            <a:off x="382829" y="6722627"/>
            <a:ext cx="6264276" cy="71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016000" eaLnBrk="0" hangingPunct="0">
              <a:defRPr sz="2000">
                <a:solidFill>
                  <a:schemeClr val="tx1"/>
                </a:solidFill>
                <a:latin typeface="Arial" pitchFamily="34" charset="0"/>
                <a:cs typeface="Arial" pitchFamily="34" charset="0"/>
              </a:defRPr>
            </a:lvl1pPr>
            <a:lvl2pPr marL="742950" indent="-285750" defTabSz="1016000" eaLnBrk="0" hangingPunct="0">
              <a:defRPr sz="2000">
                <a:solidFill>
                  <a:schemeClr val="tx1"/>
                </a:solidFill>
                <a:latin typeface="Arial" pitchFamily="34" charset="0"/>
                <a:cs typeface="Arial" pitchFamily="34" charset="0"/>
              </a:defRPr>
            </a:lvl2pPr>
            <a:lvl3pPr marL="1143000" indent="-228600" defTabSz="1016000" eaLnBrk="0" hangingPunct="0">
              <a:defRPr sz="2000">
                <a:solidFill>
                  <a:schemeClr val="tx1"/>
                </a:solidFill>
                <a:latin typeface="Arial" pitchFamily="34" charset="0"/>
                <a:cs typeface="Arial" pitchFamily="34" charset="0"/>
              </a:defRPr>
            </a:lvl3pPr>
            <a:lvl4pPr marL="1600200" indent="-228600" defTabSz="1016000" eaLnBrk="0" hangingPunct="0">
              <a:defRPr sz="2000">
                <a:solidFill>
                  <a:schemeClr val="tx1"/>
                </a:solidFill>
                <a:latin typeface="Arial" pitchFamily="34" charset="0"/>
                <a:cs typeface="Arial" pitchFamily="34" charset="0"/>
              </a:defRPr>
            </a:lvl4pPr>
            <a:lvl5pPr marL="2057400" indent="-228600" defTabSz="1016000" eaLnBrk="0" hangingPunct="0">
              <a:defRPr sz="2000">
                <a:solidFill>
                  <a:schemeClr val="tx1"/>
                </a:solidFill>
                <a:latin typeface="Arial" pitchFamily="34" charset="0"/>
                <a:cs typeface="Arial" pitchFamily="34" charset="0"/>
              </a:defRPr>
            </a:lvl5pPr>
            <a:lvl6pPr marL="2514600" indent="-228600" defTabSz="10160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defTabSz="10160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defTabSz="10160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defTabSz="1016000" eaLnBrk="0" fontAlgn="base" hangingPunct="0">
              <a:spcBef>
                <a:spcPct val="0"/>
              </a:spcBef>
              <a:spcAft>
                <a:spcPct val="0"/>
              </a:spcAft>
              <a:defRPr sz="2000">
                <a:solidFill>
                  <a:schemeClr val="tx1"/>
                </a:solidFill>
                <a:latin typeface="Arial" pitchFamily="34" charset="0"/>
                <a:cs typeface="Arial" pitchFamily="34" charset="0"/>
              </a:defRPr>
            </a:lvl9pPr>
          </a:lstStyle>
          <a:p>
            <a:pPr algn="just" eaLnBrk="1" hangingPunct="1">
              <a:lnSpc>
                <a:spcPts val="718"/>
              </a:lnSpc>
            </a:pPr>
            <a:r>
              <a:rPr lang="es-CL" sz="700" b="1" dirty="0">
                <a:solidFill>
                  <a:srgbClr val="000000"/>
                </a:solidFill>
                <a:ea typeface="Arial Unicode MS" pitchFamily="34" charset="-128"/>
                <a:cs typeface="Arial Unicode MS" pitchFamily="34" charset="-128"/>
              </a:rPr>
              <a:t>www.deloitte.cl</a:t>
            </a:r>
          </a:p>
          <a:p>
            <a:pPr algn="just" eaLnBrk="1" hangingPunct="1">
              <a:lnSpc>
                <a:spcPts val="718"/>
              </a:lnSpc>
            </a:pPr>
            <a:endParaRPr lang="es-CL" sz="700" dirty="0">
              <a:solidFill>
                <a:srgbClr val="000000"/>
              </a:solidFill>
              <a:ea typeface="Arial Unicode MS" pitchFamily="34" charset="-128"/>
              <a:cs typeface="Arial Unicode MS" pitchFamily="34" charset="-128"/>
            </a:endParaRPr>
          </a:p>
          <a:p>
            <a:pPr algn="just" eaLnBrk="1" hangingPunct="1">
              <a:lnSpc>
                <a:spcPts val="718"/>
              </a:lnSpc>
            </a:pPr>
            <a:r>
              <a:rPr lang="es-CL" sz="700" dirty="0">
                <a:solidFill>
                  <a:srgbClr val="000000"/>
                </a:solidFill>
                <a:ea typeface="Arial Unicode MS" pitchFamily="34" charset="-128"/>
                <a:cs typeface="Arial Unicode MS" pitchFamily="34" charset="-128"/>
              </a:rPr>
              <a:t>Deloitte © se refiere a Deloitte Touche Tohmatsu Limited, una compañía privada limitada por garantía, de Reino Unido, y a su red de firmas miembro, cada una de las cuales es una entidad legal separada e independiente. Por favor, vea en www.deloitte.cl/acercade la descripción detallada de la estructura legal de Deloitte Touche Tohmatsu Limited y sus firmas miembro.</a:t>
            </a:r>
          </a:p>
          <a:p>
            <a:pPr algn="just" eaLnBrk="1" hangingPunct="1">
              <a:lnSpc>
                <a:spcPts val="718"/>
              </a:lnSpc>
            </a:pPr>
            <a:endParaRPr lang="es-CL" sz="700" dirty="0">
              <a:solidFill>
                <a:srgbClr val="000000"/>
              </a:solidFill>
              <a:ea typeface="Arial Unicode MS" pitchFamily="34" charset="-128"/>
              <a:cs typeface="Arial Unicode MS" pitchFamily="34" charset="-128"/>
            </a:endParaRPr>
          </a:p>
          <a:p>
            <a:pPr algn="just" eaLnBrk="1" hangingPunct="1">
              <a:lnSpc>
                <a:spcPts val="718"/>
              </a:lnSpc>
            </a:pPr>
            <a:r>
              <a:rPr lang="es-CL" sz="700" dirty="0">
                <a:solidFill>
                  <a:srgbClr val="000000"/>
                </a:solidFill>
                <a:ea typeface="Arial Unicode MS" pitchFamily="34" charset="-128"/>
                <a:cs typeface="Arial Unicode MS" pitchFamily="34" charset="-128"/>
              </a:rPr>
              <a:t>Deloitte Touche Tohmatsu Limited es una compañía privada limitada por garantía constituida en Inglaterra &amp; Gales bajo el número 07271800, y su domicilio registrado: Hill House, 1 Little New Street, London, EC4A 3TR, Reino Unido.</a:t>
            </a:r>
          </a:p>
        </p:txBody>
      </p:sp>
      <p:pic>
        <p:nvPicPr>
          <p:cNvPr id="77" name="Picture 5" descr="DEL_PRI_RGB"/>
          <p:cNvPicPr>
            <a:picLocks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8425" y="419949"/>
            <a:ext cx="2346325"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5931993"/>
      </p:ext>
    </p:extLst>
  </p:cSld>
  <p:clrMapOvr>
    <a:masterClrMapping/>
  </p:clrMapOvr>
  <p:transition spd="slow"/>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Título de presentación">
    <p:bg>
      <p:bgPr>
        <a:solidFill>
          <a:schemeClr val="bg1"/>
        </a:solidFill>
        <a:effectLst/>
      </p:bgPr>
    </p:bg>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5029200" y="1355725"/>
            <a:ext cx="5030788" cy="5938838"/>
          </a:xfrm>
        </p:spPr>
        <p:txBody>
          <a:bodyPr/>
          <a:lstStyle/>
          <a:p>
            <a:r>
              <a:rPr lang="en-US" smtClean="0"/>
              <a:t>Click icon to add picture</a:t>
            </a:r>
            <a:endParaRPr lang="es-ES"/>
          </a:p>
        </p:txBody>
      </p:sp>
      <p:sp>
        <p:nvSpPr>
          <p:cNvPr id="120835" name="Title Placeholder 1"/>
          <p:cNvSpPr>
            <a:spLocks noGrp="1"/>
          </p:cNvSpPr>
          <p:nvPr>
            <p:ph type="ctrTitle"/>
          </p:nvPr>
        </p:nvSpPr>
        <p:spPr>
          <a:xfrm>
            <a:off x="843010" y="3271840"/>
            <a:ext cx="4500561" cy="1279525"/>
          </a:xfrm>
        </p:spPr>
        <p:txBody>
          <a:bodyPr/>
          <a:lstStyle>
            <a:lvl1pPr>
              <a:lnSpc>
                <a:spcPct val="95000"/>
              </a:lnSpc>
              <a:defRPr sz="2945" b="0" smtClean="0">
                <a:latin typeface="Times New Roman" pitchFamily="18" charset="0"/>
              </a:defRPr>
            </a:lvl1pPr>
          </a:lstStyle>
          <a:p>
            <a:r>
              <a:rPr lang="en-US" smtClean="0"/>
              <a:t>Click to edit Master title style</a:t>
            </a:r>
            <a:endParaRPr lang="es-ES" dirty="0" smtClean="0"/>
          </a:p>
        </p:txBody>
      </p:sp>
      <p:sp>
        <p:nvSpPr>
          <p:cNvPr id="120836" name="Text Placeholder 2"/>
          <p:cNvSpPr>
            <a:spLocks noGrp="1"/>
          </p:cNvSpPr>
          <p:nvPr>
            <p:ph type="subTitle" idx="1"/>
          </p:nvPr>
        </p:nvSpPr>
        <p:spPr>
          <a:xfrm>
            <a:off x="447675" y="6834432"/>
            <a:ext cx="5214938" cy="344487"/>
          </a:xfrm>
        </p:spPr>
        <p:txBody>
          <a:bodyPr anchor="b"/>
          <a:lstStyle>
            <a:lvl1pPr>
              <a:lnSpc>
                <a:spcPts val="2026"/>
              </a:lnSpc>
              <a:defRPr sz="1625" b="1" smtClean="0"/>
            </a:lvl1pPr>
          </a:lstStyle>
          <a:p>
            <a:r>
              <a:rPr lang="en-US" smtClean="0"/>
              <a:t>Click to edit Master subtitle style</a:t>
            </a:r>
            <a:endParaRPr lang="es-ES" dirty="0" smtClean="0"/>
          </a:p>
        </p:txBody>
      </p:sp>
      <p:pic>
        <p:nvPicPr>
          <p:cNvPr id="120841" name="Picture 5" descr="DEL_PRI_RGB"/>
          <p:cNvPicPr>
            <a:picLocks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315930" y="287340"/>
            <a:ext cx="2346325" cy="533400"/>
          </a:xfrm>
          <a:prstGeom prst="rect">
            <a:avLst/>
          </a:prstGeom>
          <a:noFill/>
          <a:ln w="9525">
            <a:noFill/>
            <a:miter lim="800000"/>
            <a:headEnd/>
            <a:tailEnd/>
          </a:ln>
        </p:spPr>
      </p:pic>
      <p:sp>
        <p:nvSpPr>
          <p:cNvPr id="10" name="Slide Number Placeholder 3"/>
          <p:cNvSpPr>
            <a:spLocks noGrp="1"/>
          </p:cNvSpPr>
          <p:nvPr>
            <p:ph type="sldNum" sz="quarter" idx="11"/>
          </p:nvPr>
        </p:nvSpPr>
        <p:spPr>
          <a:xfrm>
            <a:off x="457307" y="7429743"/>
            <a:ext cx="311150" cy="163513"/>
          </a:xfrm>
        </p:spPr>
        <p:txBody>
          <a:bodyPr/>
          <a:lstStyle>
            <a:lvl1pPr>
              <a:defRPr>
                <a:solidFill>
                  <a:schemeClr val="bg1"/>
                </a:solidFill>
              </a:defRPr>
            </a:lvl1pPr>
          </a:lstStyle>
          <a:p>
            <a:fld id="{20A7A354-C5FB-4D1E-BE75-5A939ED93F75}" type="slidenum">
              <a:rPr lang="es-ES" smtClean="0">
                <a:solidFill>
                  <a:srgbClr val="FFFFFF"/>
                </a:solidFill>
              </a:rPr>
              <a:pPr/>
              <a:t>‹#›</a:t>
            </a:fld>
            <a:endParaRPr lang="es-ES">
              <a:solidFill>
                <a:srgbClr val="FFFFFF"/>
              </a:solidFill>
            </a:endParaRPr>
          </a:p>
        </p:txBody>
      </p:sp>
      <p:sp>
        <p:nvSpPr>
          <p:cNvPr id="11" name="Footer Placeholder 4"/>
          <p:cNvSpPr>
            <a:spLocks noGrp="1"/>
          </p:cNvSpPr>
          <p:nvPr>
            <p:ph type="ftr" sz="quarter" idx="12"/>
          </p:nvPr>
        </p:nvSpPr>
        <p:spPr>
          <a:xfrm>
            <a:off x="849320" y="7429743"/>
            <a:ext cx="4749800" cy="163513"/>
          </a:xfrm>
        </p:spPr>
        <p:txBody>
          <a:bodyPr/>
          <a:lstStyle>
            <a:lvl1pPr>
              <a:defRPr>
                <a:solidFill>
                  <a:schemeClr val="bg1"/>
                </a:solidFill>
              </a:defRPr>
            </a:lvl1pPr>
          </a:lstStyle>
          <a:p>
            <a:endParaRPr lang="es-ES">
              <a:solidFill>
                <a:srgbClr val="FFFFFF"/>
              </a:solidFill>
            </a:endParaRPr>
          </a:p>
        </p:txBody>
      </p:sp>
    </p:spTree>
    <p:extLst>
      <p:ext uri="{BB962C8B-B14F-4D97-AF65-F5344CB8AC3E}">
        <p14:creationId xmlns:p14="http://schemas.microsoft.com/office/powerpoint/2010/main" val="1261753242"/>
      </p:ext>
    </p:extLst>
  </p:cSld>
  <p:clrMapOvr>
    <a:masterClrMapping/>
  </p:clrMapOvr>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ítulo y contenido">
    <p:spTree>
      <p:nvGrpSpPr>
        <p:cNvPr id="1" name=""/>
        <p:cNvGrpSpPr/>
        <p:nvPr/>
      </p:nvGrpSpPr>
      <p:grpSpPr>
        <a:xfrm>
          <a:off x="0" y="0"/>
          <a:ext cx="0" cy="0"/>
          <a:chOff x="0" y="0"/>
          <a:chExt cx="0" cy="0"/>
        </a:xfrm>
      </p:grpSpPr>
      <p:sp>
        <p:nvSpPr>
          <p:cNvPr id="2" name="Title 1"/>
          <p:cNvSpPr>
            <a:spLocks noGrp="1"/>
          </p:cNvSpPr>
          <p:nvPr>
            <p:ph type="title"/>
          </p:nvPr>
        </p:nvSpPr>
        <p:spPr>
          <a:xfrm>
            <a:off x="449318" y="805476"/>
            <a:ext cx="7725202" cy="714375"/>
          </a:xfrm>
        </p:spPr>
        <p:txBody>
          <a:bodyPr/>
          <a:lstStyle/>
          <a:p>
            <a:r>
              <a:rPr lang="en-US" smtClean="0"/>
              <a:t>Click to edit Master title style</a:t>
            </a:r>
            <a:endParaRPr lang="es-E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4" name="Slide Number Placeholder 3"/>
          <p:cNvSpPr>
            <a:spLocks noGrp="1"/>
          </p:cNvSpPr>
          <p:nvPr>
            <p:ph type="sldNum" sz="quarter" idx="10"/>
          </p:nvPr>
        </p:nvSpPr>
        <p:spPr/>
        <p:txBody>
          <a:bodyPr/>
          <a:lstStyle>
            <a:lvl1pPr>
              <a:defRPr/>
            </a:lvl1pPr>
          </a:lstStyle>
          <a:p>
            <a:fld id="{20A7A354-C5FB-4D1E-BE75-5A939ED93F75}" type="slidenum">
              <a:rPr lang="es-ES">
                <a:solidFill>
                  <a:srgbClr val="002776"/>
                </a:solidFill>
              </a:rPr>
              <a:pPr/>
              <a:t>‹#›</a:t>
            </a:fld>
            <a:endParaRPr lang="es-ES">
              <a:solidFill>
                <a:srgbClr val="002776"/>
              </a:solidFill>
            </a:endParaRPr>
          </a:p>
        </p:txBody>
      </p:sp>
      <p:sp>
        <p:nvSpPr>
          <p:cNvPr id="5" name="Footer Placeholder 4"/>
          <p:cNvSpPr>
            <a:spLocks noGrp="1"/>
          </p:cNvSpPr>
          <p:nvPr>
            <p:ph type="ftr" sz="quarter" idx="11"/>
          </p:nvPr>
        </p:nvSpPr>
        <p:spPr/>
        <p:txBody>
          <a:bodyPr/>
          <a:lstStyle>
            <a:lvl1pPr>
              <a:defRPr/>
            </a:lvl1pPr>
          </a:lstStyle>
          <a:p>
            <a:endParaRPr lang="es-ES">
              <a:solidFill>
                <a:srgbClr val="002776"/>
              </a:solidFill>
            </a:endParaRPr>
          </a:p>
        </p:txBody>
      </p:sp>
    </p:spTree>
    <p:extLst>
      <p:ext uri="{BB962C8B-B14F-4D97-AF65-F5344CB8AC3E}">
        <p14:creationId xmlns:p14="http://schemas.microsoft.com/office/powerpoint/2010/main" val="3373102477"/>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eparador para imprimir">
    <p:spTree>
      <p:nvGrpSpPr>
        <p:cNvPr id="1" name=""/>
        <p:cNvGrpSpPr/>
        <p:nvPr/>
      </p:nvGrpSpPr>
      <p:grpSpPr>
        <a:xfrm>
          <a:off x="0" y="0"/>
          <a:ext cx="0" cy="0"/>
          <a:chOff x="0" y="0"/>
          <a:chExt cx="0" cy="0"/>
        </a:xfrm>
      </p:grpSpPr>
      <p:sp>
        <p:nvSpPr>
          <p:cNvPr id="2" name="Title 1"/>
          <p:cNvSpPr>
            <a:spLocks noGrp="1"/>
          </p:cNvSpPr>
          <p:nvPr>
            <p:ph type="title"/>
          </p:nvPr>
        </p:nvSpPr>
        <p:spPr>
          <a:xfrm>
            <a:off x="449306" y="3214688"/>
            <a:ext cx="5237162" cy="439737"/>
          </a:xfrm>
        </p:spPr>
        <p:txBody>
          <a:bodyPr/>
          <a:lstStyle>
            <a:lvl1pPr>
              <a:defRPr sz="2539"/>
            </a:lvl1pPr>
          </a:lstStyle>
          <a:p>
            <a:r>
              <a:rPr lang="en-US" smtClean="0"/>
              <a:t>Click to edit Master title style</a:t>
            </a:r>
            <a:endParaRPr lang="es-ES" dirty="0"/>
          </a:p>
        </p:txBody>
      </p:sp>
      <p:sp>
        <p:nvSpPr>
          <p:cNvPr id="4" name="Slide Number Placeholder 3"/>
          <p:cNvSpPr>
            <a:spLocks noGrp="1"/>
          </p:cNvSpPr>
          <p:nvPr>
            <p:ph type="sldNum" sz="quarter" idx="10"/>
          </p:nvPr>
        </p:nvSpPr>
        <p:spPr/>
        <p:txBody>
          <a:bodyPr/>
          <a:lstStyle>
            <a:lvl1pPr>
              <a:defRPr/>
            </a:lvl1pPr>
          </a:lstStyle>
          <a:p>
            <a:fld id="{20A7A354-C5FB-4D1E-BE75-5A939ED93F75}" type="slidenum">
              <a:rPr lang="es-ES">
                <a:solidFill>
                  <a:srgbClr val="002776"/>
                </a:solidFill>
              </a:rPr>
              <a:pPr/>
              <a:t>‹#›</a:t>
            </a:fld>
            <a:endParaRPr lang="es-ES">
              <a:solidFill>
                <a:srgbClr val="002776"/>
              </a:solidFill>
            </a:endParaRPr>
          </a:p>
        </p:txBody>
      </p:sp>
      <p:sp>
        <p:nvSpPr>
          <p:cNvPr id="10" name="Picture Placeholder 9"/>
          <p:cNvSpPr>
            <a:spLocks noGrp="1"/>
          </p:cNvSpPr>
          <p:nvPr>
            <p:ph type="pic" sz="quarter" idx="13"/>
          </p:nvPr>
        </p:nvSpPr>
        <p:spPr>
          <a:xfrm>
            <a:off x="5714999" y="0"/>
            <a:ext cx="4344989" cy="7773988"/>
          </a:xfrm>
        </p:spPr>
        <p:txBody>
          <a:bodyPr/>
          <a:lstStyle/>
          <a:p>
            <a:r>
              <a:rPr lang="en-US" smtClean="0"/>
              <a:t>Click icon to add picture</a:t>
            </a:r>
            <a:endParaRPr lang="es-ES"/>
          </a:p>
        </p:txBody>
      </p:sp>
      <p:sp>
        <p:nvSpPr>
          <p:cNvPr id="5" name="Footer Placeholder 4"/>
          <p:cNvSpPr>
            <a:spLocks noGrp="1"/>
          </p:cNvSpPr>
          <p:nvPr>
            <p:ph type="ftr" sz="quarter" idx="11"/>
          </p:nvPr>
        </p:nvSpPr>
        <p:spPr/>
        <p:txBody>
          <a:bodyPr/>
          <a:lstStyle>
            <a:lvl1pPr>
              <a:defRPr/>
            </a:lvl1pPr>
          </a:lstStyle>
          <a:p>
            <a:endParaRPr lang="es-ES">
              <a:solidFill>
                <a:srgbClr val="002776"/>
              </a:solidFill>
            </a:endParaRPr>
          </a:p>
        </p:txBody>
      </p:sp>
    </p:spTree>
    <p:extLst>
      <p:ext uri="{BB962C8B-B14F-4D97-AF65-F5344CB8AC3E}">
        <p14:creationId xmlns:p14="http://schemas.microsoft.com/office/powerpoint/2010/main" val="3969654842"/>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parador para proyectar">
    <p:bg>
      <p:bgPr>
        <a:solidFill>
          <a:schemeClr val="tx2"/>
        </a:solidFill>
        <a:effectLst/>
      </p:bgPr>
    </p:bg>
    <p:spTree>
      <p:nvGrpSpPr>
        <p:cNvPr id="1" name=""/>
        <p:cNvGrpSpPr/>
        <p:nvPr/>
      </p:nvGrpSpPr>
      <p:grpSpPr>
        <a:xfrm>
          <a:off x="0" y="0"/>
          <a:ext cx="0" cy="0"/>
          <a:chOff x="0" y="0"/>
          <a:chExt cx="0" cy="0"/>
        </a:xfrm>
      </p:grpSpPr>
      <p:sp>
        <p:nvSpPr>
          <p:cNvPr id="148482" name="Title Placeholder 1"/>
          <p:cNvSpPr>
            <a:spLocks noGrp="1"/>
          </p:cNvSpPr>
          <p:nvPr>
            <p:ph type="ctrTitle"/>
          </p:nvPr>
        </p:nvSpPr>
        <p:spPr>
          <a:xfrm>
            <a:off x="1257310" y="3027581"/>
            <a:ext cx="6724650" cy="1587500"/>
          </a:xfrm>
        </p:spPr>
        <p:txBody>
          <a:bodyPr/>
          <a:lstStyle>
            <a:lvl1pPr>
              <a:lnSpc>
                <a:spcPct val="95000"/>
              </a:lnSpc>
              <a:defRPr sz="4773" b="0">
                <a:solidFill>
                  <a:schemeClr val="bg2"/>
                </a:solidFill>
                <a:latin typeface="Times New Roman" pitchFamily="18" charset="0"/>
              </a:defRPr>
            </a:lvl1pPr>
          </a:lstStyle>
          <a:p>
            <a:r>
              <a:rPr lang="en-US" smtClean="0"/>
              <a:t>Click to edit Master title style</a:t>
            </a:r>
            <a:endParaRPr lang="es-ES" dirty="0"/>
          </a:p>
        </p:txBody>
      </p:sp>
      <p:sp>
        <p:nvSpPr>
          <p:cNvPr id="7" name="Slide Number Placeholder 9"/>
          <p:cNvSpPr>
            <a:spLocks noGrp="1"/>
          </p:cNvSpPr>
          <p:nvPr>
            <p:ph type="sldNum" sz="quarter" idx="4"/>
          </p:nvPr>
        </p:nvSpPr>
        <p:spPr/>
        <p:txBody>
          <a:bodyPr/>
          <a:lstStyle>
            <a:lvl1pPr>
              <a:defRPr>
                <a:solidFill>
                  <a:schemeClr val="bg1"/>
                </a:solidFill>
              </a:defRPr>
            </a:lvl1pPr>
          </a:lstStyle>
          <a:p>
            <a:fld id="{CE8A445D-9762-4AF0-AB67-A595631D9EAD}" type="slidenum">
              <a:rPr lang="es-ES">
                <a:solidFill>
                  <a:srgbClr val="FFFFFF"/>
                </a:solidFill>
              </a:rPr>
              <a:pPr/>
              <a:t>‹#›</a:t>
            </a:fld>
            <a:endParaRPr lang="es-ES">
              <a:solidFill>
                <a:srgbClr val="FFFFFF"/>
              </a:solidFill>
            </a:endParaRPr>
          </a:p>
        </p:txBody>
      </p:sp>
      <p:sp>
        <p:nvSpPr>
          <p:cNvPr id="10" name="Footer Placeholder 10"/>
          <p:cNvSpPr>
            <a:spLocks noGrp="1"/>
          </p:cNvSpPr>
          <p:nvPr>
            <p:ph type="ftr" sz="quarter" idx="3"/>
          </p:nvPr>
        </p:nvSpPr>
        <p:spPr/>
        <p:txBody>
          <a:bodyPr vert="horz" wrap="square" lIns="0" tIns="0" rIns="0" bIns="0" numCol="1" anchor="t" anchorCtr="0" compatLnSpc="1">
            <a:prstTxWarp prst="textNoShape">
              <a:avLst/>
            </a:prstTxWarp>
            <a:noAutofit/>
          </a:bodyPr>
          <a:lstStyle>
            <a:lvl1pPr algn="l" defTabSz="927857" rtl="0" fontAlgn="base">
              <a:lnSpc>
                <a:spcPts val="1094"/>
              </a:lnSpc>
              <a:spcBef>
                <a:spcPct val="0"/>
              </a:spcBef>
              <a:spcAft>
                <a:spcPct val="0"/>
              </a:spcAft>
              <a:defRPr lang="es-ES" sz="914" kern="1200" smtClean="0">
                <a:solidFill>
                  <a:schemeClr val="bg1"/>
                </a:solidFill>
                <a:latin typeface="Arial" charset="0"/>
                <a:ea typeface="+mn-ea"/>
                <a:cs typeface="Arial" charset="0"/>
              </a:defRPr>
            </a:lvl1pPr>
          </a:lstStyle>
          <a:p>
            <a:endParaRPr>
              <a:solidFill>
                <a:srgbClr val="FFFFFF"/>
              </a:solidFill>
            </a:endParaRPr>
          </a:p>
        </p:txBody>
      </p:sp>
    </p:spTree>
    <p:extLst>
      <p:ext uri="{BB962C8B-B14F-4D97-AF65-F5344CB8AC3E}">
        <p14:creationId xmlns:p14="http://schemas.microsoft.com/office/powerpoint/2010/main" val="274426614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s-CL" dirty="0"/>
          </a:p>
        </p:txBody>
      </p:sp>
      <p:sp>
        <p:nvSpPr>
          <p:cNvPr id="3" name="Content Placeholder 2"/>
          <p:cNvSpPr>
            <a:spLocks noGrp="1"/>
          </p:cNvSpPr>
          <p:nvPr>
            <p:ph sz="half" idx="1"/>
          </p:nvPr>
        </p:nvSpPr>
        <p:spPr>
          <a:xfrm>
            <a:off x="492133" y="1314455"/>
            <a:ext cx="4460875" cy="6100763"/>
          </a:xfrm>
        </p:spPr>
        <p:txBody>
          <a:bodyPr/>
          <a:lstStyle>
            <a:lvl1pPr>
              <a:defRPr sz="2800"/>
            </a:lvl1pPr>
            <a:lvl2pPr>
              <a:defRPr sz="25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Content Placeholder 3"/>
          <p:cNvSpPr>
            <a:spLocks noGrp="1"/>
          </p:cNvSpPr>
          <p:nvPr>
            <p:ph sz="half" idx="2"/>
          </p:nvPr>
        </p:nvSpPr>
        <p:spPr>
          <a:xfrm>
            <a:off x="5105407" y="1314455"/>
            <a:ext cx="4460875" cy="6100763"/>
          </a:xfrm>
        </p:spPr>
        <p:txBody>
          <a:bodyPr/>
          <a:lstStyle>
            <a:lvl1pPr>
              <a:defRPr sz="2800"/>
            </a:lvl1pPr>
            <a:lvl2pPr>
              <a:defRPr sz="25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5" name="Slide Number Placeholder 9"/>
          <p:cNvSpPr>
            <a:spLocks noGrp="1"/>
          </p:cNvSpPr>
          <p:nvPr>
            <p:ph type="sldNum" sz="quarter" idx="10"/>
          </p:nvPr>
        </p:nvSpPr>
        <p:spPr/>
        <p:txBody>
          <a:bodyPr/>
          <a:lstStyle>
            <a:lvl1pPr>
              <a:defRPr/>
            </a:lvl1pPr>
          </a:lstStyle>
          <a:p>
            <a:pPr>
              <a:defRPr/>
            </a:pPr>
            <a:fld id="{31880911-99AE-4CB7-A071-1760C35551F7}" type="slidenum">
              <a:rPr lang="en-US"/>
              <a:pPr>
                <a:defRPr/>
              </a:pPr>
              <a:t>‹#›</a:t>
            </a:fld>
            <a:endParaRPr lang="en-US" dirty="0"/>
          </a:p>
        </p:txBody>
      </p:sp>
      <p:sp>
        <p:nvSpPr>
          <p:cNvPr id="6" name="Footer Placeholder 10"/>
          <p:cNvSpPr>
            <a:spLocks noGrp="1"/>
          </p:cNvSpPr>
          <p:nvPr>
            <p:ph type="ftr" sz="quarter" idx="11"/>
          </p:nvPr>
        </p:nvSpPr>
        <p:spPr/>
        <p:txBody>
          <a:bodyPr/>
          <a:lstStyle>
            <a:lvl1pPr>
              <a:defRPr/>
            </a:lvl1pPr>
          </a:lstStyle>
          <a:p>
            <a:pPr>
              <a:defRPr/>
            </a:pPr>
            <a:r>
              <a:rPr lang="en-US" dirty="0"/>
              <a:t>Footer</a:t>
            </a:r>
          </a:p>
        </p:txBody>
      </p:sp>
    </p:spTree>
    <p:extLst>
      <p:ext uri="{BB962C8B-B14F-4D97-AF65-F5344CB8AC3E}">
        <p14:creationId xmlns:p14="http://schemas.microsoft.com/office/powerpoint/2010/main" val="319002882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ítulo de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ES"/>
          </a:p>
        </p:txBody>
      </p:sp>
      <p:sp>
        <p:nvSpPr>
          <p:cNvPr id="3" name="Slide Number Placeholder 2"/>
          <p:cNvSpPr>
            <a:spLocks noGrp="1"/>
          </p:cNvSpPr>
          <p:nvPr>
            <p:ph type="sldNum" sz="quarter" idx="10"/>
          </p:nvPr>
        </p:nvSpPr>
        <p:spPr/>
        <p:txBody>
          <a:bodyPr/>
          <a:lstStyle>
            <a:lvl1pPr>
              <a:defRPr/>
            </a:lvl1pPr>
          </a:lstStyle>
          <a:p>
            <a:fld id="{B8F9516C-5F28-47A9-93BC-66E5818D1F1D}" type="slidenum">
              <a:rPr lang="es-ES">
                <a:solidFill>
                  <a:srgbClr val="002776"/>
                </a:solidFill>
              </a:rPr>
              <a:pPr/>
              <a:t>‹#›</a:t>
            </a:fld>
            <a:endParaRPr lang="es-ES">
              <a:solidFill>
                <a:srgbClr val="002776"/>
              </a:solidFill>
            </a:endParaRPr>
          </a:p>
        </p:txBody>
      </p:sp>
      <p:sp>
        <p:nvSpPr>
          <p:cNvPr id="4" name="Footer Placeholder 3"/>
          <p:cNvSpPr>
            <a:spLocks noGrp="1"/>
          </p:cNvSpPr>
          <p:nvPr>
            <p:ph type="ftr" sz="quarter" idx="11"/>
          </p:nvPr>
        </p:nvSpPr>
        <p:spPr/>
        <p:txBody>
          <a:bodyPr/>
          <a:lstStyle>
            <a:lvl1pPr>
              <a:defRPr/>
            </a:lvl1pPr>
          </a:lstStyle>
          <a:p>
            <a:endParaRPr lang="es-ES">
              <a:solidFill>
                <a:srgbClr val="002776"/>
              </a:solidFill>
            </a:endParaRPr>
          </a:p>
        </p:txBody>
      </p:sp>
    </p:spTree>
    <p:extLst>
      <p:ext uri="{BB962C8B-B14F-4D97-AF65-F5344CB8AC3E}">
        <p14:creationId xmlns:p14="http://schemas.microsoft.com/office/powerpoint/2010/main" val="3089953124"/>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En blanco">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F8BDE2BE-4A0B-4129-99F8-26E0137EA4A3}" type="slidenum">
              <a:rPr lang="es-ES">
                <a:solidFill>
                  <a:srgbClr val="002776"/>
                </a:solidFill>
              </a:rPr>
              <a:pPr/>
              <a:t>‹#›</a:t>
            </a:fld>
            <a:endParaRPr lang="es-ES">
              <a:solidFill>
                <a:srgbClr val="002776"/>
              </a:solidFill>
            </a:endParaRPr>
          </a:p>
        </p:txBody>
      </p:sp>
      <p:sp>
        <p:nvSpPr>
          <p:cNvPr id="3" name="Footer Placeholder 2"/>
          <p:cNvSpPr>
            <a:spLocks noGrp="1"/>
          </p:cNvSpPr>
          <p:nvPr>
            <p:ph type="ftr" sz="quarter" idx="11"/>
          </p:nvPr>
        </p:nvSpPr>
        <p:spPr/>
        <p:txBody>
          <a:bodyPr/>
          <a:lstStyle>
            <a:lvl1pPr>
              <a:defRPr/>
            </a:lvl1pPr>
          </a:lstStyle>
          <a:p>
            <a:endParaRPr lang="es-ES">
              <a:solidFill>
                <a:srgbClr val="002776"/>
              </a:solidFill>
            </a:endParaRPr>
          </a:p>
        </p:txBody>
      </p:sp>
    </p:spTree>
    <p:extLst>
      <p:ext uri="{BB962C8B-B14F-4D97-AF65-F5344CB8AC3E}">
        <p14:creationId xmlns:p14="http://schemas.microsoft.com/office/powerpoint/2010/main" val="2949063799"/>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ierre">
    <p:spTree>
      <p:nvGrpSpPr>
        <p:cNvPr id="1" name=""/>
        <p:cNvGrpSpPr/>
        <p:nvPr/>
      </p:nvGrpSpPr>
      <p:grpSpPr>
        <a:xfrm>
          <a:off x="0" y="0"/>
          <a:ext cx="0" cy="0"/>
          <a:chOff x="0" y="0"/>
          <a:chExt cx="0" cy="0"/>
        </a:xfrm>
      </p:grpSpPr>
      <p:sp>
        <p:nvSpPr>
          <p:cNvPr id="4" name="Rectangle 3"/>
          <p:cNvSpPr/>
          <p:nvPr userDrawn="1"/>
        </p:nvSpPr>
        <p:spPr>
          <a:xfrm>
            <a:off x="0" y="0"/>
            <a:ext cx="10059988" cy="77739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83267" tIns="41634" rIns="83267" bIns="41634" rtlCol="0" anchor="ctr"/>
          <a:lstStyle/>
          <a:p>
            <a:pPr algn="ctr" fontAlgn="base">
              <a:spcBef>
                <a:spcPct val="0"/>
              </a:spcBef>
              <a:spcAft>
                <a:spcPct val="0"/>
              </a:spcAft>
            </a:pPr>
            <a:endParaRPr lang="nb-NO" sz="2031">
              <a:solidFill>
                <a:srgbClr val="FFFFFF"/>
              </a:solidFill>
            </a:endParaRPr>
          </a:p>
        </p:txBody>
      </p:sp>
      <p:pic>
        <p:nvPicPr>
          <p:cNvPr id="5" name="Picture 19" descr="DEL_PRI_RGB"/>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379435" y="3389557"/>
            <a:ext cx="3795713" cy="896937"/>
          </a:xfrm>
          <a:prstGeom prst="rect">
            <a:avLst/>
          </a:prstGeom>
          <a:noFill/>
          <a:ln w="9525">
            <a:noFill/>
            <a:miter lim="800000"/>
            <a:headEnd/>
            <a:tailEnd/>
          </a:ln>
        </p:spPr>
      </p:pic>
      <p:sp>
        <p:nvSpPr>
          <p:cNvPr id="8" name="Text Placeholder 7"/>
          <p:cNvSpPr>
            <a:spLocks noGrp="1"/>
          </p:cNvSpPr>
          <p:nvPr>
            <p:ph type="body" sz="quarter" idx="13"/>
          </p:nvPr>
        </p:nvSpPr>
        <p:spPr>
          <a:xfrm>
            <a:off x="457285" y="4700591"/>
            <a:ext cx="6743701" cy="2593975"/>
          </a:xfrm>
        </p:spPr>
        <p:txBody>
          <a:bodyPr/>
          <a:lstStyle>
            <a:lvl1pPr>
              <a:defRPr sz="609">
                <a:solidFill>
                  <a:srgbClr val="000000"/>
                </a:solidFill>
              </a:defRPr>
            </a:lvl1pPr>
            <a:lvl2pPr>
              <a:defRPr sz="711"/>
            </a:lvl2pPr>
            <a:lvl3pPr>
              <a:defRPr sz="711"/>
            </a:lvl3pPr>
            <a:lvl4pPr>
              <a:defRPr sz="711"/>
            </a:lvl4pPr>
            <a:lvl5pPr>
              <a:defRPr sz="711"/>
            </a:lvl5pPr>
          </a:lstStyle>
          <a:p>
            <a:pPr lvl="0"/>
            <a:r>
              <a:rPr lang="en-US" smtClean="0"/>
              <a:t>Click to edit Master text styles</a:t>
            </a:r>
          </a:p>
        </p:txBody>
      </p:sp>
      <p:sp>
        <p:nvSpPr>
          <p:cNvPr id="7" name="Slide Number Placeholder 3"/>
          <p:cNvSpPr>
            <a:spLocks noGrp="1"/>
          </p:cNvSpPr>
          <p:nvPr>
            <p:ph type="sldNum" sz="quarter" idx="10"/>
          </p:nvPr>
        </p:nvSpPr>
        <p:spPr>
          <a:xfrm>
            <a:off x="457307" y="7429743"/>
            <a:ext cx="311150" cy="163513"/>
          </a:xfrm>
        </p:spPr>
        <p:txBody>
          <a:bodyPr/>
          <a:lstStyle>
            <a:lvl1pPr>
              <a:defRPr>
                <a:solidFill>
                  <a:schemeClr val="bg1"/>
                </a:solidFill>
              </a:defRPr>
            </a:lvl1pPr>
          </a:lstStyle>
          <a:p>
            <a:fld id="{20A7A354-C5FB-4D1E-BE75-5A939ED93F75}" type="slidenum">
              <a:rPr lang="es-ES" smtClean="0">
                <a:solidFill>
                  <a:srgbClr val="FFFFFF"/>
                </a:solidFill>
              </a:rPr>
              <a:pPr/>
              <a:t>‹#›</a:t>
            </a:fld>
            <a:endParaRPr lang="es-ES">
              <a:solidFill>
                <a:srgbClr val="FFFFFF"/>
              </a:solidFill>
            </a:endParaRPr>
          </a:p>
        </p:txBody>
      </p:sp>
      <p:sp>
        <p:nvSpPr>
          <p:cNvPr id="9" name="Footer Placeholder 4"/>
          <p:cNvSpPr>
            <a:spLocks noGrp="1"/>
          </p:cNvSpPr>
          <p:nvPr>
            <p:ph type="ftr" sz="quarter" idx="11"/>
          </p:nvPr>
        </p:nvSpPr>
        <p:spPr>
          <a:xfrm>
            <a:off x="849320" y="7429743"/>
            <a:ext cx="4749800" cy="163513"/>
          </a:xfrm>
        </p:spPr>
        <p:txBody>
          <a:bodyPr/>
          <a:lstStyle>
            <a:lvl1pPr>
              <a:defRPr>
                <a:solidFill>
                  <a:schemeClr val="bg1"/>
                </a:solidFill>
              </a:defRPr>
            </a:lvl1pPr>
          </a:lstStyle>
          <a:p>
            <a:endParaRPr lang="es-ES">
              <a:solidFill>
                <a:srgbClr val="FFFFFF"/>
              </a:solidFill>
            </a:endParaRPr>
          </a:p>
        </p:txBody>
      </p:sp>
    </p:spTree>
    <p:extLst>
      <p:ext uri="{BB962C8B-B14F-4D97-AF65-F5344CB8AC3E}">
        <p14:creationId xmlns:p14="http://schemas.microsoft.com/office/powerpoint/2010/main" val="3383689785"/>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userDrawn="1">
  <p:cSld name="Quote">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257506" y="2891923"/>
            <a:ext cx="7544991" cy="1523702"/>
          </a:xfrm>
        </p:spPr>
        <p:txBody>
          <a:bodyPr anchor="ctr"/>
          <a:lstStyle>
            <a:lvl1pPr>
              <a:spcBef>
                <a:spcPts val="203"/>
              </a:spcBef>
              <a:defRPr sz="2437"/>
            </a:lvl1pPr>
          </a:lstStyle>
          <a:p>
            <a:pPr lvl="0"/>
            <a:r>
              <a:rPr lang="es-ES_tradnl" dirty="0" err="1" smtClean="0"/>
              <a:t>Click</a:t>
            </a:r>
            <a:r>
              <a:rPr lang="es-ES_tradnl" dirty="0" smtClean="0"/>
              <a:t> to </a:t>
            </a:r>
            <a:r>
              <a:rPr lang="es-ES_tradnl" dirty="0" err="1" smtClean="0"/>
              <a:t>edit</a:t>
            </a:r>
            <a:r>
              <a:rPr lang="es-ES_tradnl" dirty="0" smtClean="0"/>
              <a:t> Master </a:t>
            </a:r>
            <a:r>
              <a:rPr lang="es-ES_tradnl" dirty="0" err="1" smtClean="0"/>
              <a:t>text</a:t>
            </a:r>
            <a:r>
              <a:rPr lang="es-ES_tradnl" dirty="0" smtClean="0"/>
              <a:t> </a:t>
            </a:r>
            <a:r>
              <a:rPr lang="es-ES_tradnl" dirty="0" err="1" smtClean="0"/>
              <a:t>styles</a:t>
            </a:r>
            <a:endParaRPr lang="es-ES_tradnl" dirty="0" smtClean="0"/>
          </a:p>
          <a:p>
            <a:pPr lvl="1"/>
            <a:r>
              <a:rPr lang="es-ES_tradnl" dirty="0" err="1" smtClean="0"/>
              <a:t>Second</a:t>
            </a:r>
            <a:r>
              <a:rPr lang="es-ES_tradnl" dirty="0" smtClean="0"/>
              <a:t> </a:t>
            </a:r>
            <a:r>
              <a:rPr lang="es-ES_tradnl" dirty="0" err="1" smtClean="0"/>
              <a:t>level</a:t>
            </a:r>
            <a:endParaRPr lang="es-ES_tradnl" dirty="0" smtClean="0"/>
          </a:p>
        </p:txBody>
      </p:sp>
    </p:spTree>
    <p:extLst>
      <p:ext uri="{BB962C8B-B14F-4D97-AF65-F5344CB8AC3E}">
        <p14:creationId xmlns:p14="http://schemas.microsoft.com/office/powerpoint/2010/main" val="2921096231"/>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itle">
  <p:cSld name="Title Slide">
    <p:bg>
      <p:bgPr>
        <a:solidFill>
          <a:schemeClr val="tx2"/>
        </a:solidFill>
        <a:effectLst/>
      </p:bgPr>
    </p:bg>
    <p:spTree>
      <p:nvGrpSpPr>
        <p:cNvPr id="1" name=""/>
        <p:cNvGrpSpPr/>
        <p:nvPr/>
      </p:nvGrpSpPr>
      <p:grpSpPr>
        <a:xfrm>
          <a:off x="0" y="0"/>
          <a:ext cx="0" cy="0"/>
          <a:chOff x="0" y="0"/>
          <a:chExt cx="0" cy="0"/>
        </a:xfrm>
      </p:grpSpPr>
      <p:sp>
        <p:nvSpPr>
          <p:cNvPr id="148482" name="Title Placeholder 1"/>
          <p:cNvSpPr>
            <a:spLocks noGrp="1"/>
          </p:cNvSpPr>
          <p:nvPr>
            <p:ph type="ctrTitle"/>
          </p:nvPr>
        </p:nvSpPr>
        <p:spPr>
          <a:xfrm>
            <a:off x="1257302" y="3027363"/>
            <a:ext cx="6724650" cy="1651000"/>
          </a:xfrm>
        </p:spPr>
        <p:txBody>
          <a:bodyPr/>
          <a:lstStyle>
            <a:lvl1pPr>
              <a:lnSpc>
                <a:spcPts val="5193"/>
              </a:lnSpc>
              <a:defRPr sz="5600" b="0">
                <a:solidFill>
                  <a:schemeClr val="bg2"/>
                </a:solidFill>
                <a:latin typeface="Times New Roman" pitchFamily="18" charset="0"/>
              </a:defRPr>
            </a:lvl1pPr>
          </a:lstStyle>
          <a:p>
            <a:r>
              <a:rPr lang="en-US"/>
              <a:t>Click to edit </a:t>
            </a:r>
            <a:br>
              <a:rPr lang="en-US"/>
            </a:br>
            <a:r>
              <a:rPr lang="en-US"/>
              <a:t>Master title style</a:t>
            </a:r>
          </a:p>
        </p:txBody>
      </p:sp>
      <p:sp>
        <p:nvSpPr>
          <p:cNvPr id="3" name="Slide Number Placeholder 9"/>
          <p:cNvSpPr>
            <a:spLocks noGrp="1"/>
          </p:cNvSpPr>
          <p:nvPr>
            <p:ph type="sldNum" sz="quarter" idx="10"/>
          </p:nvPr>
        </p:nvSpPr>
        <p:spPr>
          <a:xfrm>
            <a:off x="457203" y="7405690"/>
            <a:ext cx="311150" cy="179387"/>
          </a:xfrm>
        </p:spPr>
        <p:txBody>
          <a:bodyPr/>
          <a:lstStyle>
            <a:lvl1pPr>
              <a:lnSpc>
                <a:spcPts val="1337"/>
              </a:lnSpc>
              <a:defRPr>
                <a:solidFill>
                  <a:schemeClr val="bg2"/>
                </a:solidFill>
              </a:defRPr>
            </a:lvl1pPr>
          </a:lstStyle>
          <a:p>
            <a:pPr>
              <a:defRPr/>
            </a:pPr>
            <a:fld id="{763A6BE3-59AE-40B2-A0E5-5DA4B35828E3}" type="slidenum">
              <a:rPr lang="en-US"/>
              <a:pPr>
                <a:defRPr/>
              </a:pPr>
              <a:t>‹#›</a:t>
            </a:fld>
            <a:endParaRPr lang="en-US" dirty="0"/>
          </a:p>
        </p:txBody>
      </p:sp>
      <p:sp>
        <p:nvSpPr>
          <p:cNvPr id="4" name="Footer Placeholder 10"/>
          <p:cNvSpPr>
            <a:spLocks noGrp="1"/>
          </p:cNvSpPr>
          <p:nvPr>
            <p:ph type="ftr" sz="quarter" idx="11"/>
          </p:nvPr>
        </p:nvSpPr>
        <p:spPr>
          <a:xfrm>
            <a:off x="847725" y="7405690"/>
            <a:ext cx="4749800" cy="179387"/>
          </a:xfrm>
        </p:spPr>
        <p:txBody>
          <a:bodyPr/>
          <a:lstStyle>
            <a:lvl1pPr>
              <a:lnSpc>
                <a:spcPts val="1337"/>
              </a:lnSpc>
              <a:defRPr>
                <a:solidFill>
                  <a:schemeClr val="bg2"/>
                </a:solidFill>
              </a:defRPr>
            </a:lvl1pPr>
          </a:lstStyle>
          <a:p>
            <a:pPr>
              <a:defRPr/>
            </a:pPr>
            <a:r>
              <a:rPr lang="en-US" dirty="0"/>
              <a:t>Footer</a:t>
            </a:r>
          </a:p>
        </p:txBody>
      </p:sp>
    </p:spTree>
    <p:extLst>
      <p:ext uri="{BB962C8B-B14F-4D97-AF65-F5344CB8AC3E}">
        <p14:creationId xmlns:p14="http://schemas.microsoft.com/office/powerpoint/2010/main" val="1139738320"/>
      </p:ext>
    </p:extLst>
  </p:cSld>
  <p:clrMapOvr>
    <a:masterClrMapping/>
  </p:clrMapOvr>
  <p:hf hdr="0" dt="0"/>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s-CL" dirty="0"/>
          </a:p>
        </p:txBody>
      </p:sp>
      <p:sp>
        <p:nvSpPr>
          <p:cNvPr id="3" name="Slide Number Placeholder 9"/>
          <p:cNvSpPr>
            <a:spLocks noGrp="1"/>
          </p:cNvSpPr>
          <p:nvPr>
            <p:ph type="sldNum" sz="quarter" idx="10"/>
          </p:nvPr>
        </p:nvSpPr>
        <p:spPr/>
        <p:txBody>
          <a:bodyPr/>
          <a:lstStyle>
            <a:lvl1pPr>
              <a:defRPr/>
            </a:lvl1pPr>
          </a:lstStyle>
          <a:p>
            <a:pPr>
              <a:defRPr/>
            </a:pPr>
            <a:fld id="{86812F57-7A5F-4E8D-A60F-218CCB32CE6C}" type="slidenum">
              <a:rPr lang="en-US"/>
              <a:pPr>
                <a:defRPr/>
              </a:pPr>
              <a:t>‹#›</a:t>
            </a:fld>
            <a:endParaRPr lang="en-US" dirty="0"/>
          </a:p>
        </p:txBody>
      </p:sp>
      <p:sp>
        <p:nvSpPr>
          <p:cNvPr id="4" name="Footer Placeholder 10"/>
          <p:cNvSpPr>
            <a:spLocks noGrp="1"/>
          </p:cNvSpPr>
          <p:nvPr>
            <p:ph type="ftr" sz="quarter" idx="11"/>
          </p:nvPr>
        </p:nvSpPr>
        <p:spPr/>
        <p:txBody>
          <a:bodyPr/>
          <a:lstStyle>
            <a:lvl1pPr>
              <a:defRPr/>
            </a:lvl1pPr>
          </a:lstStyle>
          <a:p>
            <a:pPr>
              <a:defRPr/>
            </a:pPr>
            <a:r>
              <a:rPr lang="en-US" dirty="0"/>
              <a:t>Footer</a:t>
            </a:r>
          </a:p>
        </p:txBody>
      </p:sp>
    </p:spTree>
    <p:extLst>
      <p:ext uri="{BB962C8B-B14F-4D97-AF65-F5344CB8AC3E}">
        <p14:creationId xmlns:p14="http://schemas.microsoft.com/office/powerpoint/2010/main" val="18515265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77466" y="214586"/>
            <a:ext cx="9468000" cy="1295401"/>
          </a:xfrm>
        </p:spPr>
        <p:txBody>
          <a:bodyPr/>
          <a:lstStyle>
            <a:lvl1pPr>
              <a:defRPr/>
            </a:lvl1pPr>
          </a:lstStyle>
          <a:p>
            <a:r>
              <a:rPr lang="en-US" dirty="0" smtClean="0"/>
              <a:t>Click to edit Master title style</a:t>
            </a:r>
            <a:endParaRPr lang="es-CL" dirty="0"/>
          </a:p>
        </p:txBody>
      </p:sp>
      <p:sp>
        <p:nvSpPr>
          <p:cNvPr id="3" name="Text Placeholder 2"/>
          <p:cNvSpPr>
            <a:spLocks noGrp="1"/>
          </p:cNvSpPr>
          <p:nvPr>
            <p:ph type="body" idx="1"/>
          </p:nvPr>
        </p:nvSpPr>
        <p:spPr>
          <a:xfrm>
            <a:off x="503243" y="1739900"/>
            <a:ext cx="4445000" cy="725488"/>
          </a:xfrm>
        </p:spPr>
        <p:txBody>
          <a:bodyPr anchor="b"/>
          <a:lstStyle>
            <a:lvl1pPr marL="0" indent="0">
              <a:buNone/>
              <a:defRPr sz="2500" b="1"/>
            </a:lvl1pPr>
            <a:lvl2pPr marL="456697" indent="0">
              <a:buNone/>
              <a:defRPr sz="2000" b="1"/>
            </a:lvl2pPr>
            <a:lvl3pPr marL="913399" indent="0">
              <a:buNone/>
              <a:defRPr sz="1800" b="1"/>
            </a:lvl3pPr>
            <a:lvl4pPr marL="1370096" indent="0">
              <a:buNone/>
              <a:defRPr sz="1600" b="1"/>
            </a:lvl4pPr>
            <a:lvl5pPr marL="1826794" indent="0">
              <a:buNone/>
              <a:defRPr sz="1600" b="1"/>
            </a:lvl5pPr>
            <a:lvl6pPr marL="2283491" indent="0">
              <a:buNone/>
              <a:defRPr sz="1600" b="1"/>
            </a:lvl6pPr>
            <a:lvl7pPr marL="2740191" indent="0">
              <a:buNone/>
              <a:defRPr sz="1600" b="1"/>
            </a:lvl7pPr>
            <a:lvl8pPr marL="3196890" indent="0">
              <a:buNone/>
              <a:defRPr sz="1600" b="1"/>
            </a:lvl8pPr>
            <a:lvl9pPr marL="3653587"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3243" y="2465396"/>
            <a:ext cx="4445000" cy="4478337"/>
          </a:xfrm>
        </p:spPr>
        <p:txBody>
          <a:bodyPr/>
          <a:lstStyle>
            <a:lvl1pPr>
              <a:defRPr sz="25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5" name="Text Placeholder 4"/>
          <p:cNvSpPr>
            <a:spLocks noGrp="1"/>
          </p:cNvSpPr>
          <p:nvPr>
            <p:ph type="body" sz="quarter" idx="3"/>
          </p:nvPr>
        </p:nvSpPr>
        <p:spPr>
          <a:xfrm>
            <a:off x="5110166" y="1739900"/>
            <a:ext cx="4446587" cy="725488"/>
          </a:xfrm>
        </p:spPr>
        <p:txBody>
          <a:bodyPr anchor="b"/>
          <a:lstStyle>
            <a:lvl1pPr marL="0" indent="0">
              <a:buNone/>
              <a:defRPr sz="2500" b="1"/>
            </a:lvl1pPr>
            <a:lvl2pPr marL="456697" indent="0">
              <a:buNone/>
              <a:defRPr sz="2000" b="1"/>
            </a:lvl2pPr>
            <a:lvl3pPr marL="913399" indent="0">
              <a:buNone/>
              <a:defRPr sz="1800" b="1"/>
            </a:lvl3pPr>
            <a:lvl4pPr marL="1370096" indent="0">
              <a:buNone/>
              <a:defRPr sz="1600" b="1"/>
            </a:lvl4pPr>
            <a:lvl5pPr marL="1826794" indent="0">
              <a:buNone/>
              <a:defRPr sz="1600" b="1"/>
            </a:lvl5pPr>
            <a:lvl6pPr marL="2283491" indent="0">
              <a:buNone/>
              <a:defRPr sz="1600" b="1"/>
            </a:lvl6pPr>
            <a:lvl7pPr marL="2740191" indent="0">
              <a:buNone/>
              <a:defRPr sz="1600" b="1"/>
            </a:lvl7pPr>
            <a:lvl8pPr marL="3196890" indent="0">
              <a:buNone/>
              <a:defRPr sz="1600" b="1"/>
            </a:lvl8pPr>
            <a:lvl9pPr marL="3653587"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10166" y="2465396"/>
            <a:ext cx="4446587" cy="4478337"/>
          </a:xfrm>
        </p:spPr>
        <p:txBody>
          <a:bodyPr/>
          <a:lstStyle>
            <a:lvl1pPr>
              <a:defRPr sz="25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7" name="Slide Number Placeholder 9"/>
          <p:cNvSpPr>
            <a:spLocks noGrp="1"/>
          </p:cNvSpPr>
          <p:nvPr>
            <p:ph type="sldNum" sz="quarter" idx="10"/>
          </p:nvPr>
        </p:nvSpPr>
        <p:spPr/>
        <p:txBody>
          <a:bodyPr/>
          <a:lstStyle>
            <a:lvl1pPr>
              <a:defRPr/>
            </a:lvl1pPr>
          </a:lstStyle>
          <a:p>
            <a:pPr>
              <a:defRPr/>
            </a:pPr>
            <a:fld id="{25280786-EB74-40C5-82A4-C6868B1A696E}" type="slidenum">
              <a:rPr lang="en-US"/>
              <a:pPr>
                <a:defRPr/>
              </a:pPr>
              <a:t>‹#›</a:t>
            </a:fld>
            <a:endParaRPr lang="en-US" dirty="0"/>
          </a:p>
        </p:txBody>
      </p:sp>
      <p:sp>
        <p:nvSpPr>
          <p:cNvPr id="8" name="Footer Placeholder 10"/>
          <p:cNvSpPr>
            <a:spLocks noGrp="1"/>
          </p:cNvSpPr>
          <p:nvPr>
            <p:ph type="ftr" sz="quarter" idx="11"/>
          </p:nvPr>
        </p:nvSpPr>
        <p:spPr/>
        <p:txBody>
          <a:bodyPr/>
          <a:lstStyle>
            <a:lvl1pPr>
              <a:defRPr/>
            </a:lvl1pPr>
          </a:lstStyle>
          <a:p>
            <a:pPr>
              <a:defRPr/>
            </a:pPr>
            <a:r>
              <a:rPr lang="en-US" dirty="0"/>
              <a:t>Footer</a:t>
            </a:r>
          </a:p>
        </p:txBody>
      </p:sp>
    </p:spTree>
    <p:extLst>
      <p:ext uri="{BB962C8B-B14F-4D97-AF65-F5344CB8AC3E}">
        <p14:creationId xmlns:p14="http://schemas.microsoft.com/office/powerpoint/2010/main" val="3544603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s-CL" dirty="0"/>
          </a:p>
        </p:txBody>
      </p:sp>
      <p:sp>
        <p:nvSpPr>
          <p:cNvPr id="3" name="Slide Number Placeholder 9"/>
          <p:cNvSpPr>
            <a:spLocks noGrp="1"/>
          </p:cNvSpPr>
          <p:nvPr>
            <p:ph type="sldNum" sz="quarter" idx="10"/>
          </p:nvPr>
        </p:nvSpPr>
        <p:spPr/>
        <p:txBody>
          <a:bodyPr/>
          <a:lstStyle>
            <a:lvl1pPr>
              <a:defRPr/>
            </a:lvl1pPr>
          </a:lstStyle>
          <a:p>
            <a:pPr>
              <a:defRPr/>
            </a:pPr>
            <a:fld id="{86812F57-7A5F-4E8D-A60F-218CCB32CE6C}" type="slidenum">
              <a:rPr lang="en-US"/>
              <a:pPr>
                <a:defRPr/>
              </a:pPr>
              <a:t>‹#›</a:t>
            </a:fld>
            <a:endParaRPr lang="en-US" dirty="0"/>
          </a:p>
        </p:txBody>
      </p:sp>
      <p:sp>
        <p:nvSpPr>
          <p:cNvPr id="4" name="Footer Placeholder 10"/>
          <p:cNvSpPr>
            <a:spLocks noGrp="1"/>
          </p:cNvSpPr>
          <p:nvPr>
            <p:ph type="ftr" sz="quarter" idx="11"/>
          </p:nvPr>
        </p:nvSpPr>
        <p:spPr/>
        <p:txBody>
          <a:bodyPr/>
          <a:lstStyle>
            <a:lvl1pPr>
              <a:defRPr/>
            </a:lvl1pPr>
          </a:lstStyle>
          <a:p>
            <a:pPr>
              <a:defRPr/>
            </a:pPr>
            <a:r>
              <a:rPr lang="en-US" dirty="0"/>
              <a:t>Footer</a:t>
            </a:r>
          </a:p>
        </p:txBody>
      </p:sp>
    </p:spTree>
    <p:extLst>
      <p:ext uri="{BB962C8B-B14F-4D97-AF65-F5344CB8AC3E}">
        <p14:creationId xmlns:p14="http://schemas.microsoft.com/office/powerpoint/2010/main" val="25875910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245" y="309570"/>
            <a:ext cx="3309937" cy="1317625"/>
          </a:xfrm>
        </p:spPr>
        <p:txBody>
          <a:bodyPr anchor="b"/>
          <a:lstStyle>
            <a:lvl1pPr algn="l">
              <a:defRPr sz="2000" b="1"/>
            </a:lvl1pPr>
          </a:lstStyle>
          <a:p>
            <a:r>
              <a:rPr lang="en-US" smtClean="0"/>
              <a:t>Click to edit Master title style</a:t>
            </a:r>
            <a:endParaRPr lang="es-CL"/>
          </a:p>
        </p:txBody>
      </p:sp>
      <p:sp>
        <p:nvSpPr>
          <p:cNvPr id="3" name="Content Placeholder 2"/>
          <p:cNvSpPr>
            <a:spLocks noGrp="1"/>
          </p:cNvSpPr>
          <p:nvPr>
            <p:ph idx="1"/>
          </p:nvPr>
        </p:nvSpPr>
        <p:spPr>
          <a:xfrm>
            <a:off x="3933833" y="309566"/>
            <a:ext cx="5622925" cy="6634162"/>
          </a:xfrm>
        </p:spPr>
        <p:txBody>
          <a:bodyPr/>
          <a:lstStyle>
            <a:lvl1pPr>
              <a:defRPr sz="3200"/>
            </a:lvl1pPr>
            <a:lvl2pPr>
              <a:defRPr sz="2800"/>
            </a:lvl2pPr>
            <a:lvl3pPr>
              <a:defRPr sz="25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Text Placeholder 3"/>
          <p:cNvSpPr>
            <a:spLocks noGrp="1"/>
          </p:cNvSpPr>
          <p:nvPr>
            <p:ph type="body" sz="half" idx="2"/>
          </p:nvPr>
        </p:nvSpPr>
        <p:spPr>
          <a:xfrm>
            <a:off x="503245" y="1627194"/>
            <a:ext cx="3309937" cy="5316537"/>
          </a:xfrm>
        </p:spPr>
        <p:txBody>
          <a:bodyPr/>
          <a:lstStyle>
            <a:lvl1pPr marL="0" indent="0">
              <a:buNone/>
              <a:defRPr sz="1400"/>
            </a:lvl1pPr>
            <a:lvl2pPr marL="456697" indent="0">
              <a:buNone/>
              <a:defRPr sz="1200"/>
            </a:lvl2pPr>
            <a:lvl3pPr marL="913399" indent="0">
              <a:buNone/>
              <a:defRPr sz="1000"/>
            </a:lvl3pPr>
            <a:lvl4pPr marL="1370096" indent="0">
              <a:buNone/>
              <a:defRPr sz="900"/>
            </a:lvl4pPr>
            <a:lvl5pPr marL="1826794" indent="0">
              <a:buNone/>
              <a:defRPr sz="900"/>
            </a:lvl5pPr>
            <a:lvl6pPr marL="2283491" indent="0">
              <a:buNone/>
              <a:defRPr sz="900"/>
            </a:lvl6pPr>
            <a:lvl7pPr marL="2740191" indent="0">
              <a:buNone/>
              <a:defRPr sz="900"/>
            </a:lvl7pPr>
            <a:lvl8pPr marL="3196890" indent="0">
              <a:buNone/>
              <a:defRPr sz="900"/>
            </a:lvl8pPr>
            <a:lvl9pPr marL="3653587" indent="0">
              <a:buNone/>
              <a:defRPr sz="900"/>
            </a:lvl9pPr>
          </a:lstStyle>
          <a:p>
            <a:pPr lvl="0"/>
            <a:r>
              <a:rPr lang="en-US" smtClean="0"/>
              <a:t>Click to edit Master text styles</a:t>
            </a:r>
          </a:p>
        </p:txBody>
      </p:sp>
      <p:sp>
        <p:nvSpPr>
          <p:cNvPr id="5" name="Slide Number Placeholder 9"/>
          <p:cNvSpPr>
            <a:spLocks noGrp="1"/>
          </p:cNvSpPr>
          <p:nvPr>
            <p:ph type="sldNum" sz="quarter" idx="10"/>
          </p:nvPr>
        </p:nvSpPr>
        <p:spPr/>
        <p:txBody>
          <a:bodyPr/>
          <a:lstStyle>
            <a:lvl1pPr>
              <a:defRPr/>
            </a:lvl1pPr>
          </a:lstStyle>
          <a:p>
            <a:pPr>
              <a:defRPr/>
            </a:pPr>
            <a:fld id="{10B2FFDA-8459-4AAB-8339-1E05B01561E7}" type="slidenum">
              <a:rPr lang="en-US"/>
              <a:pPr>
                <a:defRPr/>
              </a:pPr>
              <a:t>‹#›</a:t>
            </a:fld>
            <a:endParaRPr lang="en-US" dirty="0"/>
          </a:p>
        </p:txBody>
      </p:sp>
      <p:sp>
        <p:nvSpPr>
          <p:cNvPr id="6" name="Footer Placeholder 10"/>
          <p:cNvSpPr>
            <a:spLocks noGrp="1"/>
          </p:cNvSpPr>
          <p:nvPr>
            <p:ph type="ftr" sz="quarter" idx="11"/>
          </p:nvPr>
        </p:nvSpPr>
        <p:spPr/>
        <p:txBody>
          <a:bodyPr/>
          <a:lstStyle>
            <a:lvl1pPr>
              <a:defRPr/>
            </a:lvl1pPr>
          </a:lstStyle>
          <a:p>
            <a:pPr>
              <a:defRPr/>
            </a:pPr>
            <a:r>
              <a:rPr lang="en-US" dirty="0"/>
              <a:t>Footer</a:t>
            </a:r>
          </a:p>
        </p:txBody>
      </p:sp>
    </p:spTree>
    <p:extLst>
      <p:ext uri="{BB962C8B-B14F-4D97-AF65-F5344CB8AC3E}">
        <p14:creationId xmlns:p14="http://schemas.microsoft.com/office/powerpoint/2010/main" val="32200200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1682" y="5441950"/>
            <a:ext cx="6035675" cy="642938"/>
          </a:xfrm>
        </p:spPr>
        <p:txBody>
          <a:bodyPr anchor="b"/>
          <a:lstStyle>
            <a:lvl1pPr algn="l">
              <a:defRPr sz="2000" b="1"/>
            </a:lvl1pPr>
          </a:lstStyle>
          <a:p>
            <a:r>
              <a:rPr lang="en-US" smtClean="0"/>
              <a:t>Click to edit Master title style</a:t>
            </a:r>
            <a:endParaRPr lang="es-CL"/>
          </a:p>
        </p:txBody>
      </p:sp>
      <p:sp>
        <p:nvSpPr>
          <p:cNvPr id="3" name="Picture Placeholder 2"/>
          <p:cNvSpPr>
            <a:spLocks noGrp="1"/>
          </p:cNvSpPr>
          <p:nvPr>
            <p:ph type="pic" idx="1"/>
          </p:nvPr>
        </p:nvSpPr>
        <p:spPr>
          <a:xfrm>
            <a:off x="1971682" y="695330"/>
            <a:ext cx="6035675" cy="4664075"/>
          </a:xfrm>
        </p:spPr>
        <p:txBody>
          <a:bodyPr/>
          <a:lstStyle>
            <a:lvl1pPr marL="0" indent="0">
              <a:buNone/>
              <a:defRPr sz="3200"/>
            </a:lvl1pPr>
            <a:lvl2pPr marL="456697" indent="0">
              <a:buNone/>
              <a:defRPr sz="2800"/>
            </a:lvl2pPr>
            <a:lvl3pPr marL="913399" indent="0">
              <a:buNone/>
              <a:defRPr sz="2500"/>
            </a:lvl3pPr>
            <a:lvl4pPr marL="1370096" indent="0">
              <a:buNone/>
              <a:defRPr sz="2000"/>
            </a:lvl4pPr>
            <a:lvl5pPr marL="1826794" indent="0">
              <a:buNone/>
              <a:defRPr sz="2000"/>
            </a:lvl5pPr>
            <a:lvl6pPr marL="2283491" indent="0">
              <a:buNone/>
              <a:defRPr sz="2000"/>
            </a:lvl6pPr>
            <a:lvl7pPr marL="2740191" indent="0">
              <a:buNone/>
              <a:defRPr sz="2000"/>
            </a:lvl7pPr>
            <a:lvl8pPr marL="3196890" indent="0">
              <a:buNone/>
              <a:defRPr sz="2000"/>
            </a:lvl8pPr>
            <a:lvl9pPr marL="3653587" indent="0">
              <a:buNone/>
              <a:defRPr sz="2000"/>
            </a:lvl9pPr>
          </a:lstStyle>
          <a:p>
            <a:pPr lvl="0"/>
            <a:endParaRPr lang="es-CL" noProof="0" dirty="0" smtClean="0"/>
          </a:p>
        </p:txBody>
      </p:sp>
      <p:sp>
        <p:nvSpPr>
          <p:cNvPr id="4" name="Text Placeholder 3"/>
          <p:cNvSpPr>
            <a:spLocks noGrp="1"/>
          </p:cNvSpPr>
          <p:nvPr>
            <p:ph type="body" sz="half" idx="2"/>
          </p:nvPr>
        </p:nvSpPr>
        <p:spPr>
          <a:xfrm>
            <a:off x="1971682" y="6084888"/>
            <a:ext cx="6035675" cy="911225"/>
          </a:xfrm>
        </p:spPr>
        <p:txBody>
          <a:bodyPr/>
          <a:lstStyle>
            <a:lvl1pPr marL="0" indent="0">
              <a:buNone/>
              <a:defRPr sz="1400"/>
            </a:lvl1pPr>
            <a:lvl2pPr marL="456697" indent="0">
              <a:buNone/>
              <a:defRPr sz="1200"/>
            </a:lvl2pPr>
            <a:lvl3pPr marL="913399" indent="0">
              <a:buNone/>
              <a:defRPr sz="1000"/>
            </a:lvl3pPr>
            <a:lvl4pPr marL="1370096" indent="0">
              <a:buNone/>
              <a:defRPr sz="900"/>
            </a:lvl4pPr>
            <a:lvl5pPr marL="1826794" indent="0">
              <a:buNone/>
              <a:defRPr sz="900"/>
            </a:lvl5pPr>
            <a:lvl6pPr marL="2283491" indent="0">
              <a:buNone/>
              <a:defRPr sz="900"/>
            </a:lvl6pPr>
            <a:lvl7pPr marL="2740191" indent="0">
              <a:buNone/>
              <a:defRPr sz="900"/>
            </a:lvl7pPr>
            <a:lvl8pPr marL="3196890" indent="0">
              <a:buNone/>
              <a:defRPr sz="900"/>
            </a:lvl8pPr>
            <a:lvl9pPr marL="3653587" indent="0">
              <a:buNone/>
              <a:defRPr sz="900"/>
            </a:lvl9pPr>
          </a:lstStyle>
          <a:p>
            <a:pPr lvl="0"/>
            <a:r>
              <a:rPr lang="en-US" smtClean="0"/>
              <a:t>Click to edit Master text styles</a:t>
            </a:r>
          </a:p>
        </p:txBody>
      </p:sp>
      <p:sp>
        <p:nvSpPr>
          <p:cNvPr id="5" name="Slide Number Placeholder 9"/>
          <p:cNvSpPr>
            <a:spLocks noGrp="1"/>
          </p:cNvSpPr>
          <p:nvPr>
            <p:ph type="sldNum" sz="quarter" idx="10"/>
          </p:nvPr>
        </p:nvSpPr>
        <p:spPr/>
        <p:txBody>
          <a:bodyPr/>
          <a:lstStyle>
            <a:lvl1pPr>
              <a:defRPr/>
            </a:lvl1pPr>
          </a:lstStyle>
          <a:p>
            <a:pPr>
              <a:defRPr/>
            </a:pPr>
            <a:fld id="{B57B7E75-A3C7-41F0-AA13-DD8A38F673CC}" type="slidenum">
              <a:rPr lang="en-US"/>
              <a:pPr>
                <a:defRPr/>
              </a:pPr>
              <a:t>‹#›</a:t>
            </a:fld>
            <a:endParaRPr lang="en-US" dirty="0"/>
          </a:p>
        </p:txBody>
      </p:sp>
      <p:sp>
        <p:nvSpPr>
          <p:cNvPr id="6" name="Footer Placeholder 10"/>
          <p:cNvSpPr>
            <a:spLocks noGrp="1"/>
          </p:cNvSpPr>
          <p:nvPr>
            <p:ph type="ftr" sz="quarter" idx="11"/>
          </p:nvPr>
        </p:nvSpPr>
        <p:spPr/>
        <p:txBody>
          <a:bodyPr/>
          <a:lstStyle>
            <a:lvl1pPr>
              <a:defRPr/>
            </a:lvl1pPr>
          </a:lstStyle>
          <a:p>
            <a:pPr>
              <a:defRPr/>
            </a:pPr>
            <a:r>
              <a:rPr lang="en-US" dirty="0"/>
              <a:t>Footer</a:t>
            </a:r>
          </a:p>
        </p:txBody>
      </p:sp>
    </p:spTree>
    <p:extLst>
      <p:ext uri="{BB962C8B-B14F-4D97-AF65-F5344CB8AC3E}">
        <p14:creationId xmlns:p14="http://schemas.microsoft.com/office/powerpoint/2010/main" val="17140009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CL"/>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Slide Number Placeholder 9"/>
          <p:cNvSpPr>
            <a:spLocks noGrp="1"/>
          </p:cNvSpPr>
          <p:nvPr>
            <p:ph type="sldNum" sz="quarter" idx="10"/>
          </p:nvPr>
        </p:nvSpPr>
        <p:spPr/>
        <p:txBody>
          <a:bodyPr/>
          <a:lstStyle>
            <a:lvl1pPr>
              <a:defRPr/>
            </a:lvl1pPr>
          </a:lstStyle>
          <a:p>
            <a:pPr>
              <a:defRPr/>
            </a:pPr>
            <a:fld id="{0445FC04-BCE8-4F81-A310-FA9F81E23A8D}" type="slidenum">
              <a:rPr lang="en-US"/>
              <a:pPr>
                <a:defRPr/>
              </a:pPr>
              <a:t>‹#›</a:t>
            </a:fld>
            <a:endParaRPr lang="en-US" dirty="0"/>
          </a:p>
        </p:txBody>
      </p:sp>
      <p:sp>
        <p:nvSpPr>
          <p:cNvPr id="5" name="Footer Placeholder 10"/>
          <p:cNvSpPr>
            <a:spLocks noGrp="1"/>
          </p:cNvSpPr>
          <p:nvPr>
            <p:ph type="ftr" sz="quarter" idx="11"/>
          </p:nvPr>
        </p:nvSpPr>
        <p:spPr/>
        <p:txBody>
          <a:bodyPr/>
          <a:lstStyle>
            <a:lvl1pPr>
              <a:defRPr/>
            </a:lvl1pPr>
          </a:lstStyle>
          <a:p>
            <a:pPr>
              <a:defRPr/>
            </a:pPr>
            <a:r>
              <a:rPr lang="en-US" dirty="0"/>
              <a:t>Footer</a:t>
            </a:r>
          </a:p>
        </p:txBody>
      </p:sp>
    </p:spTree>
    <p:extLst>
      <p:ext uri="{BB962C8B-B14F-4D97-AF65-F5344CB8AC3E}">
        <p14:creationId xmlns:p14="http://schemas.microsoft.com/office/powerpoint/2010/main" val="38833807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6" Type="http://schemas.openxmlformats.org/officeDocument/2006/relationships/image" Target="../media/image2.pn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image" Target="../media/image1.jpeg"/><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image" Target="../media/image2.png"/><Relationship Id="rId5" Type="http://schemas.openxmlformats.org/officeDocument/2006/relationships/slideLayout" Target="../slideLayouts/slideLayout32.xml"/><Relationship Id="rId10" Type="http://schemas.openxmlformats.org/officeDocument/2006/relationships/image" Target="../media/image1.jpeg"/><Relationship Id="rId4" Type="http://schemas.openxmlformats.org/officeDocument/2006/relationships/slideLayout" Target="../slideLayouts/slideLayout31.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image" Target="../media/image2.png"/><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theme" Target="../theme/theme4.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277466" y="214586"/>
            <a:ext cx="9468000" cy="95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title style</a:t>
            </a:r>
          </a:p>
        </p:txBody>
      </p:sp>
      <p:sp>
        <p:nvSpPr>
          <p:cNvPr id="1027" name="Text Placeholder 2"/>
          <p:cNvSpPr>
            <a:spLocks noGrp="1"/>
          </p:cNvSpPr>
          <p:nvPr>
            <p:ph type="body" idx="1"/>
          </p:nvPr>
        </p:nvSpPr>
        <p:spPr bwMode="auto">
          <a:xfrm>
            <a:off x="492129" y="1314454"/>
            <a:ext cx="9074150" cy="610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7" name="Slide Number Placeholder 9"/>
          <p:cNvSpPr>
            <a:spLocks noGrp="1"/>
          </p:cNvSpPr>
          <p:nvPr>
            <p:ph type="sldNum" sz="quarter" idx="4"/>
          </p:nvPr>
        </p:nvSpPr>
        <p:spPr>
          <a:xfrm>
            <a:off x="457203" y="7429506"/>
            <a:ext cx="311150" cy="163513"/>
          </a:xfrm>
          <a:prstGeom prst="rect">
            <a:avLst/>
          </a:prstGeom>
        </p:spPr>
        <p:txBody>
          <a:bodyPr vert="horz" wrap="square" lIns="0" tIns="0" rIns="0" bIns="0" numCol="1" anchor="t" anchorCtr="0" compatLnSpc="1">
            <a:prstTxWarp prst="textNoShape">
              <a:avLst/>
            </a:prstTxWarp>
            <a:noAutofit/>
          </a:bodyPr>
          <a:lstStyle>
            <a:lvl1pPr>
              <a:lnSpc>
                <a:spcPts val="1200"/>
              </a:lnSpc>
              <a:defRPr sz="1000" b="1">
                <a:solidFill>
                  <a:schemeClr val="tx2"/>
                </a:solidFill>
              </a:defRPr>
            </a:lvl1pPr>
          </a:lstStyle>
          <a:p>
            <a:pPr>
              <a:defRPr/>
            </a:pPr>
            <a:fld id="{BEB0F5FB-1EB5-48D3-A794-3795454A5502}" type="slidenum">
              <a:rPr lang="en-US"/>
              <a:pPr>
                <a:defRPr/>
              </a:pPr>
              <a:t>‹#›</a:t>
            </a:fld>
            <a:endParaRPr lang="en-US" dirty="0"/>
          </a:p>
        </p:txBody>
      </p:sp>
      <p:sp>
        <p:nvSpPr>
          <p:cNvPr id="10" name="Footer Placeholder 10"/>
          <p:cNvSpPr>
            <a:spLocks noGrp="1"/>
          </p:cNvSpPr>
          <p:nvPr>
            <p:ph type="ftr" sz="quarter" idx="3"/>
          </p:nvPr>
        </p:nvSpPr>
        <p:spPr>
          <a:xfrm>
            <a:off x="849313" y="7429506"/>
            <a:ext cx="4749800" cy="163513"/>
          </a:xfrm>
          <a:prstGeom prst="rect">
            <a:avLst/>
          </a:prstGeom>
        </p:spPr>
        <p:txBody>
          <a:bodyPr vert="horz" wrap="square" lIns="0" tIns="0" rIns="0" bIns="0" numCol="1" anchor="t" anchorCtr="0" compatLnSpc="1">
            <a:prstTxWarp prst="textNoShape">
              <a:avLst/>
            </a:prstTxWarp>
            <a:noAutofit/>
          </a:bodyPr>
          <a:lstStyle>
            <a:lvl1pPr>
              <a:lnSpc>
                <a:spcPts val="1200"/>
              </a:lnSpc>
              <a:defRPr sz="1000">
                <a:solidFill>
                  <a:schemeClr val="tx2"/>
                </a:solidFill>
              </a:defRPr>
            </a:lvl1pPr>
          </a:lstStyle>
          <a:p>
            <a:pPr>
              <a:defRPr/>
            </a:pPr>
            <a:r>
              <a:rPr lang="en-US" dirty="0"/>
              <a:t>Footer</a:t>
            </a:r>
          </a:p>
        </p:txBody>
      </p:sp>
      <p:pic>
        <p:nvPicPr>
          <p:cNvPr id="1030" name="Picture 5" descr="DEL_PRI_RGB"/>
          <p:cNvPicPr>
            <a:picLocks noChangeArrowheads="1"/>
          </p:cNvPicPr>
          <p:nvPr/>
        </p:nvPicPr>
        <p:blipFill>
          <a:blip r:embed="rId16" cstate="print">
            <a:clrChange>
              <a:clrFrom>
                <a:srgbClr val="FFFFFF"/>
              </a:clrFrom>
              <a:clrTo>
                <a:srgbClr val="FFFFFF">
                  <a:alpha val="0"/>
                </a:srgbClr>
              </a:clrTo>
            </a:clrChange>
            <a:extLst>
              <a:ext uri="{28A0092B-C50C-407E-A947-70E740481C1C}">
                <a14:useLocalDpi xmlns:a14="http://schemas.microsoft.com/office/drawing/2010/main" val="0"/>
              </a:ext>
            </a:extLst>
          </a:blip>
          <a:srcRect l="7785" t="27351" r="9871" b="25598"/>
          <a:stretch>
            <a:fillRect/>
          </a:stretch>
        </p:blipFill>
        <p:spPr bwMode="auto">
          <a:xfrm>
            <a:off x="8846506" y="7487394"/>
            <a:ext cx="792000" cy="1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8759196" y="116632"/>
            <a:ext cx="815406" cy="407610"/>
          </a:xfrm>
          <a:prstGeom prst="rect">
            <a:avLst/>
          </a:prstGeom>
          <a:noFill/>
          <a:ln>
            <a:noFill/>
          </a:ln>
        </p:spPr>
      </p:pic>
    </p:spTree>
  </p:cSld>
  <p:clrMap bg1="lt1" tx1="dk1" bg2="lt2" tx2="dk2" accent1="accent1" accent2="accent2" accent3="accent3" accent4="accent4" accent5="accent5" accent6="accent6" hlink="hlink" folHlink="folHlink"/>
  <p:sldLayoutIdLst>
    <p:sldLayoutId id="2147484771" r:id="rId1"/>
    <p:sldLayoutId id="2147484725" r:id="rId2"/>
    <p:sldLayoutId id="2147484726" r:id="rId3"/>
    <p:sldLayoutId id="2147484727" r:id="rId4"/>
    <p:sldLayoutId id="2147484728" r:id="rId5"/>
    <p:sldLayoutId id="2147484729" r:id="rId6"/>
    <p:sldLayoutId id="2147484731" r:id="rId7"/>
    <p:sldLayoutId id="2147484732" r:id="rId8"/>
    <p:sldLayoutId id="2147484733" r:id="rId9"/>
    <p:sldLayoutId id="2147484734" r:id="rId10"/>
    <p:sldLayoutId id="2147484933" r:id="rId11"/>
    <p:sldLayoutId id="2147484940" r:id="rId12"/>
    <p:sldLayoutId id="2147484985" r:id="rId13"/>
    <p:sldLayoutId id="2147484988" r:id="rId14"/>
  </p:sldLayoutIdLst>
  <p:timing>
    <p:tnLst>
      <p:par>
        <p:cTn id="1" dur="indefinite" restart="never" nodeType="tmRoot"/>
      </p:par>
    </p:tnLst>
  </p:timing>
  <p:hf hdr="0" dt="0"/>
  <p:txStyles>
    <p:titleStyle>
      <a:lvl1pPr algn="l" defTabSz="1016636" rtl="0" eaLnBrk="0" fontAlgn="base" hangingPunct="0">
        <a:lnSpc>
          <a:spcPct val="100000"/>
        </a:lnSpc>
        <a:spcBef>
          <a:spcPct val="0"/>
        </a:spcBef>
        <a:spcAft>
          <a:spcPct val="0"/>
        </a:spcAft>
        <a:defRPr sz="2200" b="1">
          <a:solidFill>
            <a:schemeClr val="tx2"/>
          </a:solidFill>
          <a:latin typeface="+mj-lt"/>
          <a:ea typeface="+mj-ea"/>
          <a:cs typeface="+mj-cs"/>
        </a:defRPr>
      </a:lvl1pPr>
      <a:lvl2pPr algn="l" defTabSz="1016636" rtl="0" eaLnBrk="0" fontAlgn="base" hangingPunct="0">
        <a:lnSpc>
          <a:spcPts val="3398"/>
        </a:lnSpc>
        <a:spcBef>
          <a:spcPct val="0"/>
        </a:spcBef>
        <a:spcAft>
          <a:spcPct val="0"/>
        </a:spcAft>
        <a:defRPr sz="2600" b="1">
          <a:solidFill>
            <a:schemeClr val="tx2"/>
          </a:solidFill>
          <a:latin typeface="Arial" charset="0"/>
        </a:defRPr>
      </a:lvl2pPr>
      <a:lvl3pPr algn="l" defTabSz="1016636" rtl="0" eaLnBrk="0" fontAlgn="base" hangingPunct="0">
        <a:lnSpc>
          <a:spcPts val="3398"/>
        </a:lnSpc>
        <a:spcBef>
          <a:spcPct val="0"/>
        </a:spcBef>
        <a:spcAft>
          <a:spcPct val="0"/>
        </a:spcAft>
        <a:defRPr sz="2600" b="1">
          <a:solidFill>
            <a:schemeClr val="tx2"/>
          </a:solidFill>
          <a:latin typeface="Arial" charset="0"/>
        </a:defRPr>
      </a:lvl3pPr>
      <a:lvl4pPr algn="l" defTabSz="1016636" rtl="0" eaLnBrk="0" fontAlgn="base" hangingPunct="0">
        <a:lnSpc>
          <a:spcPts val="3398"/>
        </a:lnSpc>
        <a:spcBef>
          <a:spcPct val="0"/>
        </a:spcBef>
        <a:spcAft>
          <a:spcPct val="0"/>
        </a:spcAft>
        <a:defRPr sz="2600" b="1">
          <a:solidFill>
            <a:schemeClr val="tx2"/>
          </a:solidFill>
          <a:latin typeface="Arial" charset="0"/>
        </a:defRPr>
      </a:lvl4pPr>
      <a:lvl5pPr algn="l" defTabSz="1016636" rtl="0" eaLnBrk="0" fontAlgn="base" hangingPunct="0">
        <a:lnSpc>
          <a:spcPts val="3398"/>
        </a:lnSpc>
        <a:spcBef>
          <a:spcPct val="0"/>
        </a:spcBef>
        <a:spcAft>
          <a:spcPct val="0"/>
        </a:spcAft>
        <a:defRPr sz="2600" b="1">
          <a:solidFill>
            <a:schemeClr val="tx2"/>
          </a:solidFill>
          <a:latin typeface="Arial" charset="0"/>
        </a:defRPr>
      </a:lvl5pPr>
      <a:lvl6pPr marL="456697" algn="l" defTabSz="1018056" rtl="0" eaLnBrk="0" fontAlgn="base" hangingPunct="0">
        <a:lnSpc>
          <a:spcPts val="3398"/>
        </a:lnSpc>
        <a:spcBef>
          <a:spcPct val="0"/>
        </a:spcBef>
        <a:spcAft>
          <a:spcPct val="0"/>
        </a:spcAft>
        <a:defRPr sz="2600" b="1">
          <a:solidFill>
            <a:schemeClr val="tx2"/>
          </a:solidFill>
          <a:latin typeface="Arial" charset="0"/>
        </a:defRPr>
      </a:lvl6pPr>
      <a:lvl7pPr marL="913399" algn="l" defTabSz="1018056" rtl="0" eaLnBrk="0" fontAlgn="base" hangingPunct="0">
        <a:lnSpc>
          <a:spcPts val="3398"/>
        </a:lnSpc>
        <a:spcBef>
          <a:spcPct val="0"/>
        </a:spcBef>
        <a:spcAft>
          <a:spcPct val="0"/>
        </a:spcAft>
        <a:defRPr sz="2600" b="1">
          <a:solidFill>
            <a:schemeClr val="tx2"/>
          </a:solidFill>
          <a:latin typeface="Arial" charset="0"/>
        </a:defRPr>
      </a:lvl7pPr>
      <a:lvl8pPr marL="1370096" algn="l" defTabSz="1018056" rtl="0" eaLnBrk="0" fontAlgn="base" hangingPunct="0">
        <a:lnSpc>
          <a:spcPts val="3398"/>
        </a:lnSpc>
        <a:spcBef>
          <a:spcPct val="0"/>
        </a:spcBef>
        <a:spcAft>
          <a:spcPct val="0"/>
        </a:spcAft>
        <a:defRPr sz="2600" b="1">
          <a:solidFill>
            <a:schemeClr val="tx2"/>
          </a:solidFill>
          <a:latin typeface="Arial" charset="0"/>
        </a:defRPr>
      </a:lvl8pPr>
      <a:lvl9pPr marL="1826794" algn="l" defTabSz="1018056" rtl="0" eaLnBrk="0" fontAlgn="base" hangingPunct="0">
        <a:lnSpc>
          <a:spcPts val="3398"/>
        </a:lnSpc>
        <a:spcBef>
          <a:spcPct val="0"/>
        </a:spcBef>
        <a:spcAft>
          <a:spcPct val="0"/>
        </a:spcAft>
        <a:defRPr sz="2600" b="1">
          <a:solidFill>
            <a:schemeClr val="tx2"/>
          </a:solidFill>
          <a:latin typeface="Arial" charset="0"/>
        </a:defRPr>
      </a:lvl9pPr>
    </p:titleStyle>
    <p:bodyStyle>
      <a:lvl1pPr marL="380643" indent="-380643" algn="l" defTabSz="1016636" rtl="0" eaLnBrk="0" fontAlgn="base" hangingPunct="0">
        <a:spcBef>
          <a:spcPct val="0"/>
        </a:spcBef>
        <a:spcAft>
          <a:spcPts val="300"/>
        </a:spcAft>
        <a:buFont typeface="Arial" charset="0"/>
        <a:defRPr sz="2500">
          <a:solidFill>
            <a:schemeClr val="tx2"/>
          </a:solidFill>
          <a:latin typeface="+mn-lt"/>
          <a:ea typeface="+mn-ea"/>
          <a:cs typeface="+mn-cs"/>
        </a:defRPr>
      </a:lvl1pPr>
      <a:lvl2pPr marL="201423" indent="-201423" algn="l" defTabSz="1016636" rtl="0" eaLnBrk="0" fontAlgn="base" hangingPunct="0">
        <a:spcBef>
          <a:spcPct val="0"/>
        </a:spcBef>
        <a:spcAft>
          <a:spcPts val="300"/>
        </a:spcAft>
        <a:buFont typeface="Arial" charset="0"/>
        <a:buChar char="•"/>
        <a:defRPr sz="2500">
          <a:solidFill>
            <a:schemeClr val="tx2"/>
          </a:solidFill>
          <a:latin typeface="+mn-lt"/>
        </a:defRPr>
      </a:lvl2pPr>
      <a:lvl3pPr marL="396502" indent="-193493" algn="l" defTabSz="1016636" rtl="0" eaLnBrk="0" fontAlgn="base" hangingPunct="0">
        <a:spcBef>
          <a:spcPct val="0"/>
        </a:spcBef>
        <a:spcAft>
          <a:spcPts val="300"/>
        </a:spcAft>
        <a:buFont typeface="Arial" charset="0"/>
        <a:buChar char="‒"/>
        <a:defRPr sz="2500">
          <a:solidFill>
            <a:schemeClr val="tx2"/>
          </a:solidFill>
          <a:latin typeface="+mn-lt"/>
        </a:defRPr>
      </a:lvl3pPr>
      <a:lvl4pPr marL="599510" indent="-201423" algn="l" defTabSz="1016636" rtl="0" eaLnBrk="0" fontAlgn="base" hangingPunct="0">
        <a:spcBef>
          <a:spcPct val="0"/>
        </a:spcBef>
        <a:spcAft>
          <a:spcPts val="600"/>
        </a:spcAft>
        <a:buFont typeface="Arial" charset="0"/>
        <a:buChar char="•"/>
        <a:defRPr sz="2000">
          <a:solidFill>
            <a:schemeClr val="tx2"/>
          </a:solidFill>
          <a:latin typeface="+mn-lt"/>
        </a:defRPr>
      </a:lvl4pPr>
      <a:lvl5pPr marL="791420" indent="-190322" algn="l" defTabSz="1016636" rtl="0" eaLnBrk="0" fontAlgn="base" hangingPunct="0">
        <a:spcBef>
          <a:spcPct val="0"/>
        </a:spcBef>
        <a:spcAft>
          <a:spcPts val="600"/>
        </a:spcAft>
        <a:buFont typeface="Arial" charset="0"/>
        <a:buChar char="‒"/>
        <a:defRPr sz="2000">
          <a:solidFill>
            <a:schemeClr val="tx2"/>
          </a:solidFill>
          <a:latin typeface="+mn-lt"/>
        </a:defRPr>
      </a:lvl5pPr>
      <a:lvl6pPr marL="1249577" indent="-191879" algn="l" defTabSz="1018056" rtl="0" eaLnBrk="0" fontAlgn="base" hangingPunct="0">
        <a:spcBef>
          <a:spcPct val="0"/>
        </a:spcBef>
        <a:spcAft>
          <a:spcPts val="600"/>
        </a:spcAft>
        <a:buFont typeface="Arial" charset="0"/>
        <a:buChar char="‒"/>
        <a:defRPr sz="2000">
          <a:solidFill>
            <a:schemeClr val="tx2"/>
          </a:solidFill>
          <a:latin typeface="+mn-lt"/>
        </a:defRPr>
      </a:lvl6pPr>
      <a:lvl7pPr marL="1706277" indent="-191879" algn="l" defTabSz="1018056" rtl="0" eaLnBrk="0" fontAlgn="base" hangingPunct="0">
        <a:spcBef>
          <a:spcPct val="0"/>
        </a:spcBef>
        <a:spcAft>
          <a:spcPts val="600"/>
        </a:spcAft>
        <a:buFont typeface="Arial" charset="0"/>
        <a:buChar char="‒"/>
        <a:defRPr sz="2000">
          <a:solidFill>
            <a:schemeClr val="tx2"/>
          </a:solidFill>
          <a:latin typeface="+mn-lt"/>
        </a:defRPr>
      </a:lvl7pPr>
      <a:lvl8pPr marL="2162975" indent="-191879" algn="l" defTabSz="1018056" rtl="0" eaLnBrk="0" fontAlgn="base" hangingPunct="0">
        <a:spcBef>
          <a:spcPct val="0"/>
        </a:spcBef>
        <a:spcAft>
          <a:spcPts val="600"/>
        </a:spcAft>
        <a:buFont typeface="Arial" charset="0"/>
        <a:buChar char="‒"/>
        <a:defRPr sz="2000">
          <a:solidFill>
            <a:schemeClr val="tx2"/>
          </a:solidFill>
          <a:latin typeface="+mn-lt"/>
        </a:defRPr>
      </a:lvl8pPr>
      <a:lvl9pPr marL="2619674" indent="-191879" algn="l" defTabSz="1018056" rtl="0" eaLnBrk="0" fontAlgn="base" hangingPunct="0">
        <a:spcBef>
          <a:spcPct val="0"/>
        </a:spcBef>
        <a:spcAft>
          <a:spcPts val="600"/>
        </a:spcAft>
        <a:buFont typeface="Arial" charset="0"/>
        <a:buChar char="‒"/>
        <a:defRPr sz="2000">
          <a:solidFill>
            <a:schemeClr val="tx2"/>
          </a:solidFill>
          <a:latin typeface="+mn-lt"/>
        </a:defRPr>
      </a:lvl9pPr>
    </p:bodyStyle>
    <p:otherStyle>
      <a:defPPr>
        <a:defRPr lang="es-CL"/>
      </a:defPPr>
      <a:lvl1pPr marL="0" algn="l" defTabSz="913399" rtl="0" eaLnBrk="1" latinLnBrk="0" hangingPunct="1">
        <a:defRPr sz="1800" kern="1200">
          <a:solidFill>
            <a:schemeClr val="tx1"/>
          </a:solidFill>
          <a:latin typeface="+mn-lt"/>
          <a:ea typeface="+mn-ea"/>
          <a:cs typeface="+mn-cs"/>
        </a:defRPr>
      </a:lvl1pPr>
      <a:lvl2pPr marL="456697" algn="l" defTabSz="913399" rtl="0" eaLnBrk="1" latinLnBrk="0" hangingPunct="1">
        <a:defRPr sz="1800" kern="1200">
          <a:solidFill>
            <a:schemeClr val="tx1"/>
          </a:solidFill>
          <a:latin typeface="+mn-lt"/>
          <a:ea typeface="+mn-ea"/>
          <a:cs typeface="+mn-cs"/>
        </a:defRPr>
      </a:lvl2pPr>
      <a:lvl3pPr marL="913399" algn="l" defTabSz="913399" rtl="0" eaLnBrk="1" latinLnBrk="0" hangingPunct="1">
        <a:defRPr sz="1800" kern="1200">
          <a:solidFill>
            <a:schemeClr val="tx1"/>
          </a:solidFill>
          <a:latin typeface="+mn-lt"/>
          <a:ea typeface="+mn-ea"/>
          <a:cs typeface="+mn-cs"/>
        </a:defRPr>
      </a:lvl3pPr>
      <a:lvl4pPr marL="1370096" algn="l" defTabSz="913399" rtl="0" eaLnBrk="1" latinLnBrk="0" hangingPunct="1">
        <a:defRPr sz="1800" kern="1200">
          <a:solidFill>
            <a:schemeClr val="tx1"/>
          </a:solidFill>
          <a:latin typeface="+mn-lt"/>
          <a:ea typeface="+mn-ea"/>
          <a:cs typeface="+mn-cs"/>
        </a:defRPr>
      </a:lvl4pPr>
      <a:lvl5pPr marL="1826794" algn="l" defTabSz="913399" rtl="0" eaLnBrk="1" latinLnBrk="0" hangingPunct="1">
        <a:defRPr sz="1800" kern="1200">
          <a:solidFill>
            <a:schemeClr val="tx1"/>
          </a:solidFill>
          <a:latin typeface="+mn-lt"/>
          <a:ea typeface="+mn-ea"/>
          <a:cs typeface="+mn-cs"/>
        </a:defRPr>
      </a:lvl5pPr>
      <a:lvl6pPr marL="2283491" algn="l" defTabSz="913399" rtl="0" eaLnBrk="1" latinLnBrk="0" hangingPunct="1">
        <a:defRPr sz="1800" kern="1200">
          <a:solidFill>
            <a:schemeClr val="tx1"/>
          </a:solidFill>
          <a:latin typeface="+mn-lt"/>
          <a:ea typeface="+mn-ea"/>
          <a:cs typeface="+mn-cs"/>
        </a:defRPr>
      </a:lvl6pPr>
      <a:lvl7pPr marL="2740191" algn="l" defTabSz="913399" rtl="0" eaLnBrk="1" latinLnBrk="0" hangingPunct="1">
        <a:defRPr sz="1800" kern="1200">
          <a:solidFill>
            <a:schemeClr val="tx1"/>
          </a:solidFill>
          <a:latin typeface="+mn-lt"/>
          <a:ea typeface="+mn-ea"/>
          <a:cs typeface="+mn-cs"/>
        </a:defRPr>
      </a:lvl7pPr>
      <a:lvl8pPr marL="3196890" algn="l" defTabSz="913399" rtl="0" eaLnBrk="1" latinLnBrk="0" hangingPunct="1">
        <a:defRPr sz="1800" kern="1200">
          <a:solidFill>
            <a:schemeClr val="tx1"/>
          </a:solidFill>
          <a:latin typeface="+mn-lt"/>
          <a:ea typeface="+mn-ea"/>
          <a:cs typeface="+mn-cs"/>
        </a:defRPr>
      </a:lvl8pPr>
      <a:lvl9pPr marL="3653587" algn="l" defTabSz="91339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277466" y="214586"/>
            <a:ext cx="9468000" cy="95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title style</a:t>
            </a:r>
          </a:p>
        </p:txBody>
      </p:sp>
      <p:sp>
        <p:nvSpPr>
          <p:cNvPr id="1027" name="Text Placeholder 2"/>
          <p:cNvSpPr>
            <a:spLocks noGrp="1"/>
          </p:cNvSpPr>
          <p:nvPr>
            <p:ph type="body" idx="1"/>
          </p:nvPr>
        </p:nvSpPr>
        <p:spPr bwMode="auto">
          <a:xfrm>
            <a:off x="492129" y="1314454"/>
            <a:ext cx="9074150" cy="610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7" name="Slide Number Placeholder 9"/>
          <p:cNvSpPr>
            <a:spLocks noGrp="1"/>
          </p:cNvSpPr>
          <p:nvPr>
            <p:ph type="sldNum" sz="quarter" idx="4"/>
          </p:nvPr>
        </p:nvSpPr>
        <p:spPr>
          <a:xfrm>
            <a:off x="457203" y="7429506"/>
            <a:ext cx="311150" cy="163513"/>
          </a:xfrm>
          <a:prstGeom prst="rect">
            <a:avLst/>
          </a:prstGeom>
        </p:spPr>
        <p:txBody>
          <a:bodyPr vert="horz" wrap="square" lIns="0" tIns="0" rIns="0" bIns="0" numCol="1" anchor="t" anchorCtr="0" compatLnSpc="1">
            <a:prstTxWarp prst="textNoShape">
              <a:avLst/>
            </a:prstTxWarp>
            <a:noAutofit/>
          </a:bodyPr>
          <a:lstStyle>
            <a:lvl1pPr>
              <a:lnSpc>
                <a:spcPts val="1200"/>
              </a:lnSpc>
              <a:defRPr sz="1000" b="1">
                <a:solidFill>
                  <a:schemeClr val="tx2"/>
                </a:solidFill>
              </a:defRPr>
            </a:lvl1pPr>
          </a:lstStyle>
          <a:p>
            <a:pPr>
              <a:defRPr/>
            </a:pPr>
            <a:fld id="{BEB0F5FB-1EB5-48D3-A794-3795454A5502}" type="slidenum">
              <a:rPr lang="en-US">
                <a:solidFill>
                  <a:srgbClr val="002776"/>
                </a:solidFill>
              </a:rPr>
              <a:pPr>
                <a:defRPr/>
              </a:pPr>
              <a:t>‹#›</a:t>
            </a:fld>
            <a:endParaRPr lang="en-US" dirty="0">
              <a:solidFill>
                <a:srgbClr val="002776"/>
              </a:solidFill>
            </a:endParaRPr>
          </a:p>
        </p:txBody>
      </p:sp>
      <p:sp>
        <p:nvSpPr>
          <p:cNvPr id="10" name="Footer Placeholder 10"/>
          <p:cNvSpPr>
            <a:spLocks noGrp="1"/>
          </p:cNvSpPr>
          <p:nvPr>
            <p:ph type="ftr" sz="quarter" idx="3"/>
          </p:nvPr>
        </p:nvSpPr>
        <p:spPr>
          <a:xfrm>
            <a:off x="849313" y="7429506"/>
            <a:ext cx="4749800" cy="163513"/>
          </a:xfrm>
          <a:prstGeom prst="rect">
            <a:avLst/>
          </a:prstGeom>
        </p:spPr>
        <p:txBody>
          <a:bodyPr vert="horz" wrap="square" lIns="0" tIns="0" rIns="0" bIns="0" numCol="1" anchor="t" anchorCtr="0" compatLnSpc="1">
            <a:prstTxWarp prst="textNoShape">
              <a:avLst/>
            </a:prstTxWarp>
            <a:noAutofit/>
          </a:bodyPr>
          <a:lstStyle>
            <a:lvl1pPr>
              <a:lnSpc>
                <a:spcPts val="1200"/>
              </a:lnSpc>
              <a:defRPr sz="1000">
                <a:solidFill>
                  <a:schemeClr val="tx2"/>
                </a:solidFill>
              </a:defRPr>
            </a:lvl1pPr>
          </a:lstStyle>
          <a:p>
            <a:pPr>
              <a:defRPr/>
            </a:pPr>
            <a:r>
              <a:rPr lang="en-US" dirty="0">
                <a:solidFill>
                  <a:srgbClr val="002776"/>
                </a:solidFill>
              </a:rPr>
              <a:t>Footer</a:t>
            </a:r>
          </a:p>
        </p:txBody>
      </p:sp>
      <p:pic>
        <p:nvPicPr>
          <p:cNvPr id="1030" name="Picture 5" descr="DEL_PRI_RGB"/>
          <p:cNvPicPr>
            <a:picLocks noChangeArrowheads="1"/>
          </p:cNvPicPr>
          <p:nvPr/>
        </p:nvPicPr>
        <p:blipFill>
          <a:blip r:embed="rId15" cstate="print">
            <a:clrChange>
              <a:clrFrom>
                <a:srgbClr val="FFFFFF"/>
              </a:clrFrom>
              <a:clrTo>
                <a:srgbClr val="FFFFFF">
                  <a:alpha val="0"/>
                </a:srgbClr>
              </a:clrTo>
            </a:clrChange>
            <a:extLst>
              <a:ext uri="{28A0092B-C50C-407E-A947-70E740481C1C}">
                <a14:useLocalDpi xmlns:a14="http://schemas.microsoft.com/office/drawing/2010/main" val="0"/>
              </a:ext>
            </a:extLst>
          </a:blip>
          <a:srcRect l="7785" t="27351" r="9871" b="25598"/>
          <a:stretch>
            <a:fillRect/>
          </a:stretch>
        </p:blipFill>
        <p:spPr bwMode="auto">
          <a:xfrm>
            <a:off x="8846506" y="7487394"/>
            <a:ext cx="792000" cy="1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8759196" y="116632"/>
            <a:ext cx="815406" cy="407610"/>
          </a:xfrm>
          <a:prstGeom prst="rect">
            <a:avLst/>
          </a:prstGeom>
          <a:noFill/>
          <a:ln>
            <a:noFill/>
          </a:ln>
        </p:spPr>
      </p:pic>
    </p:spTree>
    <p:extLst>
      <p:ext uri="{BB962C8B-B14F-4D97-AF65-F5344CB8AC3E}">
        <p14:creationId xmlns:p14="http://schemas.microsoft.com/office/powerpoint/2010/main" val="3559588911"/>
      </p:ext>
    </p:extLst>
  </p:cSld>
  <p:clrMap bg1="lt1" tx1="dk1" bg2="lt2" tx2="dk2" accent1="accent1" accent2="accent2" accent3="accent3" accent4="accent4" accent5="accent5" accent6="accent6" hlink="hlink" folHlink="folHlink"/>
  <p:sldLayoutIdLst>
    <p:sldLayoutId id="2147484952" r:id="rId1"/>
    <p:sldLayoutId id="2147484953" r:id="rId2"/>
    <p:sldLayoutId id="2147484954" r:id="rId3"/>
    <p:sldLayoutId id="2147484955" r:id="rId4"/>
    <p:sldLayoutId id="2147484956" r:id="rId5"/>
    <p:sldLayoutId id="2147484957" r:id="rId6"/>
    <p:sldLayoutId id="2147484961" r:id="rId7"/>
    <p:sldLayoutId id="2147484963" r:id="rId8"/>
    <p:sldLayoutId id="2147484964" r:id="rId9"/>
    <p:sldLayoutId id="2147484965" r:id="rId10"/>
    <p:sldLayoutId id="2147484967" r:id="rId11"/>
    <p:sldLayoutId id="2147484968" r:id="rId12"/>
    <p:sldLayoutId id="2147484969" r:id="rId13"/>
  </p:sldLayoutIdLst>
  <p:hf hdr="0" dt="0"/>
  <p:txStyles>
    <p:titleStyle>
      <a:lvl1pPr algn="l" defTabSz="1016636" rtl="0" eaLnBrk="0" fontAlgn="base" hangingPunct="0">
        <a:lnSpc>
          <a:spcPct val="100000"/>
        </a:lnSpc>
        <a:spcBef>
          <a:spcPct val="0"/>
        </a:spcBef>
        <a:spcAft>
          <a:spcPct val="0"/>
        </a:spcAft>
        <a:defRPr sz="2200" b="1">
          <a:solidFill>
            <a:schemeClr val="tx2"/>
          </a:solidFill>
          <a:latin typeface="+mj-lt"/>
          <a:ea typeface="+mj-ea"/>
          <a:cs typeface="+mj-cs"/>
        </a:defRPr>
      </a:lvl1pPr>
      <a:lvl2pPr algn="l" defTabSz="1016636" rtl="0" eaLnBrk="0" fontAlgn="base" hangingPunct="0">
        <a:lnSpc>
          <a:spcPts val="3398"/>
        </a:lnSpc>
        <a:spcBef>
          <a:spcPct val="0"/>
        </a:spcBef>
        <a:spcAft>
          <a:spcPct val="0"/>
        </a:spcAft>
        <a:defRPr sz="2600" b="1">
          <a:solidFill>
            <a:schemeClr val="tx2"/>
          </a:solidFill>
          <a:latin typeface="Arial" charset="0"/>
        </a:defRPr>
      </a:lvl2pPr>
      <a:lvl3pPr algn="l" defTabSz="1016636" rtl="0" eaLnBrk="0" fontAlgn="base" hangingPunct="0">
        <a:lnSpc>
          <a:spcPts val="3398"/>
        </a:lnSpc>
        <a:spcBef>
          <a:spcPct val="0"/>
        </a:spcBef>
        <a:spcAft>
          <a:spcPct val="0"/>
        </a:spcAft>
        <a:defRPr sz="2600" b="1">
          <a:solidFill>
            <a:schemeClr val="tx2"/>
          </a:solidFill>
          <a:latin typeface="Arial" charset="0"/>
        </a:defRPr>
      </a:lvl3pPr>
      <a:lvl4pPr algn="l" defTabSz="1016636" rtl="0" eaLnBrk="0" fontAlgn="base" hangingPunct="0">
        <a:lnSpc>
          <a:spcPts val="3398"/>
        </a:lnSpc>
        <a:spcBef>
          <a:spcPct val="0"/>
        </a:spcBef>
        <a:spcAft>
          <a:spcPct val="0"/>
        </a:spcAft>
        <a:defRPr sz="2600" b="1">
          <a:solidFill>
            <a:schemeClr val="tx2"/>
          </a:solidFill>
          <a:latin typeface="Arial" charset="0"/>
        </a:defRPr>
      </a:lvl4pPr>
      <a:lvl5pPr algn="l" defTabSz="1016636" rtl="0" eaLnBrk="0" fontAlgn="base" hangingPunct="0">
        <a:lnSpc>
          <a:spcPts val="3398"/>
        </a:lnSpc>
        <a:spcBef>
          <a:spcPct val="0"/>
        </a:spcBef>
        <a:spcAft>
          <a:spcPct val="0"/>
        </a:spcAft>
        <a:defRPr sz="2600" b="1">
          <a:solidFill>
            <a:schemeClr val="tx2"/>
          </a:solidFill>
          <a:latin typeface="Arial" charset="0"/>
        </a:defRPr>
      </a:lvl5pPr>
      <a:lvl6pPr marL="456697" algn="l" defTabSz="1018056" rtl="0" eaLnBrk="0" fontAlgn="base" hangingPunct="0">
        <a:lnSpc>
          <a:spcPts val="3398"/>
        </a:lnSpc>
        <a:spcBef>
          <a:spcPct val="0"/>
        </a:spcBef>
        <a:spcAft>
          <a:spcPct val="0"/>
        </a:spcAft>
        <a:defRPr sz="2600" b="1">
          <a:solidFill>
            <a:schemeClr val="tx2"/>
          </a:solidFill>
          <a:latin typeface="Arial" charset="0"/>
        </a:defRPr>
      </a:lvl6pPr>
      <a:lvl7pPr marL="913399" algn="l" defTabSz="1018056" rtl="0" eaLnBrk="0" fontAlgn="base" hangingPunct="0">
        <a:lnSpc>
          <a:spcPts val="3398"/>
        </a:lnSpc>
        <a:spcBef>
          <a:spcPct val="0"/>
        </a:spcBef>
        <a:spcAft>
          <a:spcPct val="0"/>
        </a:spcAft>
        <a:defRPr sz="2600" b="1">
          <a:solidFill>
            <a:schemeClr val="tx2"/>
          </a:solidFill>
          <a:latin typeface="Arial" charset="0"/>
        </a:defRPr>
      </a:lvl7pPr>
      <a:lvl8pPr marL="1370096" algn="l" defTabSz="1018056" rtl="0" eaLnBrk="0" fontAlgn="base" hangingPunct="0">
        <a:lnSpc>
          <a:spcPts val="3398"/>
        </a:lnSpc>
        <a:spcBef>
          <a:spcPct val="0"/>
        </a:spcBef>
        <a:spcAft>
          <a:spcPct val="0"/>
        </a:spcAft>
        <a:defRPr sz="2600" b="1">
          <a:solidFill>
            <a:schemeClr val="tx2"/>
          </a:solidFill>
          <a:latin typeface="Arial" charset="0"/>
        </a:defRPr>
      </a:lvl8pPr>
      <a:lvl9pPr marL="1826794" algn="l" defTabSz="1018056" rtl="0" eaLnBrk="0" fontAlgn="base" hangingPunct="0">
        <a:lnSpc>
          <a:spcPts val="3398"/>
        </a:lnSpc>
        <a:spcBef>
          <a:spcPct val="0"/>
        </a:spcBef>
        <a:spcAft>
          <a:spcPct val="0"/>
        </a:spcAft>
        <a:defRPr sz="2600" b="1">
          <a:solidFill>
            <a:schemeClr val="tx2"/>
          </a:solidFill>
          <a:latin typeface="Arial" charset="0"/>
        </a:defRPr>
      </a:lvl9pPr>
    </p:titleStyle>
    <p:bodyStyle>
      <a:lvl1pPr marL="380643" indent="-380643" algn="l" defTabSz="1016636" rtl="0" eaLnBrk="0" fontAlgn="base" hangingPunct="0">
        <a:spcBef>
          <a:spcPct val="0"/>
        </a:spcBef>
        <a:spcAft>
          <a:spcPts val="300"/>
        </a:spcAft>
        <a:buFont typeface="Arial" charset="0"/>
        <a:defRPr sz="2500">
          <a:solidFill>
            <a:schemeClr val="tx2"/>
          </a:solidFill>
          <a:latin typeface="+mn-lt"/>
          <a:ea typeface="+mn-ea"/>
          <a:cs typeface="+mn-cs"/>
        </a:defRPr>
      </a:lvl1pPr>
      <a:lvl2pPr marL="201423" indent="-201423" algn="l" defTabSz="1016636" rtl="0" eaLnBrk="0" fontAlgn="base" hangingPunct="0">
        <a:spcBef>
          <a:spcPct val="0"/>
        </a:spcBef>
        <a:spcAft>
          <a:spcPts val="300"/>
        </a:spcAft>
        <a:buFont typeface="Arial" charset="0"/>
        <a:buChar char="•"/>
        <a:defRPr sz="2500">
          <a:solidFill>
            <a:schemeClr val="tx2"/>
          </a:solidFill>
          <a:latin typeface="+mn-lt"/>
        </a:defRPr>
      </a:lvl2pPr>
      <a:lvl3pPr marL="396502" indent="-193493" algn="l" defTabSz="1016636" rtl="0" eaLnBrk="0" fontAlgn="base" hangingPunct="0">
        <a:spcBef>
          <a:spcPct val="0"/>
        </a:spcBef>
        <a:spcAft>
          <a:spcPts val="300"/>
        </a:spcAft>
        <a:buFont typeface="Arial" charset="0"/>
        <a:buChar char="‒"/>
        <a:defRPr sz="2500">
          <a:solidFill>
            <a:schemeClr val="tx2"/>
          </a:solidFill>
          <a:latin typeface="+mn-lt"/>
        </a:defRPr>
      </a:lvl3pPr>
      <a:lvl4pPr marL="599510" indent="-201423" algn="l" defTabSz="1016636" rtl="0" eaLnBrk="0" fontAlgn="base" hangingPunct="0">
        <a:spcBef>
          <a:spcPct val="0"/>
        </a:spcBef>
        <a:spcAft>
          <a:spcPts val="600"/>
        </a:spcAft>
        <a:buFont typeface="Arial" charset="0"/>
        <a:buChar char="•"/>
        <a:defRPr sz="2000">
          <a:solidFill>
            <a:schemeClr val="tx2"/>
          </a:solidFill>
          <a:latin typeface="+mn-lt"/>
        </a:defRPr>
      </a:lvl4pPr>
      <a:lvl5pPr marL="791420" indent="-190322" algn="l" defTabSz="1016636" rtl="0" eaLnBrk="0" fontAlgn="base" hangingPunct="0">
        <a:spcBef>
          <a:spcPct val="0"/>
        </a:spcBef>
        <a:spcAft>
          <a:spcPts val="600"/>
        </a:spcAft>
        <a:buFont typeface="Arial" charset="0"/>
        <a:buChar char="‒"/>
        <a:defRPr sz="2000">
          <a:solidFill>
            <a:schemeClr val="tx2"/>
          </a:solidFill>
          <a:latin typeface="+mn-lt"/>
        </a:defRPr>
      </a:lvl5pPr>
      <a:lvl6pPr marL="1249577" indent="-191879" algn="l" defTabSz="1018056" rtl="0" eaLnBrk="0" fontAlgn="base" hangingPunct="0">
        <a:spcBef>
          <a:spcPct val="0"/>
        </a:spcBef>
        <a:spcAft>
          <a:spcPts val="600"/>
        </a:spcAft>
        <a:buFont typeface="Arial" charset="0"/>
        <a:buChar char="‒"/>
        <a:defRPr sz="2000">
          <a:solidFill>
            <a:schemeClr val="tx2"/>
          </a:solidFill>
          <a:latin typeface="+mn-lt"/>
        </a:defRPr>
      </a:lvl6pPr>
      <a:lvl7pPr marL="1706277" indent="-191879" algn="l" defTabSz="1018056" rtl="0" eaLnBrk="0" fontAlgn="base" hangingPunct="0">
        <a:spcBef>
          <a:spcPct val="0"/>
        </a:spcBef>
        <a:spcAft>
          <a:spcPts val="600"/>
        </a:spcAft>
        <a:buFont typeface="Arial" charset="0"/>
        <a:buChar char="‒"/>
        <a:defRPr sz="2000">
          <a:solidFill>
            <a:schemeClr val="tx2"/>
          </a:solidFill>
          <a:latin typeface="+mn-lt"/>
        </a:defRPr>
      </a:lvl7pPr>
      <a:lvl8pPr marL="2162975" indent="-191879" algn="l" defTabSz="1018056" rtl="0" eaLnBrk="0" fontAlgn="base" hangingPunct="0">
        <a:spcBef>
          <a:spcPct val="0"/>
        </a:spcBef>
        <a:spcAft>
          <a:spcPts val="600"/>
        </a:spcAft>
        <a:buFont typeface="Arial" charset="0"/>
        <a:buChar char="‒"/>
        <a:defRPr sz="2000">
          <a:solidFill>
            <a:schemeClr val="tx2"/>
          </a:solidFill>
          <a:latin typeface="+mn-lt"/>
        </a:defRPr>
      </a:lvl8pPr>
      <a:lvl9pPr marL="2619674" indent="-191879" algn="l" defTabSz="1018056" rtl="0" eaLnBrk="0" fontAlgn="base" hangingPunct="0">
        <a:spcBef>
          <a:spcPct val="0"/>
        </a:spcBef>
        <a:spcAft>
          <a:spcPts val="600"/>
        </a:spcAft>
        <a:buFont typeface="Arial" charset="0"/>
        <a:buChar char="‒"/>
        <a:defRPr sz="2000">
          <a:solidFill>
            <a:schemeClr val="tx2"/>
          </a:solidFill>
          <a:latin typeface="+mn-lt"/>
        </a:defRPr>
      </a:lvl9pPr>
    </p:bodyStyle>
    <p:otherStyle>
      <a:defPPr>
        <a:defRPr lang="es-CL"/>
      </a:defPPr>
      <a:lvl1pPr marL="0" algn="l" defTabSz="913399" rtl="0" eaLnBrk="1" latinLnBrk="0" hangingPunct="1">
        <a:defRPr sz="1800" kern="1200">
          <a:solidFill>
            <a:schemeClr val="tx1"/>
          </a:solidFill>
          <a:latin typeface="+mn-lt"/>
          <a:ea typeface="+mn-ea"/>
          <a:cs typeface="+mn-cs"/>
        </a:defRPr>
      </a:lvl1pPr>
      <a:lvl2pPr marL="456697" algn="l" defTabSz="913399" rtl="0" eaLnBrk="1" latinLnBrk="0" hangingPunct="1">
        <a:defRPr sz="1800" kern="1200">
          <a:solidFill>
            <a:schemeClr val="tx1"/>
          </a:solidFill>
          <a:latin typeface="+mn-lt"/>
          <a:ea typeface="+mn-ea"/>
          <a:cs typeface="+mn-cs"/>
        </a:defRPr>
      </a:lvl2pPr>
      <a:lvl3pPr marL="913399" algn="l" defTabSz="913399" rtl="0" eaLnBrk="1" latinLnBrk="0" hangingPunct="1">
        <a:defRPr sz="1800" kern="1200">
          <a:solidFill>
            <a:schemeClr val="tx1"/>
          </a:solidFill>
          <a:latin typeface="+mn-lt"/>
          <a:ea typeface="+mn-ea"/>
          <a:cs typeface="+mn-cs"/>
        </a:defRPr>
      </a:lvl3pPr>
      <a:lvl4pPr marL="1370096" algn="l" defTabSz="913399" rtl="0" eaLnBrk="1" latinLnBrk="0" hangingPunct="1">
        <a:defRPr sz="1800" kern="1200">
          <a:solidFill>
            <a:schemeClr val="tx1"/>
          </a:solidFill>
          <a:latin typeface="+mn-lt"/>
          <a:ea typeface="+mn-ea"/>
          <a:cs typeface="+mn-cs"/>
        </a:defRPr>
      </a:lvl4pPr>
      <a:lvl5pPr marL="1826794" algn="l" defTabSz="913399" rtl="0" eaLnBrk="1" latinLnBrk="0" hangingPunct="1">
        <a:defRPr sz="1800" kern="1200">
          <a:solidFill>
            <a:schemeClr val="tx1"/>
          </a:solidFill>
          <a:latin typeface="+mn-lt"/>
          <a:ea typeface="+mn-ea"/>
          <a:cs typeface="+mn-cs"/>
        </a:defRPr>
      </a:lvl5pPr>
      <a:lvl6pPr marL="2283491" algn="l" defTabSz="913399" rtl="0" eaLnBrk="1" latinLnBrk="0" hangingPunct="1">
        <a:defRPr sz="1800" kern="1200">
          <a:solidFill>
            <a:schemeClr val="tx1"/>
          </a:solidFill>
          <a:latin typeface="+mn-lt"/>
          <a:ea typeface="+mn-ea"/>
          <a:cs typeface="+mn-cs"/>
        </a:defRPr>
      </a:lvl6pPr>
      <a:lvl7pPr marL="2740191" algn="l" defTabSz="913399" rtl="0" eaLnBrk="1" latinLnBrk="0" hangingPunct="1">
        <a:defRPr sz="1800" kern="1200">
          <a:solidFill>
            <a:schemeClr val="tx1"/>
          </a:solidFill>
          <a:latin typeface="+mn-lt"/>
          <a:ea typeface="+mn-ea"/>
          <a:cs typeface="+mn-cs"/>
        </a:defRPr>
      </a:lvl7pPr>
      <a:lvl8pPr marL="3196890" algn="l" defTabSz="913399" rtl="0" eaLnBrk="1" latinLnBrk="0" hangingPunct="1">
        <a:defRPr sz="1800" kern="1200">
          <a:solidFill>
            <a:schemeClr val="tx1"/>
          </a:solidFill>
          <a:latin typeface="+mn-lt"/>
          <a:ea typeface="+mn-ea"/>
          <a:cs typeface="+mn-cs"/>
        </a:defRPr>
      </a:lvl8pPr>
      <a:lvl9pPr marL="3653587" algn="l" defTabSz="913399"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277466" y="214586"/>
            <a:ext cx="9468000" cy="95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title style</a:t>
            </a:r>
          </a:p>
        </p:txBody>
      </p:sp>
      <p:sp>
        <p:nvSpPr>
          <p:cNvPr id="1027" name="Text Placeholder 2"/>
          <p:cNvSpPr>
            <a:spLocks noGrp="1"/>
          </p:cNvSpPr>
          <p:nvPr>
            <p:ph type="body" idx="1"/>
          </p:nvPr>
        </p:nvSpPr>
        <p:spPr bwMode="auto">
          <a:xfrm>
            <a:off x="492129" y="1314454"/>
            <a:ext cx="9074150" cy="610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7" name="Slide Number Placeholder 9"/>
          <p:cNvSpPr>
            <a:spLocks noGrp="1"/>
          </p:cNvSpPr>
          <p:nvPr>
            <p:ph type="sldNum" sz="quarter" idx="4"/>
          </p:nvPr>
        </p:nvSpPr>
        <p:spPr>
          <a:xfrm>
            <a:off x="457203" y="7429506"/>
            <a:ext cx="311150" cy="163513"/>
          </a:xfrm>
          <a:prstGeom prst="rect">
            <a:avLst/>
          </a:prstGeom>
        </p:spPr>
        <p:txBody>
          <a:bodyPr vert="horz" wrap="square" lIns="0" tIns="0" rIns="0" bIns="0" numCol="1" anchor="t" anchorCtr="0" compatLnSpc="1">
            <a:prstTxWarp prst="textNoShape">
              <a:avLst/>
            </a:prstTxWarp>
            <a:noAutofit/>
          </a:bodyPr>
          <a:lstStyle>
            <a:lvl1pPr>
              <a:lnSpc>
                <a:spcPts val="1200"/>
              </a:lnSpc>
              <a:defRPr sz="1000" b="1">
                <a:solidFill>
                  <a:schemeClr val="tx2"/>
                </a:solidFill>
              </a:defRPr>
            </a:lvl1pPr>
          </a:lstStyle>
          <a:p>
            <a:pPr>
              <a:defRPr/>
            </a:pPr>
            <a:fld id="{BEB0F5FB-1EB5-48D3-A794-3795454A5502}" type="slidenum">
              <a:rPr lang="en-US">
                <a:solidFill>
                  <a:srgbClr val="002776"/>
                </a:solidFill>
              </a:rPr>
              <a:pPr>
                <a:defRPr/>
              </a:pPr>
              <a:t>‹#›</a:t>
            </a:fld>
            <a:endParaRPr lang="en-US" dirty="0">
              <a:solidFill>
                <a:srgbClr val="002776"/>
              </a:solidFill>
            </a:endParaRPr>
          </a:p>
        </p:txBody>
      </p:sp>
      <p:sp>
        <p:nvSpPr>
          <p:cNvPr id="10" name="Footer Placeholder 10"/>
          <p:cNvSpPr>
            <a:spLocks noGrp="1"/>
          </p:cNvSpPr>
          <p:nvPr>
            <p:ph type="ftr" sz="quarter" idx="3"/>
          </p:nvPr>
        </p:nvSpPr>
        <p:spPr>
          <a:xfrm>
            <a:off x="849313" y="7429506"/>
            <a:ext cx="4749800" cy="163513"/>
          </a:xfrm>
          <a:prstGeom prst="rect">
            <a:avLst/>
          </a:prstGeom>
        </p:spPr>
        <p:txBody>
          <a:bodyPr vert="horz" wrap="square" lIns="0" tIns="0" rIns="0" bIns="0" numCol="1" anchor="t" anchorCtr="0" compatLnSpc="1">
            <a:prstTxWarp prst="textNoShape">
              <a:avLst/>
            </a:prstTxWarp>
            <a:noAutofit/>
          </a:bodyPr>
          <a:lstStyle>
            <a:lvl1pPr>
              <a:lnSpc>
                <a:spcPts val="1200"/>
              </a:lnSpc>
              <a:defRPr sz="1000">
                <a:solidFill>
                  <a:schemeClr val="tx2"/>
                </a:solidFill>
              </a:defRPr>
            </a:lvl1pPr>
          </a:lstStyle>
          <a:p>
            <a:pPr>
              <a:defRPr/>
            </a:pPr>
            <a:r>
              <a:rPr lang="en-US" dirty="0">
                <a:solidFill>
                  <a:srgbClr val="002776"/>
                </a:solidFill>
              </a:rPr>
              <a:t>Footer</a:t>
            </a:r>
          </a:p>
        </p:txBody>
      </p:sp>
      <p:pic>
        <p:nvPicPr>
          <p:cNvPr id="1030" name="Picture 5" descr="DEL_PRI_RGB"/>
          <p:cNvPicPr>
            <a:picLocks noChangeArrowheads="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val="0"/>
              </a:ext>
            </a:extLst>
          </a:blip>
          <a:srcRect l="7785" t="27351" r="9871" b="25598"/>
          <a:stretch>
            <a:fillRect/>
          </a:stretch>
        </p:blipFill>
        <p:spPr bwMode="auto">
          <a:xfrm>
            <a:off x="8846506" y="7487394"/>
            <a:ext cx="792000" cy="1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a:off x="8759196" y="116632"/>
            <a:ext cx="815406" cy="407610"/>
          </a:xfrm>
          <a:prstGeom prst="rect">
            <a:avLst/>
          </a:prstGeom>
          <a:noFill/>
          <a:ln>
            <a:noFill/>
          </a:ln>
        </p:spPr>
      </p:pic>
    </p:spTree>
    <p:extLst>
      <p:ext uri="{BB962C8B-B14F-4D97-AF65-F5344CB8AC3E}">
        <p14:creationId xmlns:p14="http://schemas.microsoft.com/office/powerpoint/2010/main" val="3559588911"/>
      </p:ext>
    </p:extLst>
  </p:cSld>
  <p:clrMap bg1="lt1" tx1="dk1" bg2="lt2" tx2="dk2" accent1="accent1" accent2="accent2" accent3="accent3" accent4="accent4" accent5="accent5" accent6="accent6" hlink="hlink" folHlink="folHlink"/>
  <p:sldLayoutIdLst>
    <p:sldLayoutId id="2147484971" r:id="rId1"/>
    <p:sldLayoutId id="2147484972" r:id="rId2"/>
    <p:sldLayoutId id="2147484973" r:id="rId3"/>
    <p:sldLayoutId id="2147484974" r:id="rId4"/>
    <p:sldLayoutId id="2147484976" r:id="rId5"/>
    <p:sldLayoutId id="2147484982" r:id="rId6"/>
    <p:sldLayoutId id="2147484983" r:id="rId7"/>
    <p:sldLayoutId id="2147484984" r:id="rId8"/>
  </p:sldLayoutIdLst>
  <p:hf hdr="0" dt="0"/>
  <p:txStyles>
    <p:titleStyle>
      <a:lvl1pPr algn="l" defTabSz="1016636" rtl="0" eaLnBrk="0" fontAlgn="base" hangingPunct="0">
        <a:lnSpc>
          <a:spcPct val="100000"/>
        </a:lnSpc>
        <a:spcBef>
          <a:spcPct val="0"/>
        </a:spcBef>
        <a:spcAft>
          <a:spcPct val="0"/>
        </a:spcAft>
        <a:defRPr sz="2200" b="1">
          <a:solidFill>
            <a:schemeClr val="tx2"/>
          </a:solidFill>
          <a:latin typeface="+mj-lt"/>
          <a:ea typeface="+mj-ea"/>
          <a:cs typeface="+mj-cs"/>
        </a:defRPr>
      </a:lvl1pPr>
      <a:lvl2pPr algn="l" defTabSz="1016636" rtl="0" eaLnBrk="0" fontAlgn="base" hangingPunct="0">
        <a:lnSpc>
          <a:spcPts val="3398"/>
        </a:lnSpc>
        <a:spcBef>
          <a:spcPct val="0"/>
        </a:spcBef>
        <a:spcAft>
          <a:spcPct val="0"/>
        </a:spcAft>
        <a:defRPr sz="2600" b="1">
          <a:solidFill>
            <a:schemeClr val="tx2"/>
          </a:solidFill>
          <a:latin typeface="Arial" charset="0"/>
        </a:defRPr>
      </a:lvl2pPr>
      <a:lvl3pPr algn="l" defTabSz="1016636" rtl="0" eaLnBrk="0" fontAlgn="base" hangingPunct="0">
        <a:lnSpc>
          <a:spcPts val="3398"/>
        </a:lnSpc>
        <a:spcBef>
          <a:spcPct val="0"/>
        </a:spcBef>
        <a:spcAft>
          <a:spcPct val="0"/>
        </a:spcAft>
        <a:defRPr sz="2600" b="1">
          <a:solidFill>
            <a:schemeClr val="tx2"/>
          </a:solidFill>
          <a:latin typeface="Arial" charset="0"/>
        </a:defRPr>
      </a:lvl3pPr>
      <a:lvl4pPr algn="l" defTabSz="1016636" rtl="0" eaLnBrk="0" fontAlgn="base" hangingPunct="0">
        <a:lnSpc>
          <a:spcPts val="3398"/>
        </a:lnSpc>
        <a:spcBef>
          <a:spcPct val="0"/>
        </a:spcBef>
        <a:spcAft>
          <a:spcPct val="0"/>
        </a:spcAft>
        <a:defRPr sz="2600" b="1">
          <a:solidFill>
            <a:schemeClr val="tx2"/>
          </a:solidFill>
          <a:latin typeface="Arial" charset="0"/>
        </a:defRPr>
      </a:lvl4pPr>
      <a:lvl5pPr algn="l" defTabSz="1016636" rtl="0" eaLnBrk="0" fontAlgn="base" hangingPunct="0">
        <a:lnSpc>
          <a:spcPts val="3398"/>
        </a:lnSpc>
        <a:spcBef>
          <a:spcPct val="0"/>
        </a:spcBef>
        <a:spcAft>
          <a:spcPct val="0"/>
        </a:spcAft>
        <a:defRPr sz="2600" b="1">
          <a:solidFill>
            <a:schemeClr val="tx2"/>
          </a:solidFill>
          <a:latin typeface="Arial" charset="0"/>
        </a:defRPr>
      </a:lvl5pPr>
      <a:lvl6pPr marL="456697" algn="l" defTabSz="1018056" rtl="0" eaLnBrk="0" fontAlgn="base" hangingPunct="0">
        <a:lnSpc>
          <a:spcPts val="3398"/>
        </a:lnSpc>
        <a:spcBef>
          <a:spcPct val="0"/>
        </a:spcBef>
        <a:spcAft>
          <a:spcPct val="0"/>
        </a:spcAft>
        <a:defRPr sz="2600" b="1">
          <a:solidFill>
            <a:schemeClr val="tx2"/>
          </a:solidFill>
          <a:latin typeface="Arial" charset="0"/>
        </a:defRPr>
      </a:lvl6pPr>
      <a:lvl7pPr marL="913399" algn="l" defTabSz="1018056" rtl="0" eaLnBrk="0" fontAlgn="base" hangingPunct="0">
        <a:lnSpc>
          <a:spcPts val="3398"/>
        </a:lnSpc>
        <a:spcBef>
          <a:spcPct val="0"/>
        </a:spcBef>
        <a:spcAft>
          <a:spcPct val="0"/>
        </a:spcAft>
        <a:defRPr sz="2600" b="1">
          <a:solidFill>
            <a:schemeClr val="tx2"/>
          </a:solidFill>
          <a:latin typeface="Arial" charset="0"/>
        </a:defRPr>
      </a:lvl7pPr>
      <a:lvl8pPr marL="1370096" algn="l" defTabSz="1018056" rtl="0" eaLnBrk="0" fontAlgn="base" hangingPunct="0">
        <a:lnSpc>
          <a:spcPts val="3398"/>
        </a:lnSpc>
        <a:spcBef>
          <a:spcPct val="0"/>
        </a:spcBef>
        <a:spcAft>
          <a:spcPct val="0"/>
        </a:spcAft>
        <a:defRPr sz="2600" b="1">
          <a:solidFill>
            <a:schemeClr val="tx2"/>
          </a:solidFill>
          <a:latin typeface="Arial" charset="0"/>
        </a:defRPr>
      </a:lvl8pPr>
      <a:lvl9pPr marL="1826794" algn="l" defTabSz="1018056" rtl="0" eaLnBrk="0" fontAlgn="base" hangingPunct="0">
        <a:lnSpc>
          <a:spcPts val="3398"/>
        </a:lnSpc>
        <a:spcBef>
          <a:spcPct val="0"/>
        </a:spcBef>
        <a:spcAft>
          <a:spcPct val="0"/>
        </a:spcAft>
        <a:defRPr sz="2600" b="1">
          <a:solidFill>
            <a:schemeClr val="tx2"/>
          </a:solidFill>
          <a:latin typeface="Arial" charset="0"/>
        </a:defRPr>
      </a:lvl9pPr>
    </p:titleStyle>
    <p:bodyStyle>
      <a:lvl1pPr marL="380643" indent="-380643" algn="l" defTabSz="1016636" rtl="0" eaLnBrk="0" fontAlgn="base" hangingPunct="0">
        <a:spcBef>
          <a:spcPct val="0"/>
        </a:spcBef>
        <a:spcAft>
          <a:spcPts val="300"/>
        </a:spcAft>
        <a:buFont typeface="Arial" charset="0"/>
        <a:defRPr sz="2500">
          <a:solidFill>
            <a:schemeClr val="tx2"/>
          </a:solidFill>
          <a:latin typeface="+mn-lt"/>
          <a:ea typeface="+mn-ea"/>
          <a:cs typeface="+mn-cs"/>
        </a:defRPr>
      </a:lvl1pPr>
      <a:lvl2pPr marL="201423" indent="-201423" algn="l" defTabSz="1016636" rtl="0" eaLnBrk="0" fontAlgn="base" hangingPunct="0">
        <a:spcBef>
          <a:spcPct val="0"/>
        </a:spcBef>
        <a:spcAft>
          <a:spcPts val="300"/>
        </a:spcAft>
        <a:buFont typeface="Arial" charset="0"/>
        <a:buChar char="•"/>
        <a:defRPr sz="2500">
          <a:solidFill>
            <a:schemeClr val="tx2"/>
          </a:solidFill>
          <a:latin typeface="+mn-lt"/>
        </a:defRPr>
      </a:lvl2pPr>
      <a:lvl3pPr marL="396502" indent="-193493" algn="l" defTabSz="1016636" rtl="0" eaLnBrk="0" fontAlgn="base" hangingPunct="0">
        <a:spcBef>
          <a:spcPct val="0"/>
        </a:spcBef>
        <a:spcAft>
          <a:spcPts val="300"/>
        </a:spcAft>
        <a:buFont typeface="Arial" charset="0"/>
        <a:buChar char="‒"/>
        <a:defRPr sz="2500">
          <a:solidFill>
            <a:schemeClr val="tx2"/>
          </a:solidFill>
          <a:latin typeface="+mn-lt"/>
        </a:defRPr>
      </a:lvl3pPr>
      <a:lvl4pPr marL="599510" indent="-201423" algn="l" defTabSz="1016636" rtl="0" eaLnBrk="0" fontAlgn="base" hangingPunct="0">
        <a:spcBef>
          <a:spcPct val="0"/>
        </a:spcBef>
        <a:spcAft>
          <a:spcPts val="600"/>
        </a:spcAft>
        <a:buFont typeface="Arial" charset="0"/>
        <a:buChar char="•"/>
        <a:defRPr sz="2000">
          <a:solidFill>
            <a:schemeClr val="tx2"/>
          </a:solidFill>
          <a:latin typeface="+mn-lt"/>
        </a:defRPr>
      </a:lvl4pPr>
      <a:lvl5pPr marL="791420" indent="-190322" algn="l" defTabSz="1016636" rtl="0" eaLnBrk="0" fontAlgn="base" hangingPunct="0">
        <a:spcBef>
          <a:spcPct val="0"/>
        </a:spcBef>
        <a:spcAft>
          <a:spcPts val="600"/>
        </a:spcAft>
        <a:buFont typeface="Arial" charset="0"/>
        <a:buChar char="‒"/>
        <a:defRPr sz="2000">
          <a:solidFill>
            <a:schemeClr val="tx2"/>
          </a:solidFill>
          <a:latin typeface="+mn-lt"/>
        </a:defRPr>
      </a:lvl5pPr>
      <a:lvl6pPr marL="1249577" indent="-191879" algn="l" defTabSz="1018056" rtl="0" eaLnBrk="0" fontAlgn="base" hangingPunct="0">
        <a:spcBef>
          <a:spcPct val="0"/>
        </a:spcBef>
        <a:spcAft>
          <a:spcPts val="600"/>
        </a:spcAft>
        <a:buFont typeface="Arial" charset="0"/>
        <a:buChar char="‒"/>
        <a:defRPr sz="2000">
          <a:solidFill>
            <a:schemeClr val="tx2"/>
          </a:solidFill>
          <a:latin typeface="+mn-lt"/>
        </a:defRPr>
      </a:lvl6pPr>
      <a:lvl7pPr marL="1706277" indent="-191879" algn="l" defTabSz="1018056" rtl="0" eaLnBrk="0" fontAlgn="base" hangingPunct="0">
        <a:spcBef>
          <a:spcPct val="0"/>
        </a:spcBef>
        <a:spcAft>
          <a:spcPts val="600"/>
        </a:spcAft>
        <a:buFont typeface="Arial" charset="0"/>
        <a:buChar char="‒"/>
        <a:defRPr sz="2000">
          <a:solidFill>
            <a:schemeClr val="tx2"/>
          </a:solidFill>
          <a:latin typeface="+mn-lt"/>
        </a:defRPr>
      </a:lvl7pPr>
      <a:lvl8pPr marL="2162975" indent="-191879" algn="l" defTabSz="1018056" rtl="0" eaLnBrk="0" fontAlgn="base" hangingPunct="0">
        <a:spcBef>
          <a:spcPct val="0"/>
        </a:spcBef>
        <a:spcAft>
          <a:spcPts val="600"/>
        </a:spcAft>
        <a:buFont typeface="Arial" charset="0"/>
        <a:buChar char="‒"/>
        <a:defRPr sz="2000">
          <a:solidFill>
            <a:schemeClr val="tx2"/>
          </a:solidFill>
          <a:latin typeface="+mn-lt"/>
        </a:defRPr>
      </a:lvl8pPr>
      <a:lvl9pPr marL="2619674" indent="-191879" algn="l" defTabSz="1018056" rtl="0" eaLnBrk="0" fontAlgn="base" hangingPunct="0">
        <a:spcBef>
          <a:spcPct val="0"/>
        </a:spcBef>
        <a:spcAft>
          <a:spcPts val="600"/>
        </a:spcAft>
        <a:buFont typeface="Arial" charset="0"/>
        <a:buChar char="‒"/>
        <a:defRPr sz="2000">
          <a:solidFill>
            <a:schemeClr val="tx2"/>
          </a:solidFill>
          <a:latin typeface="+mn-lt"/>
        </a:defRPr>
      </a:lvl9pPr>
    </p:bodyStyle>
    <p:otherStyle>
      <a:defPPr>
        <a:defRPr lang="es-CL"/>
      </a:defPPr>
      <a:lvl1pPr marL="0" algn="l" defTabSz="913399" rtl="0" eaLnBrk="1" latinLnBrk="0" hangingPunct="1">
        <a:defRPr sz="1800" kern="1200">
          <a:solidFill>
            <a:schemeClr val="tx1"/>
          </a:solidFill>
          <a:latin typeface="+mn-lt"/>
          <a:ea typeface="+mn-ea"/>
          <a:cs typeface="+mn-cs"/>
        </a:defRPr>
      </a:lvl1pPr>
      <a:lvl2pPr marL="456697" algn="l" defTabSz="913399" rtl="0" eaLnBrk="1" latinLnBrk="0" hangingPunct="1">
        <a:defRPr sz="1800" kern="1200">
          <a:solidFill>
            <a:schemeClr val="tx1"/>
          </a:solidFill>
          <a:latin typeface="+mn-lt"/>
          <a:ea typeface="+mn-ea"/>
          <a:cs typeface="+mn-cs"/>
        </a:defRPr>
      </a:lvl2pPr>
      <a:lvl3pPr marL="913399" algn="l" defTabSz="913399" rtl="0" eaLnBrk="1" latinLnBrk="0" hangingPunct="1">
        <a:defRPr sz="1800" kern="1200">
          <a:solidFill>
            <a:schemeClr val="tx1"/>
          </a:solidFill>
          <a:latin typeface="+mn-lt"/>
          <a:ea typeface="+mn-ea"/>
          <a:cs typeface="+mn-cs"/>
        </a:defRPr>
      </a:lvl3pPr>
      <a:lvl4pPr marL="1370096" algn="l" defTabSz="913399" rtl="0" eaLnBrk="1" latinLnBrk="0" hangingPunct="1">
        <a:defRPr sz="1800" kern="1200">
          <a:solidFill>
            <a:schemeClr val="tx1"/>
          </a:solidFill>
          <a:latin typeface="+mn-lt"/>
          <a:ea typeface="+mn-ea"/>
          <a:cs typeface="+mn-cs"/>
        </a:defRPr>
      </a:lvl4pPr>
      <a:lvl5pPr marL="1826794" algn="l" defTabSz="913399" rtl="0" eaLnBrk="1" latinLnBrk="0" hangingPunct="1">
        <a:defRPr sz="1800" kern="1200">
          <a:solidFill>
            <a:schemeClr val="tx1"/>
          </a:solidFill>
          <a:latin typeface="+mn-lt"/>
          <a:ea typeface="+mn-ea"/>
          <a:cs typeface="+mn-cs"/>
        </a:defRPr>
      </a:lvl5pPr>
      <a:lvl6pPr marL="2283491" algn="l" defTabSz="913399" rtl="0" eaLnBrk="1" latinLnBrk="0" hangingPunct="1">
        <a:defRPr sz="1800" kern="1200">
          <a:solidFill>
            <a:schemeClr val="tx1"/>
          </a:solidFill>
          <a:latin typeface="+mn-lt"/>
          <a:ea typeface="+mn-ea"/>
          <a:cs typeface="+mn-cs"/>
        </a:defRPr>
      </a:lvl6pPr>
      <a:lvl7pPr marL="2740191" algn="l" defTabSz="913399" rtl="0" eaLnBrk="1" latinLnBrk="0" hangingPunct="1">
        <a:defRPr sz="1800" kern="1200">
          <a:solidFill>
            <a:schemeClr val="tx1"/>
          </a:solidFill>
          <a:latin typeface="+mn-lt"/>
          <a:ea typeface="+mn-ea"/>
          <a:cs typeface="+mn-cs"/>
        </a:defRPr>
      </a:lvl7pPr>
      <a:lvl8pPr marL="3196890" algn="l" defTabSz="913399" rtl="0" eaLnBrk="1" latinLnBrk="0" hangingPunct="1">
        <a:defRPr sz="1800" kern="1200">
          <a:solidFill>
            <a:schemeClr val="tx1"/>
          </a:solidFill>
          <a:latin typeface="+mn-lt"/>
          <a:ea typeface="+mn-ea"/>
          <a:cs typeface="+mn-cs"/>
        </a:defRPr>
      </a:lvl8pPr>
      <a:lvl9pPr marL="3653587" algn="l" defTabSz="913399"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7459" name="Title Placeholder 1"/>
          <p:cNvSpPr>
            <a:spLocks noGrp="1"/>
          </p:cNvSpPr>
          <p:nvPr>
            <p:ph type="title"/>
          </p:nvPr>
        </p:nvSpPr>
        <p:spPr bwMode="auto">
          <a:xfrm>
            <a:off x="449291" y="396878"/>
            <a:ext cx="9266237" cy="71437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endParaRPr lang="es-ES" dirty="0" smtClean="0"/>
          </a:p>
        </p:txBody>
      </p:sp>
      <p:sp>
        <p:nvSpPr>
          <p:cNvPr id="147460" name="Text Placeholder 2"/>
          <p:cNvSpPr>
            <a:spLocks noGrp="1"/>
          </p:cNvSpPr>
          <p:nvPr>
            <p:ph type="body" idx="1"/>
          </p:nvPr>
        </p:nvSpPr>
        <p:spPr bwMode="auto">
          <a:xfrm>
            <a:off x="44611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dirty="0" smtClean="0"/>
          </a:p>
        </p:txBody>
      </p:sp>
      <p:sp>
        <p:nvSpPr>
          <p:cNvPr id="7" name="Slide Number Placeholder 9"/>
          <p:cNvSpPr>
            <a:spLocks noGrp="1"/>
          </p:cNvSpPr>
          <p:nvPr>
            <p:ph type="sldNum" sz="quarter" idx="4"/>
          </p:nvPr>
        </p:nvSpPr>
        <p:spPr>
          <a:xfrm>
            <a:off x="457307" y="7429743"/>
            <a:ext cx="311150" cy="163513"/>
          </a:xfrm>
          <a:prstGeom prst="rect">
            <a:avLst/>
          </a:prstGeom>
        </p:spPr>
        <p:txBody>
          <a:bodyPr vert="horz" wrap="square" lIns="0" tIns="0" rIns="0" bIns="0" numCol="1" anchor="t" anchorCtr="0" compatLnSpc="1">
            <a:prstTxWarp prst="textNoShape">
              <a:avLst/>
            </a:prstTxWarp>
            <a:noAutofit/>
          </a:bodyPr>
          <a:lstStyle>
            <a:lvl1pPr defTabSz="927857">
              <a:lnSpc>
                <a:spcPts val="1094"/>
              </a:lnSpc>
              <a:defRPr sz="914" b="1">
                <a:solidFill>
                  <a:schemeClr val="tx2"/>
                </a:solidFill>
              </a:defRPr>
            </a:lvl1pPr>
          </a:lstStyle>
          <a:p>
            <a:pPr fontAlgn="base">
              <a:spcBef>
                <a:spcPct val="0"/>
              </a:spcBef>
              <a:spcAft>
                <a:spcPct val="0"/>
              </a:spcAft>
            </a:pPr>
            <a:fld id="{9935F0BD-0F90-47B1-8F0C-76BF3802F7AA}" type="slidenum">
              <a:rPr lang="es-ES">
                <a:solidFill>
                  <a:srgbClr val="002776"/>
                </a:solidFill>
                <a:cs typeface="Arial" charset="0"/>
              </a:rPr>
              <a:pPr fontAlgn="base">
                <a:spcBef>
                  <a:spcPct val="0"/>
                </a:spcBef>
                <a:spcAft>
                  <a:spcPct val="0"/>
                </a:spcAft>
              </a:pPr>
              <a:t>‹#›</a:t>
            </a:fld>
            <a:endParaRPr lang="es-ES">
              <a:solidFill>
                <a:srgbClr val="002776"/>
              </a:solidFill>
              <a:cs typeface="Arial" charset="0"/>
            </a:endParaRPr>
          </a:p>
        </p:txBody>
      </p:sp>
      <p:sp>
        <p:nvSpPr>
          <p:cNvPr id="10" name="Footer Placeholder 10"/>
          <p:cNvSpPr>
            <a:spLocks noGrp="1"/>
          </p:cNvSpPr>
          <p:nvPr>
            <p:ph type="ftr" sz="quarter" idx="3"/>
          </p:nvPr>
        </p:nvSpPr>
        <p:spPr>
          <a:xfrm>
            <a:off x="849320" y="7429743"/>
            <a:ext cx="4749800" cy="163513"/>
          </a:xfrm>
          <a:prstGeom prst="rect">
            <a:avLst/>
          </a:prstGeom>
        </p:spPr>
        <p:txBody>
          <a:bodyPr vert="horz" wrap="square" lIns="0" tIns="0" rIns="0" bIns="0" numCol="1" anchor="t" anchorCtr="0" compatLnSpc="1">
            <a:prstTxWarp prst="textNoShape">
              <a:avLst/>
            </a:prstTxWarp>
            <a:noAutofit/>
          </a:bodyPr>
          <a:lstStyle>
            <a:lvl1pPr defTabSz="927857">
              <a:lnSpc>
                <a:spcPts val="1094"/>
              </a:lnSpc>
              <a:defRPr sz="914">
                <a:solidFill>
                  <a:schemeClr val="tx2"/>
                </a:solidFill>
              </a:defRPr>
            </a:lvl1pPr>
          </a:lstStyle>
          <a:p>
            <a:pPr fontAlgn="base">
              <a:spcBef>
                <a:spcPct val="0"/>
              </a:spcBef>
              <a:spcAft>
                <a:spcPct val="0"/>
              </a:spcAft>
            </a:pPr>
            <a:endParaRPr lang="es-ES">
              <a:solidFill>
                <a:srgbClr val="002776"/>
              </a:solidFill>
              <a:cs typeface="Arial" charset="0"/>
            </a:endParaRPr>
          </a:p>
        </p:txBody>
      </p:sp>
      <p:sp>
        <p:nvSpPr>
          <p:cNvPr id="9" name="bmkCopyright"/>
          <p:cNvSpPr txBox="1">
            <a:spLocks/>
          </p:cNvSpPr>
          <p:nvPr/>
        </p:nvSpPr>
        <p:spPr>
          <a:xfrm>
            <a:off x="7915377" y="7474950"/>
            <a:ext cx="1808187" cy="126000"/>
          </a:xfrm>
          <a:prstGeom prst="rect">
            <a:avLst/>
          </a:prstGeom>
        </p:spPr>
        <p:txBody>
          <a:bodyPr vert="horz" wrap="none" lIns="0" tIns="0" rIns="0" bIns="0" rtlCol="0" anchor="b" anchorCtr="0">
            <a:noAutofit/>
          </a:bodyPr>
          <a:lstStyle>
            <a:lvl1pPr marL="0" marR="0" indent="0" algn="r" defTabSz="914400" rtl="0" eaLnBrk="0" fontAlgn="auto" latinLnBrk="0" hangingPunct="0">
              <a:lnSpc>
                <a:spcPct val="100000"/>
              </a:lnSpc>
              <a:spcBef>
                <a:spcPts val="0"/>
              </a:spcBef>
              <a:spcAft>
                <a:spcPct val="0"/>
              </a:spcAft>
              <a:buClrTx/>
              <a:buSzTx/>
              <a:buFontTx/>
              <a:buNone/>
              <a:tabLst/>
              <a:defRPr sz="800">
                <a:solidFill>
                  <a:schemeClr val="accent1"/>
                </a:solidFill>
              </a:defRPr>
            </a:lvl1pPr>
          </a:lstStyle>
          <a:p>
            <a:pPr defTabSz="832603">
              <a:defRPr/>
            </a:pPr>
            <a:r>
              <a:rPr lang="en-AU" sz="812" noProof="0" dirty="0" smtClean="0">
                <a:solidFill>
                  <a:srgbClr val="002776"/>
                </a:solidFill>
                <a:cs typeface="Arial" charset="0"/>
              </a:rPr>
              <a:t>© 2016 Deloitte Consulting S.L.U.</a:t>
            </a:r>
            <a:endParaRPr lang="en-AU" sz="812" noProof="0" dirty="0">
              <a:solidFill>
                <a:srgbClr val="002776"/>
              </a:solidFill>
              <a:cs typeface="Arial" charset="0"/>
            </a:endParaRPr>
          </a:p>
        </p:txBody>
      </p:sp>
      <p:pic>
        <p:nvPicPr>
          <p:cNvPr id="8" name="Picture 7"/>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8895357" y="132210"/>
            <a:ext cx="828081" cy="462052"/>
          </a:xfrm>
          <a:prstGeom prst="rect">
            <a:avLst/>
          </a:prstGeom>
          <a:noFill/>
          <a:ln>
            <a:noFill/>
          </a:ln>
        </p:spPr>
      </p:pic>
    </p:spTree>
    <p:extLst>
      <p:ext uri="{BB962C8B-B14F-4D97-AF65-F5344CB8AC3E}">
        <p14:creationId xmlns:p14="http://schemas.microsoft.com/office/powerpoint/2010/main" val="514732936"/>
      </p:ext>
    </p:extLst>
  </p:cSld>
  <p:clrMap bg1="lt1" tx1="dk1" bg2="lt2" tx2="dk2" accent1="accent1" accent2="accent2" accent3="accent3" accent4="accent4" accent5="accent5" accent6="accent6" hlink="hlink" folHlink="folHlink"/>
  <p:sldLayoutIdLst>
    <p:sldLayoutId id="2147484991" r:id="rId1"/>
    <p:sldLayoutId id="2147484992" r:id="rId2"/>
    <p:sldLayoutId id="2147484993" r:id="rId3"/>
    <p:sldLayoutId id="2147484994" r:id="rId4"/>
    <p:sldLayoutId id="2147484995" r:id="rId5"/>
    <p:sldLayoutId id="2147484996" r:id="rId6"/>
    <p:sldLayoutId id="2147484997" r:id="rId7"/>
    <p:sldLayoutId id="2147484998" r:id="rId8"/>
    <p:sldLayoutId id="2147484999" r:id="rId9"/>
    <p:sldLayoutId id="2147485000" r:id="rId10"/>
  </p:sldLayoutIdLst>
  <p:timing>
    <p:tnLst>
      <p:par>
        <p:cTn id="1" dur="indefinite" restart="never" nodeType="tmRoot"/>
      </p:par>
    </p:tnLst>
  </p:timing>
  <p:hf hdr="0" ftr="0" dt="0"/>
  <p:txStyles>
    <p:titleStyle>
      <a:lvl1pPr algn="l" defTabSz="927857" rtl="0" eaLnBrk="1" fontAlgn="base" hangingPunct="1">
        <a:spcBef>
          <a:spcPct val="0"/>
        </a:spcBef>
        <a:spcAft>
          <a:spcPct val="0"/>
        </a:spcAft>
        <a:defRPr sz="2234" b="1">
          <a:solidFill>
            <a:schemeClr val="tx2"/>
          </a:solidFill>
          <a:latin typeface="+mj-lt"/>
          <a:ea typeface="+mj-ea"/>
          <a:cs typeface="+mj-cs"/>
        </a:defRPr>
      </a:lvl1pPr>
      <a:lvl2pPr algn="l" defTabSz="927857" rtl="0" eaLnBrk="1" fontAlgn="base" hangingPunct="1">
        <a:spcBef>
          <a:spcPct val="0"/>
        </a:spcBef>
        <a:spcAft>
          <a:spcPct val="0"/>
        </a:spcAft>
        <a:defRPr sz="2234" b="1">
          <a:solidFill>
            <a:schemeClr val="tx2"/>
          </a:solidFill>
          <a:latin typeface="Arial" charset="0"/>
        </a:defRPr>
      </a:lvl2pPr>
      <a:lvl3pPr algn="l" defTabSz="927857" rtl="0" eaLnBrk="1" fontAlgn="base" hangingPunct="1">
        <a:spcBef>
          <a:spcPct val="0"/>
        </a:spcBef>
        <a:spcAft>
          <a:spcPct val="0"/>
        </a:spcAft>
        <a:defRPr sz="2234" b="1">
          <a:solidFill>
            <a:schemeClr val="tx2"/>
          </a:solidFill>
          <a:latin typeface="Arial" charset="0"/>
        </a:defRPr>
      </a:lvl3pPr>
      <a:lvl4pPr algn="l" defTabSz="927857" rtl="0" eaLnBrk="1" fontAlgn="base" hangingPunct="1">
        <a:spcBef>
          <a:spcPct val="0"/>
        </a:spcBef>
        <a:spcAft>
          <a:spcPct val="0"/>
        </a:spcAft>
        <a:defRPr sz="2234" b="1">
          <a:solidFill>
            <a:schemeClr val="tx2"/>
          </a:solidFill>
          <a:latin typeface="Arial" charset="0"/>
        </a:defRPr>
      </a:lvl4pPr>
      <a:lvl5pPr algn="l" defTabSz="927857" rtl="0" eaLnBrk="1" fontAlgn="base" hangingPunct="1">
        <a:spcBef>
          <a:spcPct val="0"/>
        </a:spcBef>
        <a:spcAft>
          <a:spcPct val="0"/>
        </a:spcAft>
        <a:defRPr sz="2234" b="1">
          <a:solidFill>
            <a:schemeClr val="tx2"/>
          </a:solidFill>
          <a:latin typeface="Arial" charset="0"/>
        </a:defRPr>
      </a:lvl5pPr>
      <a:lvl6pPr marL="416235" algn="l" defTabSz="927857" rtl="0" eaLnBrk="1" fontAlgn="base" hangingPunct="1">
        <a:spcBef>
          <a:spcPct val="0"/>
        </a:spcBef>
        <a:spcAft>
          <a:spcPct val="0"/>
        </a:spcAft>
        <a:defRPr sz="2234" b="1">
          <a:solidFill>
            <a:schemeClr val="tx2"/>
          </a:solidFill>
          <a:latin typeface="Arial" charset="0"/>
        </a:defRPr>
      </a:lvl6pPr>
      <a:lvl7pPr marL="832469" algn="l" defTabSz="927857" rtl="0" eaLnBrk="1" fontAlgn="base" hangingPunct="1">
        <a:spcBef>
          <a:spcPct val="0"/>
        </a:spcBef>
        <a:spcAft>
          <a:spcPct val="0"/>
        </a:spcAft>
        <a:defRPr sz="2234" b="1">
          <a:solidFill>
            <a:schemeClr val="tx2"/>
          </a:solidFill>
          <a:latin typeface="Arial" charset="0"/>
        </a:defRPr>
      </a:lvl7pPr>
      <a:lvl8pPr marL="1248707" algn="l" defTabSz="927857" rtl="0" eaLnBrk="1" fontAlgn="base" hangingPunct="1">
        <a:spcBef>
          <a:spcPct val="0"/>
        </a:spcBef>
        <a:spcAft>
          <a:spcPct val="0"/>
        </a:spcAft>
        <a:defRPr sz="2234" b="1">
          <a:solidFill>
            <a:schemeClr val="tx2"/>
          </a:solidFill>
          <a:latin typeface="Arial" charset="0"/>
        </a:defRPr>
      </a:lvl8pPr>
      <a:lvl9pPr marL="1664939" algn="l" defTabSz="927857" rtl="0" eaLnBrk="1" fontAlgn="base" hangingPunct="1">
        <a:spcBef>
          <a:spcPct val="0"/>
        </a:spcBef>
        <a:spcAft>
          <a:spcPct val="0"/>
        </a:spcAft>
        <a:defRPr sz="2234" b="1">
          <a:solidFill>
            <a:schemeClr val="tx2"/>
          </a:solidFill>
          <a:latin typeface="Arial" charset="0"/>
        </a:defRPr>
      </a:lvl9pPr>
    </p:titleStyle>
    <p:bodyStyle>
      <a:lvl1pPr algn="l" defTabSz="927857" rtl="0" eaLnBrk="1" fontAlgn="base" hangingPunct="1">
        <a:spcBef>
          <a:spcPct val="0"/>
        </a:spcBef>
        <a:spcAft>
          <a:spcPts val="273"/>
        </a:spcAft>
        <a:buFont typeface="Arial" charset="0"/>
        <a:defRPr sz="1828">
          <a:solidFill>
            <a:schemeClr val="tx2"/>
          </a:solidFill>
          <a:latin typeface="+mn-lt"/>
          <a:ea typeface="+mn-ea"/>
          <a:cs typeface="+mn-cs"/>
        </a:defRPr>
      </a:lvl1pPr>
      <a:lvl2pPr marL="163317" indent="-161871" algn="l" defTabSz="927857" rtl="0" eaLnBrk="1" fontAlgn="base" hangingPunct="1">
        <a:spcBef>
          <a:spcPct val="0"/>
        </a:spcBef>
        <a:spcAft>
          <a:spcPts val="273"/>
        </a:spcAft>
        <a:buChar char="•"/>
        <a:defRPr sz="1828">
          <a:solidFill>
            <a:schemeClr val="tx2"/>
          </a:solidFill>
          <a:latin typeface="+mn-lt"/>
        </a:defRPr>
      </a:lvl2pPr>
      <a:lvl3pPr marL="326629" indent="-161871" algn="l" defTabSz="927857" rtl="0" eaLnBrk="1" fontAlgn="base" hangingPunct="1">
        <a:spcBef>
          <a:spcPct val="0"/>
        </a:spcBef>
        <a:spcAft>
          <a:spcPts val="273"/>
        </a:spcAft>
        <a:buFont typeface="Arial" charset="0"/>
        <a:buChar char="‒"/>
        <a:defRPr sz="1828">
          <a:solidFill>
            <a:schemeClr val="tx2"/>
          </a:solidFill>
          <a:latin typeface="+mn-lt"/>
        </a:defRPr>
      </a:lvl3pPr>
      <a:lvl4pPr marL="489942" indent="-161871" algn="l" defTabSz="927857" rtl="0" eaLnBrk="1" fontAlgn="base" hangingPunct="1">
        <a:spcBef>
          <a:spcPct val="0"/>
        </a:spcBef>
        <a:spcAft>
          <a:spcPts val="546"/>
        </a:spcAft>
        <a:buChar char="•"/>
        <a:defRPr>
          <a:solidFill>
            <a:schemeClr val="tx2"/>
          </a:solidFill>
          <a:latin typeface="+mn-lt"/>
        </a:defRPr>
      </a:lvl4pPr>
      <a:lvl5pPr marL="653258" indent="-161871" algn="l" defTabSz="927857" rtl="0" eaLnBrk="1" fontAlgn="base" hangingPunct="1">
        <a:spcBef>
          <a:spcPct val="0"/>
        </a:spcBef>
        <a:spcAft>
          <a:spcPts val="546"/>
        </a:spcAft>
        <a:buFont typeface="Arial" charset="0"/>
        <a:buChar char="‒"/>
        <a:defRPr>
          <a:solidFill>
            <a:schemeClr val="tx2"/>
          </a:solidFill>
          <a:latin typeface="+mn-lt"/>
        </a:defRPr>
      </a:lvl5pPr>
      <a:lvl6pPr marL="1069492" indent="-161871" algn="l" defTabSz="927857" rtl="0" eaLnBrk="1" fontAlgn="base" hangingPunct="1">
        <a:spcBef>
          <a:spcPct val="0"/>
        </a:spcBef>
        <a:spcAft>
          <a:spcPts val="546"/>
        </a:spcAft>
        <a:buFont typeface="Arial" charset="0"/>
        <a:buChar char="‒"/>
        <a:defRPr>
          <a:solidFill>
            <a:schemeClr val="tx2"/>
          </a:solidFill>
          <a:latin typeface="+mn-lt"/>
        </a:defRPr>
      </a:lvl6pPr>
      <a:lvl7pPr marL="1485726" indent="-161871" algn="l" defTabSz="927857" rtl="0" eaLnBrk="1" fontAlgn="base" hangingPunct="1">
        <a:spcBef>
          <a:spcPct val="0"/>
        </a:spcBef>
        <a:spcAft>
          <a:spcPts val="546"/>
        </a:spcAft>
        <a:buFont typeface="Arial" charset="0"/>
        <a:buChar char="‒"/>
        <a:defRPr>
          <a:solidFill>
            <a:schemeClr val="tx2"/>
          </a:solidFill>
          <a:latin typeface="+mn-lt"/>
        </a:defRPr>
      </a:lvl7pPr>
      <a:lvl8pPr marL="1901964" indent="-161871" algn="l" defTabSz="927857" rtl="0" eaLnBrk="1" fontAlgn="base" hangingPunct="1">
        <a:spcBef>
          <a:spcPct val="0"/>
        </a:spcBef>
        <a:spcAft>
          <a:spcPts val="546"/>
        </a:spcAft>
        <a:buFont typeface="Arial" charset="0"/>
        <a:buChar char="‒"/>
        <a:defRPr>
          <a:solidFill>
            <a:schemeClr val="tx2"/>
          </a:solidFill>
          <a:latin typeface="+mn-lt"/>
        </a:defRPr>
      </a:lvl8pPr>
      <a:lvl9pPr marL="2318196" indent="-161871" algn="l" defTabSz="927857" rtl="0" eaLnBrk="1" fontAlgn="base" hangingPunct="1">
        <a:spcBef>
          <a:spcPct val="0"/>
        </a:spcBef>
        <a:spcAft>
          <a:spcPts val="546"/>
        </a:spcAft>
        <a:buFont typeface="Arial" charset="0"/>
        <a:buChar char="‒"/>
        <a:defRPr>
          <a:solidFill>
            <a:schemeClr val="tx2"/>
          </a:solidFill>
          <a:latin typeface="+mn-lt"/>
        </a:defRPr>
      </a:lvl9pPr>
    </p:bodyStyle>
    <p:otherStyle>
      <a:defPPr>
        <a:defRPr lang="es-ES"/>
      </a:defPPr>
      <a:lvl1pPr marL="0" algn="l" defTabSz="832469" rtl="0" eaLnBrk="1" latinLnBrk="0" hangingPunct="1">
        <a:defRPr sz="1625" kern="1200">
          <a:solidFill>
            <a:schemeClr val="tx1"/>
          </a:solidFill>
          <a:latin typeface="+mn-lt"/>
          <a:ea typeface="+mn-ea"/>
          <a:cs typeface="+mn-cs"/>
        </a:defRPr>
      </a:lvl1pPr>
      <a:lvl2pPr marL="416235" algn="l" defTabSz="832469" rtl="0" eaLnBrk="1" latinLnBrk="0" hangingPunct="1">
        <a:defRPr sz="1625" kern="1200">
          <a:solidFill>
            <a:schemeClr val="tx1"/>
          </a:solidFill>
          <a:latin typeface="+mn-lt"/>
          <a:ea typeface="+mn-ea"/>
          <a:cs typeface="+mn-cs"/>
        </a:defRPr>
      </a:lvl2pPr>
      <a:lvl3pPr marL="832469" algn="l" defTabSz="832469" rtl="0" eaLnBrk="1" latinLnBrk="0" hangingPunct="1">
        <a:defRPr sz="1625" kern="1200">
          <a:solidFill>
            <a:schemeClr val="tx1"/>
          </a:solidFill>
          <a:latin typeface="+mn-lt"/>
          <a:ea typeface="+mn-ea"/>
          <a:cs typeface="+mn-cs"/>
        </a:defRPr>
      </a:lvl3pPr>
      <a:lvl4pPr marL="1248707" algn="l" defTabSz="832469" rtl="0" eaLnBrk="1" latinLnBrk="0" hangingPunct="1">
        <a:defRPr sz="1625" kern="1200">
          <a:solidFill>
            <a:schemeClr val="tx1"/>
          </a:solidFill>
          <a:latin typeface="+mn-lt"/>
          <a:ea typeface="+mn-ea"/>
          <a:cs typeface="+mn-cs"/>
        </a:defRPr>
      </a:lvl4pPr>
      <a:lvl5pPr marL="1664939" algn="l" defTabSz="832469" rtl="0" eaLnBrk="1" latinLnBrk="0" hangingPunct="1">
        <a:defRPr sz="1625" kern="1200">
          <a:solidFill>
            <a:schemeClr val="tx1"/>
          </a:solidFill>
          <a:latin typeface="+mn-lt"/>
          <a:ea typeface="+mn-ea"/>
          <a:cs typeface="+mn-cs"/>
        </a:defRPr>
      </a:lvl5pPr>
      <a:lvl6pPr marL="2081172" algn="l" defTabSz="832469" rtl="0" eaLnBrk="1" latinLnBrk="0" hangingPunct="1">
        <a:defRPr sz="1625" kern="1200">
          <a:solidFill>
            <a:schemeClr val="tx1"/>
          </a:solidFill>
          <a:latin typeface="+mn-lt"/>
          <a:ea typeface="+mn-ea"/>
          <a:cs typeface="+mn-cs"/>
        </a:defRPr>
      </a:lvl6pPr>
      <a:lvl7pPr marL="2497405" algn="l" defTabSz="832469" rtl="0" eaLnBrk="1" latinLnBrk="0" hangingPunct="1">
        <a:defRPr sz="1625" kern="1200">
          <a:solidFill>
            <a:schemeClr val="tx1"/>
          </a:solidFill>
          <a:latin typeface="+mn-lt"/>
          <a:ea typeface="+mn-ea"/>
          <a:cs typeface="+mn-cs"/>
        </a:defRPr>
      </a:lvl7pPr>
      <a:lvl8pPr marL="2913645" algn="l" defTabSz="832469" rtl="0" eaLnBrk="1" latinLnBrk="0" hangingPunct="1">
        <a:defRPr sz="1625" kern="1200">
          <a:solidFill>
            <a:schemeClr val="tx1"/>
          </a:solidFill>
          <a:latin typeface="+mn-lt"/>
          <a:ea typeface="+mn-ea"/>
          <a:cs typeface="+mn-cs"/>
        </a:defRPr>
      </a:lvl8pPr>
      <a:lvl9pPr marL="3329877" algn="l" defTabSz="832469" rtl="0" eaLnBrk="1" latinLnBrk="0" hangingPunct="1">
        <a:defRPr sz="162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slideLayout" Target="../slideLayouts/slideLayout13.xml"/><Relationship Id="rId7" Type="http://schemas.openxmlformats.org/officeDocument/2006/relationships/image" Target="../media/image8.emf"/><Relationship Id="rId2" Type="http://schemas.openxmlformats.org/officeDocument/2006/relationships/tags" Target="../tags/tag2.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9.jpeg"/><Relationship Id="rId4" Type="http://schemas.openxmlformats.org/officeDocument/2006/relationships/notesSlide" Target="../notesSlides/notesSlide1.xml"/><Relationship Id="rId9" Type="http://schemas.openxmlformats.org/officeDocument/2006/relationships/image" Target="../media/image1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0.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40.xml"/><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0.xml"/><Relationship Id="rId1" Type="http://schemas.openxmlformats.org/officeDocument/2006/relationships/vmlDrawing" Target="../drawings/vmlDrawing2.vml"/><Relationship Id="rId5" Type="http://schemas.openxmlformats.org/officeDocument/2006/relationships/image" Target="../media/image23.emf"/><Relationship Id="rId4" Type="http://schemas.openxmlformats.org/officeDocument/2006/relationships/package" Target="../embeddings/Microsoft_Excel_Worksheet1.xlsx"/></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4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40.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40.xml"/><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_rels/slide26.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40.xml"/></Relationships>
</file>

<file path=ppt/slides/_rels/slide2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4.xml"/></Relationships>
</file>

<file path=ppt/slides/_rels/slide29.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26" Type="http://schemas.openxmlformats.org/officeDocument/2006/relationships/tags" Target="../tags/tag27.xml"/><Relationship Id="rId3" Type="http://schemas.openxmlformats.org/officeDocument/2006/relationships/tags" Target="../tags/tag4.xml"/><Relationship Id="rId21" Type="http://schemas.openxmlformats.org/officeDocument/2006/relationships/tags" Target="../tags/tag22.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tags" Target="../tags/tag26.xml"/><Relationship Id="rId33" Type="http://schemas.openxmlformats.org/officeDocument/2006/relationships/image" Target="../media/image32.emf"/><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29" Type="http://schemas.openxmlformats.org/officeDocument/2006/relationships/tags" Target="../tags/tag30.xml"/><Relationship Id="rId1" Type="http://schemas.openxmlformats.org/officeDocument/2006/relationships/vmlDrawing" Target="../drawings/vmlDrawing3.v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tags" Target="../tags/tag25.xml"/><Relationship Id="rId32" Type="http://schemas.openxmlformats.org/officeDocument/2006/relationships/oleObject" Target="../embeddings/oleObject3.bin"/><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tags" Target="../tags/tag24.xml"/><Relationship Id="rId28" Type="http://schemas.openxmlformats.org/officeDocument/2006/relationships/tags" Target="../tags/tag29.xml"/><Relationship Id="rId10" Type="http://schemas.openxmlformats.org/officeDocument/2006/relationships/tags" Target="../tags/tag11.xml"/><Relationship Id="rId19" Type="http://schemas.openxmlformats.org/officeDocument/2006/relationships/tags" Target="../tags/tag20.xml"/><Relationship Id="rId31" Type="http://schemas.openxmlformats.org/officeDocument/2006/relationships/notesSlide" Target="../notesSlides/notesSlide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3.xml"/><Relationship Id="rId27" Type="http://schemas.openxmlformats.org/officeDocument/2006/relationships/tags" Target="../tags/tag28.xml"/><Relationship Id="rId30" Type="http://schemas.openxmlformats.org/officeDocument/2006/relationships/slideLayout" Target="../slideLayouts/slideLayout4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30.xml.rels><?xml version="1.0" encoding="UTF-8" standalone="yes"?>
<Relationships xmlns="http://schemas.openxmlformats.org/package/2006/relationships"><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 Id="rId5" Type="http://schemas.openxmlformats.org/officeDocument/2006/relationships/notesSlide" Target="../notesSlides/notesSlide12.xml"/><Relationship Id="rId4" Type="http://schemas.openxmlformats.org/officeDocument/2006/relationships/slideLayout" Target="../slideLayouts/slideLayout45.xml"/></Relationships>
</file>

<file path=ppt/slides/_rels/slide31.xml.rels><?xml version="1.0" encoding="UTF-8" standalone="yes"?>
<Relationships xmlns="http://schemas.openxmlformats.org/package/2006/relationships"><Relationship Id="rId8" Type="http://schemas.openxmlformats.org/officeDocument/2006/relationships/tags" Target="../tags/tag40.xml"/><Relationship Id="rId13" Type="http://schemas.openxmlformats.org/officeDocument/2006/relationships/tags" Target="../tags/tag45.xml"/><Relationship Id="rId18" Type="http://schemas.openxmlformats.org/officeDocument/2006/relationships/tags" Target="../tags/tag50.xml"/><Relationship Id="rId26" Type="http://schemas.openxmlformats.org/officeDocument/2006/relationships/tags" Target="../tags/tag58.xml"/><Relationship Id="rId3" Type="http://schemas.openxmlformats.org/officeDocument/2006/relationships/tags" Target="../tags/tag35.xml"/><Relationship Id="rId21" Type="http://schemas.openxmlformats.org/officeDocument/2006/relationships/tags" Target="../tags/tag53.xml"/><Relationship Id="rId7" Type="http://schemas.openxmlformats.org/officeDocument/2006/relationships/tags" Target="../tags/tag39.xml"/><Relationship Id="rId12" Type="http://schemas.openxmlformats.org/officeDocument/2006/relationships/tags" Target="../tags/tag44.xml"/><Relationship Id="rId17" Type="http://schemas.openxmlformats.org/officeDocument/2006/relationships/tags" Target="../tags/tag49.xml"/><Relationship Id="rId25" Type="http://schemas.openxmlformats.org/officeDocument/2006/relationships/tags" Target="../tags/tag57.xml"/><Relationship Id="rId33" Type="http://schemas.openxmlformats.org/officeDocument/2006/relationships/image" Target="../media/image32.emf"/><Relationship Id="rId2" Type="http://schemas.openxmlformats.org/officeDocument/2006/relationships/tags" Target="../tags/tag34.xml"/><Relationship Id="rId16" Type="http://schemas.openxmlformats.org/officeDocument/2006/relationships/tags" Target="../tags/tag48.xml"/><Relationship Id="rId20" Type="http://schemas.openxmlformats.org/officeDocument/2006/relationships/tags" Target="../tags/tag52.xml"/><Relationship Id="rId29" Type="http://schemas.openxmlformats.org/officeDocument/2006/relationships/tags" Target="../tags/tag61.xml"/><Relationship Id="rId1" Type="http://schemas.openxmlformats.org/officeDocument/2006/relationships/vmlDrawing" Target="../drawings/vmlDrawing4.vml"/><Relationship Id="rId6" Type="http://schemas.openxmlformats.org/officeDocument/2006/relationships/tags" Target="../tags/tag38.xml"/><Relationship Id="rId11" Type="http://schemas.openxmlformats.org/officeDocument/2006/relationships/tags" Target="../tags/tag43.xml"/><Relationship Id="rId24" Type="http://schemas.openxmlformats.org/officeDocument/2006/relationships/tags" Target="../tags/tag56.xml"/><Relationship Id="rId32" Type="http://schemas.openxmlformats.org/officeDocument/2006/relationships/oleObject" Target="../embeddings/oleObject4.bin"/><Relationship Id="rId5" Type="http://schemas.openxmlformats.org/officeDocument/2006/relationships/tags" Target="../tags/tag37.xml"/><Relationship Id="rId15" Type="http://schemas.openxmlformats.org/officeDocument/2006/relationships/tags" Target="../tags/tag47.xml"/><Relationship Id="rId23" Type="http://schemas.openxmlformats.org/officeDocument/2006/relationships/tags" Target="../tags/tag55.xml"/><Relationship Id="rId28" Type="http://schemas.openxmlformats.org/officeDocument/2006/relationships/tags" Target="../tags/tag60.xml"/><Relationship Id="rId10" Type="http://schemas.openxmlformats.org/officeDocument/2006/relationships/tags" Target="../tags/tag42.xml"/><Relationship Id="rId19" Type="http://schemas.openxmlformats.org/officeDocument/2006/relationships/tags" Target="../tags/tag51.xml"/><Relationship Id="rId31" Type="http://schemas.openxmlformats.org/officeDocument/2006/relationships/notesSlide" Target="../notesSlides/notesSlide13.xml"/><Relationship Id="rId4" Type="http://schemas.openxmlformats.org/officeDocument/2006/relationships/tags" Target="../tags/tag36.xml"/><Relationship Id="rId9" Type="http://schemas.openxmlformats.org/officeDocument/2006/relationships/tags" Target="../tags/tag41.xml"/><Relationship Id="rId14" Type="http://schemas.openxmlformats.org/officeDocument/2006/relationships/tags" Target="../tags/tag46.xml"/><Relationship Id="rId22" Type="http://schemas.openxmlformats.org/officeDocument/2006/relationships/tags" Target="../tags/tag54.xml"/><Relationship Id="rId27" Type="http://schemas.openxmlformats.org/officeDocument/2006/relationships/tags" Target="../tags/tag59.xml"/><Relationship Id="rId30" Type="http://schemas.openxmlformats.org/officeDocument/2006/relationships/slideLayout" Target="../slideLayouts/slideLayout45.xml"/></Relationships>
</file>

<file path=ppt/slides/_rels/slide32.xml.rels><?xml version="1.0" encoding="UTF-8" standalone="yes"?>
<Relationships xmlns="http://schemas.openxmlformats.org/package/2006/relationships"><Relationship Id="rId8" Type="http://schemas.openxmlformats.org/officeDocument/2006/relationships/tags" Target="../tags/tag68.xml"/><Relationship Id="rId13" Type="http://schemas.openxmlformats.org/officeDocument/2006/relationships/tags" Target="../tags/tag73.xml"/><Relationship Id="rId18" Type="http://schemas.openxmlformats.org/officeDocument/2006/relationships/tags" Target="../tags/tag78.xml"/><Relationship Id="rId26" Type="http://schemas.openxmlformats.org/officeDocument/2006/relationships/tags" Target="../tags/tag86.xml"/><Relationship Id="rId3" Type="http://schemas.openxmlformats.org/officeDocument/2006/relationships/tags" Target="../tags/tag63.xml"/><Relationship Id="rId21" Type="http://schemas.openxmlformats.org/officeDocument/2006/relationships/tags" Target="../tags/tag81.xml"/><Relationship Id="rId7" Type="http://schemas.openxmlformats.org/officeDocument/2006/relationships/tags" Target="../tags/tag67.xml"/><Relationship Id="rId12" Type="http://schemas.openxmlformats.org/officeDocument/2006/relationships/tags" Target="../tags/tag72.xml"/><Relationship Id="rId17" Type="http://schemas.openxmlformats.org/officeDocument/2006/relationships/tags" Target="../tags/tag77.xml"/><Relationship Id="rId25" Type="http://schemas.openxmlformats.org/officeDocument/2006/relationships/tags" Target="../tags/tag85.xml"/><Relationship Id="rId33" Type="http://schemas.openxmlformats.org/officeDocument/2006/relationships/image" Target="../media/image32.emf"/><Relationship Id="rId2" Type="http://schemas.openxmlformats.org/officeDocument/2006/relationships/tags" Target="../tags/tag62.xml"/><Relationship Id="rId16" Type="http://schemas.openxmlformats.org/officeDocument/2006/relationships/tags" Target="../tags/tag76.xml"/><Relationship Id="rId20" Type="http://schemas.openxmlformats.org/officeDocument/2006/relationships/tags" Target="../tags/tag80.xml"/><Relationship Id="rId29" Type="http://schemas.openxmlformats.org/officeDocument/2006/relationships/tags" Target="../tags/tag89.xml"/><Relationship Id="rId1" Type="http://schemas.openxmlformats.org/officeDocument/2006/relationships/vmlDrawing" Target="../drawings/vmlDrawing5.vml"/><Relationship Id="rId6" Type="http://schemas.openxmlformats.org/officeDocument/2006/relationships/tags" Target="../tags/tag66.xml"/><Relationship Id="rId11" Type="http://schemas.openxmlformats.org/officeDocument/2006/relationships/tags" Target="../tags/tag71.xml"/><Relationship Id="rId24" Type="http://schemas.openxmlformats.org/officeDocument/2006/relationships/tags" Target="../tags/tag84.xml"/><Relationship Id="rId32" Type="http://schemas.openxmlformats.org/officeDocument/2006/relationships/oleObject" Target="../embeddings/oleObject5.bin"/><Relationship Id="rId5" Type="http://schemas.openxmlformats.org/officeDocument/2006/relationships/tags" Target="../tags/tag65.xml"/><Relationship Id="rId15" Type="http://schemas.openxmlformats.org/officeDocument/2006/relationships/tags" Target="../tags/tag75.xml"/><Relationship Id="rId23" Type="http://schemas.openxmlformats.org/officeDocument/2006/relationships/tags" Target="../tags/tag83.xml"/><Relationship Id="rId28" Type="http://schemas.openxmlformats.org/officeDocument/2006/relationships/tags" Target="../tags/tag88.xml"/><Relationship Id="rId10" Type="http://schemas.openxmlformats.org/officeDocument/2006/relationships/tags" Target="../tags/tag70.xml"/><Relationship Id="rId19" Type="http://schemas.openxmlformats.org/officeDocument/2006/relationships/tags" Target="../tags/tag79.xml"/><Relationship Id="rId31" Type="http://schemas.openxmlformats.org/officeDocument/2006/relationships/notesSlide" Target="../notesSlides/notesSlide14.xml"/><Relationship Id="rId4" Type="http://schemas.openxmlformats.org/officeDocument/2006/relationships/tags" Target="../tags/tag64.xml"/><Relationship Id="rId9" Type="http://schemas.openxmlformats.org/officeDocument/2006/relationships/tags" Target="../tags/tag69.xml"/><Relationship Id="rId14" Type="http://schemas.openxmlformats.org/officeDocument/2006/relationships/tags" Target="../tags/tag74.xml"/><Relationship Id="rId22" Type="http://schemas.openxmlformats.org/officeDocument/2006/relationships/tags" Target="../tags/tag82.xml"/><Relationship Id="rId27" Type="http://schemas.openxmlformats.org/officeDocument/2006/relationships/tags" Target="../tags/tag87.xml"/><Relationship Id="rId30" Type="http://schemas.openxmlformats.org/officeDocument/2006/relationships/slideLayout" Target="../slideLayouts/slideLayout45.xml"/></Relationships>
</file>

<file path=ppt/slides/_rels/slide33.xml.rels><?xml version="1.0" encoding="UTF-8" standalone="yes"?>
<Relationships xmlns="http://schemas.openxmlformats.org/package/2006/relationships"><Relationship Id="rId8" Type="http://schemas.openxmlformats.org/officeDocument/2006/relationships/tags" Target="../tags/tag96.xml"/><Relationship Id="rId13" Type="http://schemas.openxmlformats.org/officeDocument/2006/relationships/tags" Target="../tags/tag101.xml"/><Relationship Id="rId18" Type="http://schemas.openxmlformats.org/officeDocument/2006/relationships/tags" Target="../tags/tag106.xml"/><Relationship Id="rId26" Type="http://schemas.openxmlformats.org/officeDocument/2006/relationships/tags" Target="../tags/tag114.xml"/><Relationship Id="rId3" Type="http://schemas.openxmlformats.org/officeDocument/2006/relationships/tags" Target="../tags/tag91.xml"/><Relationship Id="rId21" Type="http://schemas.openxmlformats.org/officeDocument/2006/relationships/tags" Target="../tags/tag109.xml"/><Relationship Id="rId7" Type="http://schemas.openxmlformats.org/officeDocument/2006/relationships/tags" Target="../tags/tag95.xml"/><Relationship Id="rId12" Type="http://schemas.openxmlformats.org/officeDocument/2006/relationships/tags" Target="../tags/tag100.xml"/><Relationship Id="rId17" Type="http://schemas.openxmlformats.org/officeDocument/2006/relationships/tags" Target="../tags/tag105.xml"/><Relationship Id="rId25" Type="http://schemas.openxmlformats.org/officeDocument/2006/relationships/tags" Target="../tags/tag113.xml"/><Relationship Id="rId33" Type="http://schemas.openxmlformats.org/officeDocument/2006/relationships/image" Target="../media/image32.emf"/><Relationship Id="rId2" Type="http://schemas.openxmlformats.org/officeDocument/2006/relationships/tags" Target="../tags/tag90.xml"/><Relationship Id="rId16" Type="http://schemas.openxmlformats.org/officeDocument/2006/relationships/tags" Target="../tags/tag104.xml"/><Relationship Id="rId20" Type="http://schemas.openxmlformats.org/officeDocument/2006/relationships/tags" Target="../tags/tag108.xml"/><Relationship Id="rId29" Type="http://schemas.openxmlformats.org/officeDocument/2006/relationships/tags" Target="../tags/tag117.xml"/><Relationship Id="rId1" Type="http://schemas.openxmlformats.org/officeDocument/2006/relationships/vmlDrawing" Target="../drawings/vmlDrawing6.vml"/><Relationship Id="rId6" Type="http://schemas.openxmlformats.org/officeDocument/2006/relationships/tags" Target="../tags/tag94.xml"/><Relationship Id="rId11" Type="http://schemas.openxmlformats.org/officeDocument/2006/relationships/tags" Target="../tags/tag99.xml"/><Relationship Id="rId24" Type="http://schemas.openxmlformats.org/officeDocument/2006/relationships/tags" Target="../tags/tag112.xml"/><Relationship Id="rId32" Type="http://schemas.openxmlformats.org/officeDocument/2006/relationships/oleObject" Target="../embeddings/oleObject6.bin"/><Relationship Id="rId5" Type="http://schemas.openxmlformats.org/officeDocument/2006/relationships/tags" Target="../tags/tag93.xml"/><Relationship Id="rId15" Type="http://schemas.openxmlformats.org/officeDocument/2006/relationships/tags" Target="../tags/tag103.xml"/><Relationship Id="rId23" Type="http://schemas.openxmlformats.org/officeDocument/2006/relationships/tags" Target="../tags/tag111.xml"/><Relationship Id="rId28" Type="http://schemas.openxmlformats.org/officeDocument/2006/relationships/tags" Target="../tags/tag116.xml"/><Relationship Id="rId10" Type="http://schemas.openxmlformats.org/officeDocument/2006/relationships/tags" Target="../tags/tag98.xml"/><Relationship Id="rId19" Type="http://schemas.openxmlformats.org/officeDocument/2006/relationships/tags" Target="../tags/tag107.xml"/><Relationship Id="rId31" Type="http://schemas.openxmlformats.org/officeDocument/2006/relationships/notesSlide" Target="../notesSlides/notesSlide15.xml"/><Relationship Id="rId4" Type="http://schemas.openxmlformats.org/officeDocument/2006/relationships/tags" Target="../tags/tag92.xml"/><Relationship Id="rId9" Type="http://schemas.openxmlformats.org/officeDocument/2006/relationships/tags" Target="../tags/tag97.xml"/><Relationship Id="rId14" Type="http://schemas.openxmlformats.org/officeDocument/2006/relationships/tags" Target="../tags/tag102.xml"/><Relationship Id="rId22" Type="http://schemas.openxmlformats.org/officeDocument/2006/relationships/tags" Target="../tags/tag110.xml"/><Relationship Id="rId27" Type="http://schemas.openxmlformats.org/officeDocument/2006/relationships/tags" Target="../tags/tag115.xml"/><Relationship Id="rId30" Type="http://schemas.openxmlformats.org/officeDocument/2006/relationships/slideLayout" Target="../slideLayouts/slideLayout45.xml"/></Relationships>
</file>

<file path=ppt/slides/_rels/slide34.xml.rels><?xml version="1.0" encoding="UTF-8" standalone="yes"?>
<Relationships xmlns="http://schemas.openxmlformats.org/package/2006/relationships"><Relationship Id="rId8" Type="http://schemas.openxmlformats.org/officeDocument/2006/relationships/tags" Target="../tags/tag124.xml"/><Relationship Id="rId13" Type="http://schemas.openxmlformats.org/officeDocument/2006/relationships/tags" Target="../tags/tag129.xml"/><Relationship Id="rId18" Type="http://schemas.openxmlformats.org/officeDocument/2006/relationships/tags" Target="../tags/tag134.xml"/><Relationship Id="rId26" Type="http://schemas.openxmlformats.org/officeDocument/2006/relationships/tags" Target="../tags/tag142.xml"/><Relationship Id="rId3" Type="http://schemas.openxmlformats.org/officeDocument/2006/relationships/tags" Target="../tags/tag119.xml"/><Relationship Id="rId21" Type="http://schemas.openxmlformats.org/officeDocument/2006/relationships/tags" Target="../tags/tag137.xml"/><Relationship Id="rId7" Type="http://schemas.openxmlformats.org/officeDocument/2006/relationships/tags" Target="../tags/tag123.xml"/><Relationship Id="rId12" Type="http://schemas.openxmlformats.org/officeDocument/2006/relationships/tags" Target="../tags/tag128.xml"/><Relationship Id="rId17" Type="http://schemas.openxmlformats.org/officeDocument/2006/relationships/tags" Target="../tags/tag133.xml"/><Relationship Id="rId25" Type="http://schemas.openxmlformats.org/officeDocument/2006/relationships/tags" Target="../tags/tag141.xml"/><Relationship Id="rId33" Type="http://schemas.openxmlformats.org/officeDocument/2006/relationships/image" Target="../media/image32.emf"/><Relationship Id="rId2" Type="http://schemas.openxmlformats.org/officeDocument/2006/relationships/tags" Target="../tags/tag118.xml"/><Relationship Id="rId16" Type="http://schemas.openxmlformats.org/officeDocument/2006/relationships/tags" Target="../tags/tag132.xml"/><Relationship Id="rId20" Type="http://schemas.openxmlformats.org/officeDocument/2006/relationships/tags" Target="../tags/tag136.xml"/><Relationship Id="rId29" Type="http://schemas.openxmlformats.org/officeDocument/2006/relationships/tags" Target="../tags/tag145.xml"/><Relationship Id="rId1" Type="http://schemas.openxmlformats.org/officeDocument/2006/relationships/vmlDrawing" Target="../drawings/vmlDrawing7.vml"/><Relationship Id="rId6" Type="http://schemas.openxmlformats.org/officeDocument/2006/relationships/tags" Target="../tags/tag122.xml"/><Relationship Id="rId11" Type="http://schemas.openxmlformats.org/officeDocument/2006/relationships/tags" Target="../tags/tag127.xml"/><Relationship Id="rId24" Type="http://schemas.openxmlformats.org/officeDocument/2006/relationships/tags" Target="../tags/tag140.xml"/><Relationship Id="rId32" Type="http://schemas.openxmlformats.org/officeDocument/2006/relationships/oleObject" Target="../embeddings/oleObject7.bin"/><Relationship Id="rId5" Type="http://schemas.openxmlformats.org/officeDocument/2006/relationships/tags" Target="../tags/tag121.xml"/><Relationship Id="rId15" Type="http://schemas.openxmlformats.org/officeDocument/2006/relationships/tags" Target="../tags/tag131.xml"/><Relationship Id="rId23" Type="http://schemas.openxmlformats.org/officeDocument/2006/relationships/tags" Target="../tags/tag139.xml"/><Relationship Id="rId28" Type="http://schemas.openxmlformats.org/officeDocument/2006/relationships/tags" Target="../tags/tag144.xml"/><Relationship Id="rId10" Type="http://schemas.openxmlformats.org/officeDocument/2006/relationships/tags" Target="../tags/tag126.xml"/><Relationship Id="rId19" Type="http://schemas.openxmlformats.org/officeDocument/2006/relationships/tags" Target="../tags/tag135.xml"/><Relationship Id="rId31" Type="http://schemas.openxmlformats.org/officeDocument/2006/relationships/notesSlide" Target="../notesSlides/notesSlide16.xml"/><Relationship Id="rId4" Type="http://schemas.openxmlformats.org/officeDocument/2006/relationships/tags" Target="../tags/tag120.xml"/><Relationship Id="rId9" Type="http://schemas.openxmlformats.org/officeDocument/2006/relationships/tags" Target="../tags/tag125.xml"/><Relationship Id="rId14" Type="http://schemas.openxmlformats.org/officeDocument/2006/relationships/tags" Target="../tags/tag130.xml"/><Relationship Id="rId22" Type="http://schemas.openxmlformats.org/officeDocument/2006/relationships/tags" Target="../tags/tag138.xml"/><Relationship Id="rId27" Type="http://schemas.openxmlformats.org/officeDocument/2006/relationships/tags" Target="../tags/tag143.xml"/><Relationship Id="rId30" Type="http://schemas.openxmlformats.org/officeDocument/2006/relationships/slideLayout" Target="../slideLayouts/slideLayout45.xml"/></Relationships>
</file>

<file path=ppt/slides/_rels/slide35.xml.rels><?xml version="1.0" encoding="UTF-8" standalone="yes"?>
<Relationships xmlns="http://schemas.openxmlformats.org/package/2006/relationships"><Relationship Id="rId8" Type="http://schemas.openxmlformats.org/officeDocument/2006/relationships/tags" Target="../tags/tag152.xml"/><Relationship Id="rId13" Type="http://schemas.openxmlformats.org/officeDocument/2006/relationships/tags" Target="../tags/tag157.xml"/><Relationship Id="rId18" Type="http://schemas.openxmlformats.org/officeDocument/2006/relationships/tags" Target="../tags/tag162.xml"/><Relationship Id="rId26" Type="http://schemas.openxmlformats.org/officeDocument/2006/relationships/tags" Target="../tags/tag170.xml"/><Relationship Id="rId3" Type="http://schemas.openxmlformats.org/officeDocument/2006/relationships/tags" Target="../tags/tag147.xml"/><Relationship Id="rId21" Type="http://schemas.openxmlformats.org/officeDocument/2006/relationships/tags" Target="../tags/tag165.xml"/><Relationship Id="rId7" Type="http://schemas.openxmlformats.org/officeDocument/2006/relationships/tags" Target="../tags/tag151.xml"/><Relationship Id="rId12" Type="http://schemas.openxmlformats.org/officeDocument/2006/relationships/tags" Target="../tags/tag156.xml"/><Relationship Id="rId17" Type="http://schemas.openxmlformats.org/officeDocument/2006/relationships/tags" Target="../tags/tag161.xml"/><Relationship Id="rId25" Type="http://schemas.openxmlformats.org/officeDocument/2006/relationships/tags" Target="../tags/tag169.xml"/><Relationship Id="rId33" Type="http://schemas.openxmlformats.org/officeDocument/2006/relationships/image" Target="../media/image32.emf"/><Relationship Id="rId2" Type="http://schemas.openxmlformats.org/officeDocument/2006/relationships/tags" Target="../tags/tag146.xml"/><Relationship Id="rId16" Type="http://schemas.openxmlformats.org/officeDocument/2006/relationships/tags" Target="../tags/tag160.xml"/><Relationship Id="rId20" Type="http://schemas.openxmlformats.org/officeDocument/2006/relationships/tags" Target="../tags/tag164.xml"/><Relationship Id="rId29" Type="http://schemas.openxmlformats.org/officeDocument/2006/relationships/tags" Target="../tags/tag173.xml"/><Relationship Id="rId1" Type="http://schemas.openxmlformats.org/officeDocument/2006/relationships/vmlDrawing" Target="../drawings/vmlDrawing8.vml"/><Relationship Id="rId6" Type="http://schemas.openxmlformats.org/officeDocument/2006/relationships/tags" Target="../tags/tag150.xml"/><Relationship Id="rId11" Type="http://schemas.openxmlformats.org/officeDocument/2006/relationships/tags" Target="../tags/tag155.xml"/><Relationship Id="rId24" Type="http://schemas.openxmlformats.org/officeDocument/2006/relationships/tags" Target="../tags/tag168.xml"/><Relationship Id="rId32" Type="http://schemas.openxmlformats.org/officeDocument/2006/relationships/oleObject" Target="../embeddings/oleObject8.bin"/><Relationship Id="rId5" Type="http://schemas.openxmlformats.org/officeDocument/2006/relationships/tags" Target="../tags/tag149.xml"/><Relationship Id="rId15" Type="http://schemas.openxmlformats.org/officeDocument/2006/relationships/tags" Target="../tags/tag159.xml"/><Relationship Id="rId23" Type="http://schemas.openxmlformats.org/officeDocument/2006/relationships/tags" Target="../tags/tag167.xml"/><Relationship Id="rId28" Type="http://schemas.openxmlformats.org/officeDocument/2006/relationships/tags" Target="../tags/tag172.xml"/><Relationship Id="rId10" Type="http://schemas.openxmlformats.org/officeDocument/2006/relationships/tags" Target="../tags/tag154.xml"/><Relationship Id="rId19" Type="http://schemas.openxmlformats.org/officeDocument/2006/relationships/tags" Target="../tags/tag163.xml"/><Relationship Id="rId31" Type="http://schemas.openxmlformats.org/officeDocument/2006/relationships/notesSlide" Target="../notesSlides/notesSlide17.xml"/><Relationship Id="rId4" Type="http://schemas.openxmlformats.org/officeDocument/2006/relationships/tags" Target="../tags/tag148.xml"/><Relationship Id="rId9" Type="http://schemas.openxmlformats.org/officeDocument/2006/relationships/tags" Target="../tags/tag153.xml"/><Relationship Id="rId14" Type="http://schemas.openxmlformats.org/officeDocument/2006/relationships/tags" Target="../tags/tag158.xml"/><Relationship Id="rId22" Type="http://schemas.openxmlformats.org/officeDocument/2006/relationships/tags" Target="../tags/tag166.xml"/><Relationship Id="rId27" Type="http://schemas.openxmlformats.org/officeDocument/2006/relationships/tags" Target="../tags/tag171.xml"/><Relationship Id="rId30" Type="http://schemas.openxmlformats.org/officeDocument/2006/relationships/slideLayout" Target="../slideLayouts/slideLayout4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938" name="Picture 74" descr="http://www.elciudadano.gob.ec/wp-content/uploads/2015/08/Quito-1.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1" y="404691"/>
            <a:ext cx="10075781" cy="7065544"/>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Object 3" hidden="1"/>
          <p:cNvGraphicFramePr>
            <a:graphicFrameLocks noChangeAspect="1"/>
          </p:cNvGraphicFramePr>
          <p:nvPr>
            <p:custDataLst>
              <p:tags r:id="rId2"/>
            </p:custDataLst>
            <p:extLst/>
          </p:nvPr>
        </p:nvGraphicFramePr>
        <p:xfrm>
          <a:off x="523693" y="404691"/>
          <a:ext cx="142222" cy="142222"/>
        </p:xfrm>
        <a:graphic>
          <a:graphicData uri="http://schemas.openxmlformats.org/presentationml/2006/ole">
            <mc:AlternateContent xmlns:mc="http://schemas.openxmlformats.org/markup-compatibility/2006">
              <mc:Choice xmlns:v="urn:schemas-microsoft-com:vml" Requires="v">
                <p:oleObj spid="_x0000_s281801" name="think-cell Slide" r:id="rId6" imgW="270" imgH="270" progId="TCLayout.ActiveDocument.1">
                  <p:embed/>
                </p:oleObj>
              </mc:Choice>
              <mc:Fallback>
                <p:oleObj name="think-cell Slide" r:id="rId6" imgW="270" imgH="270" progId="TCLayout.ActiveDocument.1">
                  <p:embed/>
                  <p:pic>
                    <p:nvPicPr>
                      <p:cNvPr id="4" name="Object 3" hidden="1"/>
                      <p:cNvPicPr/>
                      <p:nvPr/>
                    </p:nvPicPr>
                    <p:blipFill>
                      <a:blip r:embed="rId7"/>
                      <a:stretch>
                        <a:fillRect/>
                      </a:stretch>
                    </p:blipFill>
                    <p:spPr>
                      <a:xfrm>
                        <a:off x="523693" y="404691"/>
                        <a:ext cx="142222" cy="142222"/>
                      </a:xfrm>
                      <a:prstGeom prst="rect">
                        <a:avLst/>
                      </a:prstGeom>
                    </p:spPr>
                  </p:pic>
                </p:oleObj>
              </mc:Fallback>
            </mc:AlternateContent>
          </a:graphicData>
        </a:graphic>
      </p:graphicFrame>
      <p:sp>
        <p:nvSpPr>
          <p:cNvPr id="9" name="Title 1"/>
          <p:cNvSpPr txBox="1">
            <a:spLocks/>
          </p:cNvSpPr>
          <p:nvPr/>
        </p:nvSpPr>
        <p:spPr>
          <a:xfrm>
            <a:off x="-1729313" y="3103217"/>
            <a:ext cx="7778116" cy="969644"/>
          </a:xfrm>
          <a:prstGeom prst="rect">
            <a:avLst/>
          </a:prstGeom>
        </p:spPr>
        <p:txBody>
          <a:bodyPr/>
          <a:lstStyle>
            <a:lvl1pPr algn="l" defTabSz="1019012" rtl="0" eaLnBrk="1" fontAlgn="base" hangingPunct="1">
              <a:spcBef>
                <a:spcPct val="0"/>
              </a:spcBef>
              <a:spcAft>
                <a:spcPct val="0"/>
              </a:spcAft>
              <a:defRPr sz="2800" b="1">
                <a:solidFill>
                  <a:srgbClr val="000000"/>
                </a:solidFill>
                <a:latin typeface="Calibri" pitchFamily="34" charset="0"/>
                <a:ea typeface="+mj-ea"/>
                <a:cs typeface="+mj-cs"/>
              </a:defRPr>
            </a:lvl1pPr>
            <a:lvl2pPr algn="l" defTabSz="1019012" rtl="0" eaLnBrk="1" fontAlgn="base" hangingPunct="1">
              <a:spcBef>
                <a:spcPct val="0"/>
              </a:spcBef>
              <a:spcAft>
                <a:spcPct val="0"/>
              </a:spcAft>
              <a:defRPr sz="2500" b="1">
                <a:solidFill>
                  <a:schemeClr val="tx2"/>
                </a:solidFill>
                <a:latin typeface="Arial" charset="0"/>
              </a:defRPr>
            </a:lvl2pPr>
            <a:lvl3pPr algn="l" defTabSz="1019012" rtl="0" eaLnBrk="1" fontAlgn="base" hangingPunct="1">
              <a:spcBef>
                <a:spcPct val="0"/>
              </a:spcBef>
              <a:spcAft>
                <a:spcPct val="0"/>
              </a:spcAft>
              <a:defRPr sz="2500" b="1">
                <a:solidFill>
                  <a:schemeClr val="tx2"/>
                </a:solidFill>
                <a:latin typeface="Arial" charset="0"/>
              </a:defRPr>
            </a:lvl3pPr>
            <a:lvl4pPr algn="l" defTabSz="1019012" rtl="0" eaLnBrk="1" fontAlgn="base" hangingPunct="1">
              <a:spcBef>
                <a:spcPct val="0"/>
              </a:spcBef>
              <a:spcAft>
                <a:spcPct val="0"/>
              </a:spcAft>
              <a:defRPr sz="2500" b="1">
                <a:solidFill>
                  <a:schemeClr val="tx2"/>
                </a:solidFill>
                <a:latin typeface="Arial" charset="0"/>
              </a:defRPr>
            </a:lvl4pPr>
            <a:lvl5pPr algn="l" defTabSz="1019012" rtl="0" eaLnBrk="1" fontAlgn="base" hangingPunct="1">
              <a:spcBef>
                <a:spcPct val="0"/>
              </a:spcBef>
              <a:spcAft>
                <a:spcPct val="0"/>
              </a:spcAft>
              <a:defRPr sz="2500" b="1">
                <a:solidFill>
                  <a:schemeClr val="tx2"/>
                </a:solidFill>
                <a:latin typeface="Arial" charset="0"/>
              </a:defRPr>
            </a:lvl5pPr>
            <a:lvl6pPr marL="457127" algn="l" defTabSz="1019012" rtl="0" eaLnBrk="1" fontAlgn="base" hangingPunct="1">
              <a:spcBef>
                <a:spcPct val="0"/>
              </a:spcBef>
              <a:spcAft>
                <a:spcPct val="0"/>
              </a:spcAft>
              <a:defRPr sz="2500" b="1">
                <a:solidFill>
                  <a:schemeClr val="tx2"/>
                </a:solidFill>
                <a:latin typeface="Arial" charset="0"/>
              </a:defRPr>
            </a:lvl6pPr>
            <a:lvl7pPr marL="914254" algn="l" defTabSz="1019012" rtl="0" eaLnBrk="1" fontAlgn="base" hangingPunct="1">
              <a:spcBef>
                <a:spcPct val="0"/>
              </a:spcBef>
              <a:spcAft>
                <a:spcPct val="0"/>
              </a:spcAft>
              <a:defRPr sz="2500" b="1">
                <a:solidFill>
                  <a:schemeClr val="tx2"/>
                </a:solidFill>
                <a:latin typeface="Arial" charset="0"/>
              </a:defRPr>
            </a:lvl7pPr>
            <a:lvl8pPr marL="1371381" algn="l" defTabSz="1019012" rtl="0" eaLnBrk="1" fontAlgn="base" hangingPunct="1">
              <a:spcBef>
                <a:spcPct val="0"/>
              </a:spcBef>
              <a:spcAft>
                <a:spcPct val="0"/>
              </a:spcAft>
              <a:defRPr sz="2500" b="1">
                <a:solidFill>
                  <a:schemeClr val="tx2"/>
                </a:solidFill>
                <a:latin typeface="Arial" charset="0"/>
              </a:defRPr>
            </a:lvl8pPr>
            <a:lvl9pPr marL="1828506" algn="l" defTabSz="1019012" rtl="0" eaLnBrk="1" fontAlgn="base" hangingPunct="1">
              <a:spcBef>
                <a:spcPct val="0"/>
              </a:spcBef>
              <a:spcAft>
                <a:spcPct val="0"/>
              </a:spcAft>
              <a:defRPr sz="2500" b="1">
                <a:solidFill>
                  <a:schemeClr val="tx2"/>
                </a:solidFill>
                <a:latin typeface="Arial" charset="0"/>
              </a:defRPr>
            </a:lvl9pPr>
          </a:lstStyle>
          <a:p>
            <a:pPr>
              <a:lnSpc>
                <a:spcPct val="83000"/>
              </a:lnSpc>
              <a:spcAft>
                <a:spcPts val="269"/>
              </a:spcAft>
            </a:pPr>
            <a:r>
              <a:rPr lang="es-ES_tradnl" sz="2150" b="0" kern="0" dirty="0"/>
              <a:t>	</a:t>
            </a:r>
          </a:p>
        </p:txBody>
      </p:sp>
      <p:sp>
        <p:nvSpPr>
          <p:cNvPr id="3" name="AutoShape 2" descr="https://encrypted-tbn3.gstatic.com/images?q=tbn:ANd9GcR9ZUt4RiXNGyBmiSvMVLnOrzPfGfeHlxsTAZJtVDruCwHwjwIwig"/>
          <p:cNvSpPr>
            <a:spLocks noChangeAspect="1" noChangeArrowheads="1"/>
          </p:cNvSpPr>
          <p:nvPr/>
        </p:nvSpPr>
        <p:spPr bwMode="auto">
          <a:xfrm>
            <a:off x="663070" y="275269"/>
            <a:ext cx="273066" cy="27306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81920" tIns="40960" rIns="81920" bIns="40960" numCol="1" anchor="t" anchorCtr="0" compatLnSpc="1">
            <a:prstTxWarp prst="textNoShape">
              <a:avLst/>
            </a:prstTxWarp>
          </a:bodyPr>
          <a:lstStyle/>
          <a:p>
            <a:pPr defTabSz="819188"/>
            <a:endParaRPr lang="es-ES_tradnl" sz="1791" dirty="0">
              <a:solidFill>
                <a:srgbClr val="002776"/>
              </a:solidFill>
            </a:endParaRPr>
          </a:p>
        </p:txBody>
      </p:sp>
      <p:sp>
        <p:nvSpPr>
          <p:cNvPr id="10" name="Rectangle 9"/>
          <p:cNvSpPr/>
          <p:nvPr/>
        </p:nvSpPr>
        <p:spPr>
          <a:xfrm>
            <a:off x="203589" y="5349542"/>
            <a:ext cx="5362087" cy="19585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1905" tIns="40954" rIns="81905" bIns="40954" rtlCol="0" anchor="ctr"/>
          <a:lstStyle/>
          <a:p>
            <a:pPr defTabSz="819188">
              <a:spcBef>
                <a:spcPts val="1100"/>
              </a:spcBef>
            </a:pPr>
            <a:endParaRPr lang="es-ES_tradnl" sz="1791" dirty="0">
              <a:solidFill>
                <a:srgbClr val="81BC00"/>
              </a:solidFill>
            </a:endParaRPr>
          </a:p>
          <a:p>
            <a:pPr defTabSz="819188">
              <a:spcBef>
                <a:spcPts val="1100"/>
              </a:spcBef>
            </a:pPr>
            <a:endParaRPr lang="es-ES_tradnl" sz="1791" dirty="0">
              <a:solidFill>
                <a:srgbClr val="81BC00"/>
              </a:solidFill>
            </a:endParaRPr>
          </a:p>
          <a:p>
            <a:pPr defTabSz="819188"/>
            <a:r>
              <a:rPr lang="es-ES" sz="1791" dirty="0">
                <a:solidFill>
                  <a:srgbClr val="81BC00"/>
                </a:solidFill>
              </a:rPr>
              <a:t>Plan Estratégico de Desarrollo de Turismo Sostenible de Quito al 2021 </a:t>
            </a:r>
          </a:p>
          <a:p>
            <a:pPr defTabSz="819188">
              <a:spcBef>
                <a:spcPts val="609"/>
              </a:spcBef>
            </a:pPr>
            <a:r>
              <a:rPr lang="es-ES_tradnl" sz="1422" b="1" dirty="0">
                <a:solidFill>
                  <a:srgbClr val="81BC00"/>
                </a:solidFill>
              </a:rPr>
              <a:t>PRODUCTO 6</a:t>
            </a:r>
            <a:r>
              <a:rPr lang="es-ES_tradnl" sz="1422" b="1" dirty="0" smtClean="0">
                <a:solidFill>
                  <a:srgbClr val="81BC00"/>
                </a:solidFill>
              </a:rPr>
              <a:t> </a:t>
            </a:r>
            <a:r>
              <a:rPr lang="es-ES_tradnl" sz="1422" b="1" dirty="0">
                <a:solidFill>
                  <a:srgbClr val="81BC00"/>
                </a:solidFill>
              </a:rPr>
              <a:t>– </a:t>
            </a:r>
            <a:r>
              <a:rPr lang="es-ES_tradnl" sz="1422" b="1" dirty="0" smtClean="0">
                <a:solidFill>
                  <a:srgbClr val="81BC00"/>
                </a:solidFill>
              </a:rPr>
              <a:t>Herramientas de gestión - </a:t>
            </a:r>
            <a:r>
              <a:rPr lang="es-ES" sz="1422" b="1" dirty="0">
                <a:solidFill>
                  <a:srgbClr val="81BC00"/>
                </a:solidFill>
              </a:rPr>
              <a:t>Revisión y análisis del modelo de gestión del sector MICE de </a:t>
            </a:r>
            <a:r>
              <a:rPr lang="es-ES" sz="1422" b="1" dirty="0" err="1" smtClean="0">
                <a:solidFill>
                  <a:srgbClr val="81BC00"/>
                </a:solidFill>
              </a:rPr>
              <a:t>Quito_VF</a:t>
            </a:r>
            <a:endParaRPr lang="es-ES_tradnl" sz="1219" b="1" i="1" dirty="0">
              <a:solidFill>
                <a:srgbClr val="81BC00"/>
              </a:solidFill>
            </a:endParaRPr>
          </a:p>
          <a:p>
            <a:pPr defTabSz="819188">
              <a:spcBef>
                <a:spcPts val="1100"/>
              </a:spcBef>
            </a:pPr>
            <a:endParaRPr lang="es-ES_tradnl" sz="1791" dirty="0">
              <a:solidFill>
                <a:srgbClr val="81BC00"/>
              </a:solidFill>
            </a:endParaRPr>
          </a:p>
        </p:txBody>
      </p:sp>
      <p:sp>
        <p:nvSpPr>
          <p:cNvPr id="13" name="Subtitle 8"/>
          <p:cNvSpPr txBox="1">
            <a:spLocks/>
          </p:cNvSpPr>
          <p:nvPr/>
        </p:nvSpPr>
        <p:spPr>
          <a:xfrm>
            <a:off x="264351" y="7079860"/>
            <a:ext cx="1918176" cy="219368"/>
          </a:xfrm>
          <a:prstGeom prst="rect">
            <a:avLst/>
          </a:prstGeom>
        </p:spPr>
        <p:txBody>
          <a:bodyPr vert="horz" lIns="0" tIns="0" rIns="0" bIns="0" rtlCol="0">
            <a:normAutofit/>
          </a:bodyPr>
          <a:lstStyle>
            <a:lvl1pPr marL="0" indent="0" algn="l" defTabSz="935830" rtl="0" eaLnBrk="1" latinLnBrk="0" hangingPunct="1">
              <a:lnSpc>
                <a:spcPct val="120000"/>
              </a:lnSpc>
              <a:spcBef>
                <a:spcPts val="0"/>
              </a:spcBef>
              <a:spcAft>
                <a:spcPts val="0"/>
              </a:spcAft>
              <a:buFont typeface="Arial" pitchFamily="34" charset="0"/>
              <a:buNone/>
              <a:defRPr sz="1600" b="0" kern="1200">
                <a:solidFill>
                  <a:schemeClr val="accent5"/>
                </a:solidFill>
                <a:latin typeface="+mn-lt"/>
                <a:ea typeface="+mn-ea"/>
                <a:cs typeface="+mn-cs"/>
              </a:defRPr>
            </a:lvl1pPr>
            <a:lvl2pPr marL="467915" indent="0" algn="ctr" defTabSz="935830" rtl="0" eaLnBrk="1" latinLnBrk="0" hangingPunct="1">
              <a:spcBef>
                <a:spcPts val="1228"/>
              </a:spcBef>
              <a:buFont typeface="Arial" pitchFamily="34" charset="0"/>
              <a:buNone/>
              <a:defRPr sz="1200" kern="1200">
                <a:solidFill>
                  <a:schemeClr val="tx1">
                    <a:tint val="75000"/>
                  </a:schemeClr>
                </a:solidFill>
                <a:latin typeface="+mn-lt"/>
                <a:ea typeface="+mn-ea"/>
                <a:cs typeface="+mn-cs"/>
              </a:defRPr>
            </a:lvl2pPr>
            <a:lvl3pPr marL="935830" indent="0" algn="ctr" defTabSz="935830" rtl="0" eaLnBrk="1" latinLnBrk="0" hangingPunct="1">
              <a:spcBef>
                <a:spcPts val="1228"/>
              </a:spcBef>
              <a:buFont typeface="Arial" pitchFamily="34" charset="0"/>
              <a:buNone/>
              <a:defRPr sz="1200" kern="1200">
                <a:solidFill>
                  <a:schemeClr val="tx1">
                    <a:tint val="75000"/>
                  </a:schemeClr>
                </a:solidFill>
                <a:latin typeface="+mn-lt"/>
                <a:ea typeface="+mn-ea"/>
                <a:cs typeface="+mn-cs"/>
              </a:defRPr>
            </a:lvl3pPr>
            <a:lvl4pPr marL="1403745" indent="0" algn="ctr" defTabSz="935830" rtl="0" eaLnBrk="1" latinLnBrk="0" hangingPunct="1">
              <a:spcBef>
                <a:spcPts val="1228"/>
              </a:spcBef>
              <a:buFont typeface="Arial" pitchFamily="34" charset="0"/>
              <a:buNone/>
              <a:defRPr sz="1200" kern="1200">
                <a:solidFill>
                  <a:schemeClr val="tx1">
                    <a:tint val="75000"/>
                  </a:schemeClr>
                </a:solidFill>
                <a:latin typeface="+mn-lt"/>
                <a:ea typeface="+mn-ea"/>
                <a:cs typeface="+mn-cs"/>
              </a:defRPr>
            </a:lvl4pPr>
            <a:lvl5pPr marL="1871660" indent="0" algn="ctr" defTabSz="935830" rtl="0" eaLnBrk="1" latinLnBrk="0" hangingPunct="1">
              <a:spcBef>
                <a:spcPts val="1228"/>
              </a:spcBef>
              <a:buFont typeface="Arial" pitchFamily="34" charset="0"/>
              <a:buNone/>
              <a:defRPr sz="1200" kern="1200">
                <a:solidFill>
                  <a:schemeClr val="tx1">
                    <a:tint val="75000"/>
                  </a:schemeClr>
                </a:solidFill>
                <a:latin typeface="+mn-lt"/>
                <a:ea typeface="+mn-ea"/>
                <a:cs typeface="+mn-cs"/>
              </a:defRPr>
            </a:lvl5pPr>
            <a:lvl6pPr marL="2339575" indent="0" algn="ctr" defTabSz="935830" rtl="0" eaLnBrk="1" latinLnBrk="0" hangingPunct="1">
              <a:spcBef>
                <a:spcPct val="20000"/>
              </a:spcBef>
              <a:buFont typeface="Arial" pitchFamily="34" charset="0"/>
              <a:buNone/>
              <a:defRPr sz="2100" kern="1200">
                <a:solidFill>
                  <a:schemeClr val="tx1">
                    <a:tint val="75000"/>
                  </a:schemeClr>
                </a:solidFill>
                <a:latin typeface="+mn-lt"/>
                <a:ea typeface="+mn-ea"/>
                <a:cs typeface="+mn-cs"/>
              </a:defRPr>
            </a:lvl6pPr>
            <a:lvl7pPr marL="2807490" indent="0" algn="ctr" defTabSz="935830" rtl="0" eaLnBrk="1" latinLnBrk="0" hangingPunct="1">
              <a:spcBef>
                <a:spcPct val="20000"/>
              </a:spcBef>
              <a:buFont typeface="Arial" pitchFamily="34" charset="0"/>
              <a:buNone/>
              <a:defRPr sz="2100" kern="1200">
                <a:solidFill>
                  <a:schemeClr val="tx1">
                    <a:tint val="75000"/>
                  </a:schemeClr>
                </a:solidFill>
                <a:latin typeface="+mn-lt"/>
                <a:ea typeface="+mn-ea"/>
                <a:cs typeface="+mn-cs"/>
              </a:defRPr>
            </a:lvl7pPr>
            <a:lvl8pPr marL="3275404" indent="0" algn="ctr" defTabSz="935830" rtl="0" eaLnBrk="1" latinLnBrk="0" hangingPunct="1">
              <a:spcBef>
                <a:spcPct val="20000"/>
              </a:spcBef>
              <a:buFont typeface="Arial" pitchFamily="34" charset="0"/>
              <a:buNone/>
              <a:defRPr sz="2100" kern="1200">
                <a:solidFill>
                  <a:schemeClr val="tx1">
                    <a:tint val="75000"/>
                  </a:schemeClr>
                </a:solidFill>
                <a:latin typeface="+mn-lt"/>
                <a:ea typeface="+mn-ea"/>
                <a:cs typeface="+mn-cs"/>
              </a:defRPr>
            </a:lvl8pPr>
            <a:lvl9pPr marL="3743319" indent="0" algn="ctr" defTabSz="935830" rtl="0" eaLnBrk="1" latinLnBrk="0" hangingPunct="1">
              <a:spcBef>
                <a:spcPct val="20000"/>
              </a:spcBef>
              <a:buFont typeface="Arial" pitchFamily="34" charset="0"/>
              <a:buNone/>
              <a:defRPr sz="2100" kern="1200">
                <a:solidFill>
                  <a:schemeClr val="tx1">
                    <a:tint val="75000"/>
                  </a:schemeClr>
                </a:solidFill>
                <a:latin typeface="+mn-lt"/>
                <a:ea typeface="+mn-ea"/>
                <a:cs typeface="+mn-cs"/>
              </a:defRPr>
            </a:lvl9pPr>
          </a:lstStyle>
          <a:p>
            <a:pPr fontAlgn="base"/>
            <a:r>
              <a:rPr lang="es-ES_tradnl" sz="1075" dirty="0">
                <a:solidFill>
                  <a:schemeClr val="accent1"/>
                </a:solidFill>
              </a:rPr>
              <a:t>Quito</a:t>
            </a:r>
            <a:r>
              <a:rPr lang="es-ES_tradnl" sz="1075">
                <a:solidFill>
                  <a:schemeClr val="accent1"/>
                </a:solidFill>
              </a:rPr>
              <a:t>, </a:t>
            </a:r>
            <a:r>
              <a:rPr lang="es-ES_tradnl" sz="1075" smtClean="0">
                <a:solidFill>
                  <a:schemeClr val="accent1"/>
                </a:solidFill>
              </a:rPr>
              <a:t>09 </a:t>
            </a:r>
            <a:r>
              <a:rPr lang="es-ES_tradnl" sz="1075" dirty="0" smtClean="0">
                <a:solidFill>
                  <a:schemeClr val="accent1"/>
                </a:solidFill>
              </a:rPr>
              <a:t>de agosto de </a:t>
            </a:r>
            <a:r>
              <a:rPr lang="es-ES_tradnl" sz="1075" dirty="0">
                <a:solidFill>
                  <a:schemeClr val="accent1"/>
                </a:solidFill>
              </a:rPr>
              <a:t>2016</a:t>
            </a:r>
          </a:p>
        </p:txBody>
      </p:sp>
      <p:pic>
        <p:nvPicPr>
          <p:cNvPr id="14" name="Picture 5" descr="DEL_PRI_RGB"/>
          <p:cNvPicPr>
            <a:picLocks noChangeArrowheads="1"/>
          </p:cNvPicPr>
          <p:nvPr/>
        </p:nvPicPr>
        <p:blipFill rotWithShape="1">
          <a:blip r:embed="rId8" cstate="email">
            <a:extLst>
              <a:ext uri="{28A0092B-C50C-407E-A947-70E740481C1C}">
                <a14:useLocalDpi xmlns:a14="http://schemas.microsoft.com/office/drawing/2010/main" val="0"/>
              </a:ext>
            </a:extLst>
          </a:blip>
          <a:srcRect/>
          <a:stretch/>
        </p:blipFill>
        <p:spPr bwMode="auto">
          <a:xfrm>
            <a:off x="265406" y="5422668"/>
            <a:ext cx="1442033" cy="328720"/>
          </a:xfrm>
          <a:prstGeom prst="rect">
            <a:avLst/>
          </a:prstGeom>
          <a:noFill/>
          <a:ln w="9525">
            <a:noFill/>
            <a:miter lim="800000"/>
            <a:headEnd/>
            <a:tailEnd/>
          </a:ln>
        </p:spPr>
      </p:pic>
      <p:pic>
        <p:nvPicPr>
          <p:cNvPr id="36935" name="Picture 71" descr="http://latamnoticias.com/wp-content/uploads/2016/04/Logo-Quito-Turismo.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371847" y="5363239"/>
            <a:ext cx="1193829" cy="5969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97793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9291" y="214586"/>
            <a:ext cx="8325119" cy="393772"/>
          </a:xfrm>
        </p:spPr>
        <p:txBody>
          <a:bodyPr/>
          <a:lstStyle/>
          <a:p>
            <a:r>
              <a:rPr lang="es-ES_tradnl" sz="2400" dirty="0" smtClean="0"/>
              <a:t>Desarrollo del producto RICE basado en 4 pilares (ii/ii)</a:t>
            </a:r>
            <a:endParaRPr lang="es-ES" sz="2400" dirty="0"/>
          </a:p>
        </p:txBody>
      </p:sp>
      <p:sp>
        <p:nvSpPr>
          <p:cNvPr id="3" name="Slide Number Placeholder 2"/>
          <p:cNvSpPr>
            <a:spLocks noGrp="1"/>
          </p:cNvSpPr>
          <p:nvPr>
            <p:ph type="sldNum" sz="quarter" idx="10"/>
          </p:nvPr>
        </p:nvSpPr>
        <p:spPr/>
        <p:txBody>
          <a:bodyPr/>
          <a:lstStyle/>
          <a:p>
            <a:fld id="{B8F9516C-5F28-47A9-93BC-66E5818D1F1D}" type="slidenum">
              <a:rPr lang="es-ES" smtClean="0">
                <a:solidFill>
                  <a:srgbClr val="002776"/>
                </a:solidFill>
              </a:rPr>
              <a:pPr/>
              <a:t>10</a:t>
            </a:fld>
            <a:endParaRPr lang="es-ES">
              <a:solidFill>
                <a:srgbClr val="002776"/>
              </a:solidFill>
            </a:endParaRPr>
          </a:p>
        </p:txBody>
      </p:sp>
      <p:sp>
        <p:nvSpPr>
          <p:cNvPr id="5" name="Rectangle 4"/>
          <p:cNvSpPr/>
          <p:nvPr/>
        </p:nvSpPr>
        <p:spPr>
          <a:xfrm>
            <a:off x="2005658" y="6775301"/>
            <a:ext cx="7910314" cy="65444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800" dirty="0" smtClean="0"/>
              <a:t>Confianza y colaboración</a:t>
            </a:r>
            <a:endParaRPr lang="es-ES" sz="1800" dirty="0"/>
          </a:p>
        </p:txBody>
      </p:sp>
      <p:sp>
        <p:nvSpPr>
          <p:cNvPr id="6" name="Rectangle 5"/>
          <p:cNvSpPr/>
          <p:nvPr/>
        </p:nvSpPr>
        <p:spPr>
          <a:xfrm>
            <a:off x="277466" y="6775301"/>
            <a:ext cx="1728192" cy="65426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t>Componentes fundamentales</a:t>
            </a:r>
            <a:endParaRPr lang="es-ES" sz="1600" dirty="0"/>
          </a:p>
        </p:txBody>
      </p:sp>
      <p:sp>
        <p:nvSpPr>
          <p:cNvPr id="7" name="Rectangle 6"/>
          <p:cNvSpPr/>
          <p:nvPr/>
        </p:nvSpPr>
        <p:spPr>
          <a:xfrm>
            <a:off x="2005658" y="5983213"/>
            <a:ext cx="7910314" cy="720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t>Un ecosistema de la industria de reuniones, liderado por una organización efectiva y respetada (</a:t>
            </a:r>
            <a:r>
              <a:rPr lang="es-ES_tradnl" sz="1600" b="1" dirty="0" smtClean="0"/>
              <a:t>UEN</a:t>
            </a:r>
            <a:r>
              <a:rPr lang="es-ES_tradnl" sz="1600" dirty="0" smtClean="0"/>
              <a:t> – Unidad Estratégica de Negocios) que involucre ala comunidad receptora, con una misión específica y con un plan a largo plazo</a:t>
            </a:r>
            <a:endParaRPr lang="es-ES" sz="1600" dirty="0"/>
          </a:p>
        </p:txBody>
      </p:sp>
      <p:sp>
        <p:nvSpPr>
          <p:cNvPr id="8" name="Rectangle 7"/>
          <p:cNvSpPr/>
          <p:nvPr/>
        </p:nvSpPr>
        <p:spPr>
          <a:xfrm>
            <a:off x="277466" y="5983213"/>
            <a:ext cx="1728192" cy="720000"/>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t>Pilar I: Liderazgo</a:t>
            </a:r>
            <a:endParaRPr lang="es-ES" sz="1600" dirty="0"/>
          </a:p>
        </p:txBody>
      </p:sp>
      <p:sp>
        <p:nvSpPr>
          <p:cNvPr id="9" name="Rectangle 8"/>
          <p:cNvSpPr/>
          <p:nvPr/>
        </p:nvSpPr>
        <p:spPr>
          <a:xfrm>
            <a:off x="2005658" y="862659"/>
            <a:ext cx="7910314" cy="5040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800" dirty="0" smtClean="0"/>
              <a:t>Generación de nuevos beneficios sociales y económicos para Quito, como resultado del Desarrollo e Impulso hacia la industria de reuniones</a:t>
            </a:r>
            <a:endParaRPr lang="es-ES" sz="1800" dirty="0"/>
          </a:p>
        </p:txBody>
      </p:sp>
      <p:sp>
        <p:nvSpPr>
          <p:cNvPr id="10" name="Rectangle 9"/>
          <p:cNvSpPr/>
          <p:nvPr/>
        </p:nvSpPr>
        <p:spPr>
          <a:xfrm>
            <a:off x="277466" y="862659"/>
            <a:ext cx="1728192" cy="50405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t>VISIÓN</a:t>
            </a:r>
            <a:endParaRPr lang="es-ES" sz="1600" dirty="0"/>
          </a:p>
        </p:txBody>
      </p:sp>
      <p:sp>
        <p:nvSpPr>
          <p:cNvPr id="11" name="Rectangle 10"/>
          <p:cNvSpPr/>
          <p:nvPr/>
        </p:nvSpPr>
        <p:spPr>
          <a:xfrm>
            <a:off x="277466" y="1438802"/>
            <a:ext cx="1080120" cy="1584095"/>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t>Pilar III: Generación de capacidades</a:t>
            </a:r>
            <a:endParaRPr lang="es-ES" sz="1600" dirty="0"/>
          </a:p>
        </p:txBody>
      </p:sp>
      <p:sp>
        <p:nvSpPr>
          <p:cNvPr id="12" name="Rectangle 11"/>
          <p:cNvSpPr/>
          <p:nvPr/>
        </p:nvSpPr>
        <p:spPr>
          <a:xfrm>
            <a:off x="1465597" y="1438802"/>
            <a:ext cx="3348373" cy="15840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solidFill>
                  <a:schemeClr val="tx1"/>
                </a:solidFill>
              </a:rPr>
              <a:t>La inversión en el factor humano en materia educativa es tan importante como la inversión en infraestructura física</a:t>
            </a:r>
            <a:endParaRPr lang="es-ES" sz="1600" dirty="0">
              <a:solidFill>
                <a:schemeClr val="tx1"/>
              </a:solidFill>
            </a:endParaRPr>
          </a:p>
        </p:txBody>
      </p:sp>
      <p:sp>
        <p:nvSpPr>
          <p:cNvPr id="14" name="Rectangle 13"/>
          <p:cNvSpPr/>
          <p:nvPr/>
        </p:nvSpPr>
        <p:spPr>
          <a:xfrm>
            <a:off x="6182122" y="1434566"/>
            <a:ext cx="3733850" cy="15840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solidFill>
                  <a:schemeClr val="tx1"/>
                </a:solidFill>
              </a:rPr>
              <a:t>Alineación integral entre los actores del mercado, comunidad receptora y miembros del sector Comité de Postulaciones/ Comité Consultivo</a:t>
            </a:r>
            <a:endParaRPr lang="es-ES" sz="1600" dirty="0">
              <a:solidFill>
                <a:schemeClr val="tx1"/>
              </a:solidFill>
            </a:endParaRPr>
          </a:p>
        </p:txBody>
      </p:sp>
      <p:sp>
        <p:nvSpPr>
          <p:cNvPr id="15" name="Rectangle 14"/>
          <p:cNvSpPr/>
          <p:nvPr/>
        </p:nvSpPr>
        <p:spPr>
          <a:xfrm>
            <a:off x="277466" y="3095426"/>
            <a:ext cx="1080120" cy="28156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s-ES_tradnl" sz="1600" dirty="0">
                <a:solidFill>
                  <a:schemeClr val="tx1"/>
                </a:solidFill>
              </a:rPr>
              <a:t>Componentes fundamentales</a:t>
            </a:r>
            <a:endParaRPr lang="es-ES" sz="1600" dirty="0">
              <a:solidFill>
                <a:schemeClr val="tx1"/>
              </a:solidFill>
            </a:endParaRPr>
          </a:p>
        </p:txBody>
      </p:sp>
      <p:sp>
        <p:nvSpPr>
          <p:cNvPr id="16" name="Rectangle 15"/>
          <p:cNvSpPr/>
          <p:nvPr/>
        </p:nvSpPr>
        <p:spPr>
          <a:xfrm>
            <a:off x="1465598" y="3110667"/>
            <a:ext cx="3348372" cy="8112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solidFill>
                  <a:schemeClr val="tx1"/>
                </a:solidFill>
              </a:rPr>
              <a:t>Acuerdo de administración a largo plazo con operador reconocido</a:t>
            </a:r>
            <a:endParaRPr lang="es-ES" sz="1600" dirty="0">
              <a:solidFill>
                <a:schemeClr val="tx1"/>
              </a:solidFill>
            </a:endParaRPr>
          </a:p>
        </p:txBody>
      </p:sp>
      <p:sp>
        <p:nvSpPr>
          <p:cNvPr id="19" name="Rectangle 18"/>
          <p:cNvSpPr/>
          <p:nvPr/>
        </p:nvSpPr>
        <p:spPr>
          <a:xfrm>
            <a:off x="6182122" y="3116627"/>
            <a:ext cx="3733850" cy="12514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b="1" dirty="0" smtClean="0">
                <a:solidFill>
                  <a:schemeClr val="tx1"/>
                </a:solidFill>
              </a:rPr>
              <a:t>UEN</a:t>
            </a:r>
            <a:r>
              <a:rPr lang="es-ES_tradnl" sz="1600" dirty="0" smtClean="0">
                <a:solidFill>
                  <a:schemeClr val="tx1"/>
                </a:solidFill>
              </a:rPr>
              <a:t> como puente conector</a:t>
            </a:r>
            <a:endParaRPr lang="es-ES" sz="1600" dirty="0">
              <a:solidFill>
                <a:schemeClr val="tx1"/>
              </a:solidFill>
            </a:endParaRPr>
          </a:p>
        </p:txBody>
      </p:sp>
      <p:sp>
        <p:nvSpPr>
          <p:cNvPr id="21" name="Rectangle 20"/>
          <p:cNvSpPr/>
          <p:nvPr/>
        </p:nvSpPr>
        <p:spPr>
          <a:xfrm>
            <a:off x="6182122" y="4466057"/>
            <a:ext cx="3733850" cy="14118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solidFill>
                  <a:schemeClr val="tx1"/>
                </a:solidFill>
              </a:rPr>
              <a:t>Integrar la voz del consumidor/cliente para que conduzca la colaboración Consejo Asesor de Clientes</a:t>
            </a:r>
            <a:endParaRPr lang="es-ES" sz="1600" dirty="0">
              <a:solidFill>
                <a:schemeClr val="tx1"/>
              </a:solidFill>
            </a:endParaRPr>
          </a:p>
        </p:txBody>
      </p:sp>
      <p:sp>
        <p:nvSpPr>
          <p:cNvPr id="22" name="Rectangle 21"/>
          <p:cNvSpPr/>
          <p:nvPr/>
        </p:nvSpPr>
        <p:spPr>
          <a:xfrm>
            <a:off x="1465598" y="4031010"/>
            <a:ext cx="3348372" cy="7587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solidFill>
                  <a:schemeClr val="tx1"/>
                </a:solidFill>
              </a:rPr>
              <a:t>Desarrollo, capacitación, certificación y reclutamiento de talento</a:t>
            </a:r>
            <a:endParaRPr lang="es-ES" sz="1600" dirty="0">
              <a:solidFill>
                <a:schemeClr val="tx1"/>
              </a:solidFill>
            </a:endParaRPr>
          </a:p>
        </p:txBody>
      </p:sp>
      <p:sp>
        <p:nvSpPr>
          <p:cNvPr id="23" name="Rectangle 22"/>
          <p:cNvSpPr/>
          <p:nvPr/>
        </p:nvSpPr>
        <p:spPr>
          <a:xfrm>
            <a:off x="1465598" y="4935103"/>
            <a:ext cx="3348372" cy="9427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solidFill>
                  <a:schemeClr val="tx1"/>
                </a:solidFill>
              </a:rPr>
              <a:t>Impulso a emprendedores en los campos de Organización de Congresos (</a:t>
            </a:r>
            <a:r>
              <a:rPr lang="es-ES_tradnl" sz="1600" dirty="0" err="1" smtClean="0">
                <a:solidFill>
                  <a:schemeClr val="tx1"/>
                </a:solidFill>
              </a:rPr>
              <a:t>OPCs</a:t>
            </a:r>
            <a:r>
              <a:rPr lang="es-ES_tradnl" sz="1600" dirty="0" smtClean="0">
                <a:solidFill>
                  <a:schemeClr val="tx1"/>
                </a:solidFill>
              </a:rPr>
              <a:t>) y </a:t>
            </a:r>
            <a:r>
              <a:rPr lang="es-ES_tradnl" sz="1600" dirty="0" err="1" smtClean="0">
                <a:solidFill>
                  <a:schemeClr val="tx1"/>
                </a:solidFill>
              </a:rPr>
              <a:t>DMCs</a:t>
            </a:r>
            <a:endParaRPr lang="es-ES" sz="1600" dirty="0">
              <a:solidFill>
                <a:schemeClr val="tx1"/>
              </a:solidFill>
            </a:endParaRPr>
          </a:p>
        </p:txBody>
      </p:sp>
      <p:sp>
        <p:nvSpPr>
          <p:cNvPr id="24" name="Rectangle 23"/>
          <p:cNvSpPr/>
          <p:nvPr/>
        </p:nvSpPr>
        <p:spPr>
          <a:xfrm>
            <a:off x="4957986" y="1434567"/>
            <a:ext cx="1080120" cy="1584094"/>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t>Pilar IV: Involucramiento</a:t>
            </a:r>
            <a:endParaRPr lang="es-ES" sz="1600" dirty="0"/>
          </a:p>
        </p:txBody>
      </p:sp>
      <p:sp>
        <p:nvSpPr>
          <p:cNvPr id="25" name="Rectangle 24"/>
          <p:cNvSpPr/>
          <p:nvPr/>
        </p:nvSpPr>
        <p:spPr>
          <a:xfrm>
            <a:off x="4957986" y="3134811"/>
            <a:ext cx="1080120" cy="28156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s-ES_tradnl" sz="1600" dirty="0">
                <a:solidFill>
                  <a:schemeClr val="tx1"/>
                </a:solidFill>
              </a:rPr>
              <a:t>Componentes fundamentales</a:t>
            </a:r>
            <a:endParaRPr lang="es-ES" sz="1600" dirty="0">
              <a:solidFill>
                <a:schemeClr val="tx1"/>
              </a:solidFill>
            </a:endParaRPr>
          </a:p>
        </p:txBody>
      </p:sp>
    </p:spTree>
    <p:extLst>
      <p:ext uri="{BB962C8B-B14F-4D97-AF65-F5344CB8AC3E}">
        <p14:creationId xmlns:p14="http://schemas.microsoft.com/office/powerpoint/2010/main" val="3950317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257506" y="3521357"/>
            <a:ext cx="7544991" cy="1365063"/>
          </a:xfrm>
        </p:spPr>
        <p:txBody>
          <a:bodyPr anchor="t"/>
          <a:lstStyle/>
          <a:p>
            <a:r>
              <a:rPr lang="es-ES_tradnl" sz="2843" dirty="0" smtClean="0">
                <a:solidFill>
                  <a:schemeClr val="bg1"/>
                </a:solidFill>
              </a:rPr>
              <a:t>1.3. Pilar I: Liderazgo</a:t>
            </a:r>
            <a:endParaRPr lang="es-CL" sz="2843" dirty="0">
              <a:solidFill>
                <a:schemeClr val="bg2"/>
              </a:solidFill>
            </a:endParaRPr>
          </a:p>
          <a:p>
            <a:endParaRPr lang="es-ES_tradnl" sz="2843" dirty="0">
              <a:solidFill>
                <a:schemeClr val="bg1"/>
              </a:solidFill>
            </a:endParaRPr>
          </a:p>
        </p:txBody>
      </p:sp>
    </p:spTree>
    <p:extLst>
      <p:ext uri="{BB962C8B-B14F-4D97-AF65-F5344CB8AC3E}">
        <p14:creationId xmlns:p14="http://schemas.microsoft.com/office/powerpoint/2010/main" val="41661777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9291" y="396878"/>
            <a:ext cx="8685159" cy="714375"/>
          </a:xfrm>
        </p:spPr>
        <p:txBody>
          <a:bodyPr/>
          <a:lstStyle/>
          <a:p>
            <a:r>
              <a:rPr lang="es-ES_tradnl" sz="2400" dirty="0" smtClean="0"/>
              <a:t>Propuesta de creación de la UEN (Unidad Estratégica de Negocios) con financiación pública - privada</a:t>
            </a:r>
            <a:endParaRPr lang="es-ES" sz="2400" dirty="0"/>
          </a:p>
        </p:txBody>
      </p:sp>
      <p:grpSp>
        <p:nvGrpSpPr>
          <p:cNvPr id="17" name="Group 16"/>
          <p:cNvGrpSpPr/>
          <p:nvPr/>
        </p:nvGrpSpPr>
        <p:grpSpPr>
          <a:xfrm>
            <a:off x="7089531" y="1582738"/>
            <a:ext cx="2880320" cy="2202051"/>
            <a:chOff x="7089531" y="1582738"/>
            <a:chExt cx="2880320" cy="2202051"/>
          </a:xfrm>
        </p:grpSpPr>
        <p:sp>
          <p:nvSpPr>
            <p:cNvPr id="11" name="TextBox 10"/>
            <p:cNvSpPr txBox="1"/>
            <p:nvPr/>
          </p:nvSpPr>
          <p:spPr>
            <a:xfrm>
              <a:off x="7089531" y="1582738"/>
              <a:ext cx="2880320" cy="830997"/>
            </a:xfrm>
            <a:prstGeom prst="rect">
              <a:avLst/>
            </a:prstGeom>
            <a:noFill/>
          </p:spPr>
          <p:txBody>
            <a:bodyPr wrap="square" rtlCol="0">
              <a:spAutoFit/>
            </a:bodyPr>
            <a:lstStyle/>
            <a:p>
              <a:pPr algn="ctr"/>
              <a:r>
                <a:rPr lang="es-ES_tradnl" sz="1600" b="1" i="1" dirty="0" smtClean="0">
                  <a:solidFill>
                    <a:schemeClr val="tx1">
                      <a:lumMod val="50000"/>
                    </a:schemeClr>
                  </a:solidFill>
                </a:rPr>
                <a:t>Órgano consultivo: miembro con voz y sin voto</a:t>
              </a:r>
            </a:p>
            <a:p>
              <a:pPr algn="ctr"/>
              <a:r>
                <a:rPr lang="es-ES_tradnl" sz="1600" b="1" i="1" dirty="0" smtClean="0">
                  <a:solidFill>
                    <a:schemeClr val="tx1">
                      <a:lumMod val="50000"/>
                    </a:schemeClr>
                  </a:solidFill>
                </a:rPr>
                <a:t>(miembros sugeridos)</a:t>
              </a:r>
              <a:endParaRPr lang="es-ES" sz="1600" b="1" i="1" dirty="0">
                <a:solidFill>
                  <a:schemeClr val="tx1">
                    <a:lumMod val="50000"/>
                  </a:schemeClr>
                </a:solidFill>
              </a:endParaRPr>
            </a:p>
          </p:txBody>
        </p:sp>
        <p:sp>
          <p:nvSpPr>
            <p:cNvPr id="12" name="TextBox 11"/>
            <p:cNvSpPr txBox="1"/>
            <p:nvPr/>
          </p:nvSpPr>
          <p:spPr>
            <a:xfrm>
              <a:off x="7266364" y="2461350"/>
              <a:ext cx="2526654" cy="1323439"/>
            </a:xfrm>
            <a:prstGeom prst="rect">
              <a:avLst/>
            </a:prstGeom>
            <a:noFill/>
          </p:spPr>
          <p:txBody>
            <a:bodyPr wrap="none" rtlCol="0">
              <a:spAutoFit/>
            </a:bodyPr>
            <a:lstStyle/>
            <a:p>
              <a:pPr marL="457200" indent="-457200">
                <a:buFont typeface="+mj-lt"/>
                <a:buAutoNum type="arabicPeriod"/>
              </a:pPr>
              <a:r>
                <a:rPr lang="es-ES_tradnl" sz="1600" i="1" dirty="0" smtClean="0"/>
                <a:t>EPMSA</a:t>
              </a:r>
            </a:p>
            <a:p>
              <a:pPr marL="457200" indent="-457200">
                <a:buFont typeface="+mj-lt"/>
                <a:buAutoNum type="arabicPeriod"/>
              </a:pPr>
              <a:r>
                <a:rPr lang="es-ES_tradnl" sz="1600" i="1" dirty="0" smtClean="0"/>
                <a:t>MINTUR </a:t>
              </a:r>
            </a:p>
            <a:p>
              <a:pPr marL="457200" indent="-457200">
                <a:buFont typeface="+mj-lt"/>
                <a:buAutoNum type="arabicPeriod"/>
              </a:pPr>
              <a:r>
                <a:rPr lang="es-ES_tradnl" sz="1600" i="1" dirty="0" smtClean="0"/>
                <a:t>Ministerio de Cultura</a:t>
              </a:r>
            </a:p>
            <a:p>
              <a:pPr marL="457200" indent="-457200">
                <a:buFont typeface="+mj-lt"/>
                <a:buAutoNum type="arabicPeriod"/>
              </a:pPr>
              <a:r>
                <a:rPr lang="es-ES_tradnl" sz="1600" i="1" dirty="0" err="1" smtClean="0"/>
                <a:t>Senescyt</a:t>
              </a:r>
              <a:endParaRPr lang="es-ES_tradnl" sz="1600" i="1" dirty="0" smtClean="0"/>
            </a:p>
            <a:p>
              <a:pPr marL="457200" indent="-457200">
                <a:buFont typeface="+mj-lt"/>
                <a:buAutoNum type="arabicPeriod"/>
              </a:pPr>
              <a:r>
                <a:rPr lang="es-ES_tradnl" sz="1600" i="1" dirty="0" smtClean="0"/>
                <a:t>Clero</a:t>
              </a:r>
              <a:endParaRPr lang="es-ES" sz="1600" i="1" dirty="0"/>
            </a:p>
          </p:txBody>
        </p:sp>
      </p:grpSp>
      <p:grpSp>
        <p:nvGrpSpPr>
          <p:cNvPr id="16" name="Group 15"/>
          <p:cNvGrpSpPr/>
          <p:nvPr/>
        </p:nvGrpSpPr>
        <p:grpSpPr>
          <a:xfrm>
            <a:off x="625598" y="1368455"/>
            <a:ext cx="6155256" cy="3182290"/>
            <a:chOff x="625598" y="1368455"/>
            <a:chExt cx="6155256" cy="3182290"/>
          </a:xfrm>
        </p:grpSpPr>
        <p:sp>
          <p:nvSpPr>
            <p:cNvPr id="4" name="Rounded Rectangle 3"/>
            <p:cNvSpPr/>
            <p:nvPr/>
          </p:nvSpPr>
          <p:spPr>
            <a:xfrm>
              <a:off x="2725738" y="3886995"/>
              <a:ext cx="3384376" cy="66375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dirty="0" smtClean="0">
                  <a:solidFill>
                    <a:schemeClr val="tx1"/>
                  </a:solidFill>
                </a:rPr>
                <a:t>UEN</a:t>
              </a:r>
              <a:endParaRPr lang="es-ES" dirty="0">
                <a:solidFill>
                  <a:schemeClr val="tx1"/>
                </a:solidFill>
              </a:endParaRPr>
            </a:p>
          </p:txBody>
        </p:sp>
        <p:sp>
          <p:nvSpPr>
            <p:cNvPr id="5" name="TextBox 4"/>
            <p:cNvSpPr txBox="1"/>
            <p:nvPr/>
          </p:nvSpPr>
          <p:spPr>
            <a:xfrm>
              <a:off x="633882" y="2461350"/>
              <a:ext cx="2719014" cy="1569660"/>
            </a:xfrm>
            <a:prstGeom prst="rect">
              <a:avLst/>
            </a:prstGeom>
            <a:noFill/>
          </p:spPr>
          <p:txBody>
            <a:bodyPr wrap="none" rtlCol="0">
              <a:spAutoFit/>
            </a:bodyPr>
            <a:lstStyle/>
            <a:p>
              <a:pPr marL="457200" indent="-457200">
                <a:buFont typeface="+mj-lt"/>
                <a:buAutoNum type="arabicPeriod"/>
              </a:pPr>
              <a:r>
                <a:rPr lang="es-ES_tradnl" sz="1600" dirty="0" smtClean="0"/>
                <a:t>Buró de Convenciones</a:t>
              </a:r>
            </a:p>
            <a:p>
              <a:pPr marL="457200" indent="-457200">
                <a:buFont typeface="+mj-lt"/>
                <a:buAutoNum type="arabicPeriod"/>
              </a:pPr>
              <a:r>
                <a:rPr lang="es-ES_tradnl" sz="1600" dirty="0" smtClean="0"/>
                <a:t>HQM</a:t>
              </a:r>
            </a:p>
            <a:p>
              <a:pPr marL="457200" indent="-457200">
                <a:buFont typeface="+mj-lt"/>
                <a:buAutoNum type="arabicPeriod"/>
              </a:pPr>
              <a:r>
                <a:rPr lang="es-ES_tradnl" sz="1600" dirty="0" smtClean="0"/>
                <a:t>Consejo de Cámara</a:t>
              </a:r>
            </a:p>
            <a:p>
              <a:pPr marL="457200" indent="-457200">
                <a:buFont typeface="+mj-lt"/>
                <a:buAutoNum type="arabicPeriod"/>
              </a:pPr>
              <a:r>
                <a:rPr lang="es-ES_tradnl" sz="1600" dirty="0" smtClean="0"/>
                <a:t>IBES</a:t>
              </a:r>
            </a:p>
            <a:p>
              <a:pPr marL="457200" indent="-457200">
                <a:buFont typeface="+mj-lt"/>
                <a:buAutoNum type="arabicPeriod"/>
              </a:pPr>
              <a:r>
                <a:rPr lang="es-ES_tradnl" sz="1600" dirty="0" err="1" smtClean="0"/>
                <a:t>Captur</a:t>
              </a:r>
              <a:r>
                <a:rPr lang="es-ES_tradnl" sz="1600" dirty="0" smtClean="0"/>
                <a:t> </a:t>
              </a:r>
            </a:p>
            <a:p>
              <a:pPr marL="457200" indent="-457200">
                <a:buFont typeface="+mj-lt"/>
                <a:buAutoNum type="arabicPeriod"/>
              </a:pPr>
              <a:r>
                <a:rPr lang="es-ES_tradnl" sz="1600" dirty="0" err="1" smtClean="0"/>
                <a:t>Quiport</a:t>
              </a:r>
              <a:endParaRPr lang="es-ES" sz="1600" dirty="0"/>
            </a:p>
          </p:txBody>
        </p:sp>
        <p:sp>
          <p:nvSpPr>
            <p:cNvPr id="6" name="Rounded Rectangle 5"/>
            <p:cNvSpPr/>
            <p:nvPr/>
          </p:nvSpPr>
          <p:spPr>
            <a:xfrm>
              <a:off x="629740" y="1984738"/>
              <a:ext cx="2719014" cy="548620"/>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b="1" dirty="0" smtClean="0">
                  <a:solidFill>
                    <a:schemeClr val="tx1"/>
                  </a:solidFill>
                </a:rPr>
                <a:t>Sector privado (miembros sugeridos)</a:t>
              </a:r>
              <a:endParaRPr lang="es-ES" sz="1600" b="1" dirty="0">
                <a:solidFill>
                  <a:schemeClr val="tx1"/>
                </a:solidFill>
              </a:endParaRPr>
            </a:p>
          </p:txBody>
        </p:sp>
        <p:sp>
          <p:nvSpPr>
            <p:cNvPr id="7" name="TextBox 6"/>
            <p:cNvSpPr txBox="1"/>
            <p:nvPr/>
          </p:nvSpPr>
          <p:spPr>
            <a:xfrm>
              <a:off x="4079044" y="2559987"/>
              <a:ext cx="1923796" cy="584775"/>
            </a:xfrm>
            <a:prstGeom prst="rect">
              <a:avLst/>
            </a:prstGeom>
            <a:noFill/>
          </p:spPr>
          <p:txBody>
            <a:bodyPr wrap="none" rtlCol="0">
              <a:spAutoFit/>
            </a:bodyPr>
            <a:lstStyle/>
            <a:p>
              <a:pPr marL="457200" indent="-457200">
                <a:buFont typeface="+mj-lt"/>
                <a:buAutoNum type="arabicPeriod" startAt="7"/>
              </a:pPr>
              <a:r>
                <a:rPr lang="es-ES_tradnl" sz="1600" dirty="0" smtClean="0"/>
                <a:t>Quito Turismo</a:t>
              </a:r>
            </a:p>
            <a:p>
              <a:pPr marL="457200" indent="-457200">
                <a:buFont typeface="+mj-lt"/>
                <a:buAutoNum type="arabicPeriod" startAt="7"/>
              </a:pPr>
              <a:r>
                <a:rPr lang="es-ES_tradnl" sz="1600" dirty="0" smtClean="0"/>
                <a:t>Pro Ecuador</a:t>
              </a:r>
              <a:endParaRPr lang="es-ES" sz="1600" dirty="0"/>
            </a:p>
          </p:txBody>
        </p:sp>
        <p:sp>
          <p:nvSpPr>
            <p:cNvPr id="8" name="Rounded Rectangle 7"/>
            <p:cNvSpPr/>
            <p:nvPr/>
          </p:nvSpPr>
          <p:spPr>
            <a:xfrm>
              <a:off x="4021882" y="1964612"/>
              <a:ext cx="2719014" cy="548620"/>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b="1" dirty="0" smtClean="0">
                  <a:solidFill>
                    <a:schemeClr val="tx1"/>
                  </a:solidFill>
                </a:rPr>
                <a:t>Sector público (miembros sugeridos)</a:t>
              </a:r>
              <a:endParaRPr lang="es-ES" sz="1600" b="1" dirty="0">
                <a:solidFill>
                  <a:schemeClr val="tx1"/>
                </a:solidFill>
              </a:endParaRPr>
            </a:p>
          </p:txBody>
        </p:sp>
        <p:sp>
          <p:nvSpPr>
            <p:cNvPr id="10" name="TextBox 9"/>
            <p:cNvSpPr txBox="1"/>
            <p:nvPr/>
          </p:nvSpPr>
          <p:spPr>
            <a:xfrm>
              <a:off x="625598" y="1368455"/>
              <a:ext cx="6132588" cy="646331"/>
            </a:xfrm>
            <a:prstGeom prst="rect">
              <a:avLst/>
            </a:prstGeom>
            <a:noFill/>
          </p:spPr>
          <p:txBody>
            <a:bodyPr wrap="square" rtlCol="0">
              <a:spAutoFit/>
            </a:bodyPr>
            <a:lstStyle/>
            <a:p>
              <a:pPr algn="ctr"/>
              <a:r>
                <a:rPr lang="es-ES_tradnl" sz="1800" b="1" i="1" dirty="0" smtClean="0">
                  <a:solidFill>
                    <a:schemeClr val="tx1">
                      <a:lumMod val="50000"/>
                    </a:schemeClr>
                  </a:solidFill>
                </a:rPr>
                <a:t>Miembros fundacionales y miembros de la Junta de Gobierno: con voz y voto</a:t>
              </a:r>
              <a:endParaRPr lang="es-ES" sz="1800" b="1" i="1" dirty="0">
                <a:solidFill>
                  <a:schemeClr val="tx1">
                    <a:lumMod val="50000"/>
                  </a:schemeClr>
                </a:solidFill>
              </a:endParaRPr>
            </a:p>
          </p:txBody>
        </p:sp>
        <p:sp>
          <p:nvSpPr>
            <p:cNvPr id="13" name="Curved Left Arrow 12"/>
            <p:cNvSpPr/>
            <p:nvPr/>
          </p:nvSpPr>
          <p:spPr>
            <a:xfrm>
              <a:off x="5767618" y="3236195"/>
              <a:ext cx="1013236" cy="1084787"/>
            </a:xfrm>
            <a:prstGeom prst="curvedLeftArrow">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tx1"/>
                </a:solidFill>
              </a:endParaRPr>
            </a:p>
          </p:txBody>
        </p:sp>
        <p:sp>
          <p:nvSpPr>
            <p:cNvPr id="15" name="Curved Left Arrow 14"/>
            <p:cNvSpPr/>
            <p:nvPr/>
          </p:nvSpPr>
          <p:spPr>
            <a:xfrm flipH="1">
              <a:off x="2054997" y="3236195"/>
              <a:ext cx="978118" cy="1084787"/>
            </a:xfrm>
            <a:prstGeom prst="curvedLeftArrow">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tx1"/>
                </a:solidFill>
              </a:endParaRPr>
            </a:p>
          </p:txBody>
        </p:sp>
      </p:grpSp>
      <p:sp>
        <p:nvSpPr>
          <p:cNvPr id="18" name="TextBox 17"/>
          <p:cNvSpPr txBox="1"/>
          <p:nvPr/>
        </p:nvSpPr>
        <p:spPr>
          <a:xfrm>
            <a:off x="625598" y="4751090"/>
            <a:ext cx="8899110" cy="2677656"/>
          </a:xfrm>
          <a:prstGeom prst="rect">
            <a:avLst/>
          </a:prstGeom>
          <a:noFill/>
        </p:spPr>
        <p:txBody>
          <a:bodyPr wrap="square" rtlCol="0">
            <a:spAutoFit/>
          </a:bodyPr>
          <a:lstStyle/>
          <a:p>
            <a:pPr marL="285750" indent="-285750">
              <a:buFont typeface="Arial" panose="020B0604020202020204" pitchFamily="34" charset="0"/>
              <a:buChar char="•"/>
            </a:pPr>
            <a:r>
              <a:rPr lang="es-ES_tradnl" sz="1400" dirty="0" smtClean="0">
                <a:solidFill>
                  <a:schemeClr val="tx1">
                    <a:lumMod val="50000"/>
                  </a:schemeClr>
                </a:solidFill>
              </a:rPr>
              <a:t>La UEN será un órgano independiente que coordina el clúster de la industria de reuniones (pero no se específica bajo qué paraguas operará, se definirá en su proceso de creación</a:t>
            </a:r>
          </a:p>
          <a:p>
            <a:pPr marL="740936" lvl="1" indent="-285750">
              <a:buFont typeface="Arial" panose="020B0604020202020204" pitchFamily="34" charset="0"/>
              <a:buChar char="•"/>
            </a:pPr>
            <a:r>
              <a:rPr lang="es-ES_tradnl" sz="1400" dirty="0" smtClean="0">
                <a:solidFill>
                  <a:schemeClr val="tx1">
                    <a:lumMod val="50000"/>
                  </a:schemeClr>
                </a:solidFill>
              </a:rPr>
              <a:t>La propuesta realizada es una sugerencia pero se propone previa consultación con los actores clave involucrados quienes estarían de acuerdo en el planteamiento propuesto</a:t>
            </a:r>
          </a:p>
          <a:p>
            <a:pPr marL="285750" indent="-285750">
              <a:buFont typeface="Arial" panose="020B0604020202020204" pitchFamily="34" charset="0"/>
              <a:buChar char="•"/>
            </a:pPr>
            <a:r>
              <a:rPr lang="es-ES_tradnl" sz="1400" dirty="0" smtClean="0">
                <a:solidFill>
                  <a:schemeClr val="tx1">
                    <a:lumMod val="50000"/>
                  </a:schemeClr>
                </a:solidFill>
              </a:rPr>
              <a:t>Órganos de la UEN o Comité RICE</a:t>
            </a:r>
          </a:p>
          <a:p>
            <a:pPr marL="740936" lvl="1" indent="-285750">
              <a:buFont typeface="Arial" panose="020B0604020202020204" pitchFamily="34" charset="0"/>
              <a:buChar char="•"/>
            </a:pPr>
            <a:r>
              <a:rPr lang="es-ES_tradnl" sz="1400" dirty="0" smtClean="0">
                <a:solidFill>
                  <a:schemeClr val="tx1">
                    <a:lumMod val="50000"/>
                  </a:schemeClr>
                </a:solidFill>
              </a:rPr>
              <a:t>Junta de Gobierno</a:t>
            </a:r>
          </a:p>
          <a:p>
            <a:pPr marL="740936" lvl="1" indent="-285750">
              <a:buFont typeface="Arial" panose="020B0604020202020204" pitchFamily="34" charset="0"/>
              <a:buChar char="•"/>
            </a:pPr>
            <a:r>
              <a:rPr lang="es-ES_tradnl" sz="1400" dirty="0" smtClean="0">
                <a:solidFill>
                  <a:schemeClr val="tx1">
                    <a:lumMod val="50000"/>
                  </a:schemeClr>
                </a:solidFill>
              </a:rPr>
              <a:t>Órgano consultivo </a:t>
            </a:r>
          </a:p>
          <a:p>
            <a:pPr marL="740936" lvl="1" indent="-285750">
              <a:buFont typeface="Arial" panose="020B0604020202020204" pitchFamily="34" charset="0"/>
              <a:buChar char="•"/>
            </a:pPr>
            <a:r>
              <a:rPr lang="es-ES_tradnl" sz="1400" dirty="0" smtClean="0">
                <a:solidFill>
                  <a:schemeClr val="tx1">
                    <a:lumMod val="50000"/>
                  </a:schemeClr>
                </a:solidFill>
              </a:rPr>
              <a:t>Equipo de trabajo</a:t>
            </a:r>
          </a:p>
          <a:p>
            <a:pPr marL="1197709" lvl="2" indent="-285750">
              <a:buFont typeface="Arial" panose="020B0604020202020204" pitchFamily="34" charset="0"/>
              <a:buChar char="•"/>
            </a:pPr>
            <a:r>
              <a:rPr lang="es-ES_tradnl" sz="1400" dirty="0" smtClean="0">
                <a:solidFill>
                  <a:schemeClr val="tx1">
                    <a:lumMod val="50000"/>
                  </a:schemeClr>
                </a:solidFill>
              </a:rPr>
              <a:t>Gerente de la UEN a propuesta de QT (no necesariamente pertenecerá a QT).</a:t>
            </a:r>
          </a:p>
          <a:p>
            <a:pPr marL="1197709" lvl="2" indent="-285750">
              <a:buFont typeface="Arial" panose="020B0604020202020204" pitchFamily="34" charset="0"/>
              <a:buChar char="•"/>
            </a:pPr>
            <a:r>
              <a:rPr lang="es-ES_tradnl" sz="1400" dirty="0" smtClean="0">
                <a:solidFill>
                  <a:schemeClr val="tx1">
                    <a:lumMod val="50000"/>
                  </a:schemeClr>
                </a:solidFill>
              </a:rPr>
              <a:t>Dirección de la UEN</a:t>
            </a:r>
          </a:p>
          <a:p>
            <a:pPr marL="1197709" lvl="2" indent="-285750">
              <a:buFont typeface="Arial" panose="020B0604020202020204" pitchFamily="34" charset="0"/>
              <a:buChar char="•"/>
            </a:pPr>
            <a:r>
              <a:rPr lang="es-ES_tradnl" sz="1400" dirty="0" smtClean="0">
                <a:solidFill>
                  <a:schemeClr val="tx1">
                    <a:lumMod val="50000"/>
                  </a:schemeClr>
                </a:solidFill>
              </a:rPr>
              <a:t>Consejo Consultivo o de Postulaciones de Congresos mundiales</a:t>
            </a:r>
          </a:p>
          <a:p>
            <a:pPr marL="1197709" lvl="2" indent="-285750">
              <a:buFont typeface="Arial" panose="020B0604020202020204" pitchFamily="34" charset="0"/>
              <a:buChar char="•"/>
            </a:pPr>
            <a:r>
              <a:rPr lang="es-ES_tradnl" sz="1400" dirty="0" smtClean="0">
                <a:solidFill>
                  <a:schemeClr val="tx1">
                    <a:lumMod val="50000"/>
                  </a:schemeClr>
                </a:solidFill>
              </a:rPr>
              <a:t>Consejo Asesor de Cliente</a:t>
            </a:r>
            <a:r>
              <a:rPr lang="es-ES" sz="1400" dirty="0" smtClean="0">
                <a:solidFill>
                  <a:schemeClr val="tx1">
                    <a:lumMod val="50000"/>
                  </a:schemeClr>
                </a:solidFill>
              </a:rPr>
              <a:t>s</a:t>
            </a:r>
            <a:endParaRPr lang="es-ES_tradnl" sz="1400" dirty="0" smtClean="0">
              <a:solidFill>
                <a:schemeClr val="tx1">
                  <a:lumMod val="50000"/>
                </a:schemeClr>
              </a:solidFill>
            </a:endParaRPr>
          </a:p>
        </p:txBody>
      </p:sp>
    </p:spTree>
    <p:extLst>
      <p:ext uri="{BB962C8B-B14F-4D97-AF65-F5344CB8AC3E}">
        <p14:creationId xmlns:p14="http://schemas.microsoft.com/office/powerpoint/2010/main" val="33390208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9291" y="396878"/>
            <a:ext cx="8613151" cy="714375"/>
          </a:xfrm>
        </p:spPr>
        <p:txBody>
          <a:bodyPr/>
          <a:lstStyle/>
          <a:p>
            <a:r>
              <a:rPr lang="es-MX" sz="2400" dirty="0"/>
              <a:t>Que provenga de una organización efectiva y respetada, y que construya una estructura complementaria de apoyo</a:t>
            </a:r>
            <a:r>
              <a:rPr lang="en-US" sz="2400" dirty="0"/>
              <a:t/>
            </a:r>
            <a:br>
              <a:rPr lang="en-US" sz="2400" dirty="0"/>
            </a:br>
            <a:endParaRPr lang="es-ES" sz="2400" dirty="0"/>
          </a:p>
        </p:txBody>
      </p:sp>
      <p:sp>
        <p:nvSpPr>
          <p:cNvPr id="3" name="Slide Number Placeholder 2"/>
          <p:cNvSpPr>
            <a:spLocks noGrp="1"/>
          </p:cNvSpPr>
          <p:nvPr>
            <p:ph type="sldNum" sz="quarter" idx="10"/>
          </p:nvPr>
        </p:nvSpPr>
        <p:spPr/>
        <p:txBody>
          <a:bodyPr/>
          <a:lstStyle/>
          <a:p>
            <a:fld id="{B8F9516C-5F28-47A9-93BC-66E5818D1F1D}" type="slidenum">
              <a:rPr lang="es-ES" smtClean="0">
                <a:solidFill>
                  <a:srgbClr val="002776"/>
                </a:solidFill>
              </a:rPr>
              <a:pPr/>
              <a:t>13</a:t>
            </a:fld>
            <a:endParaRPr lang="es-ES">
              <a:solidFill>
                <a:srgbClr val="002776"/>
              </a:solidFill>
            </a:endParaRPr>
          </a:p>
        </p:txBody>
      </p:sp>
      <p:sp>
        <p:nvSpPr>
          <p:cNvPr id="4" name="Rounded Rectangle 3"/>
          <p:cNvSpPr/>
          <p:nvPr/>
        </p:nvSpPr>
        <p:spPr>
          <a:xfrm>
            <a:off x="585508" y="1870770"/>
            <a:ext cx="3004326" cy="230425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dirty="0" smtClean="0">
                <a:solidFill>
                  <a:schemeClr val="tx1">
                    <a:lumMod val="85000"/>
                  </a:schemeClr>
                </a:solidFill>
              </a:rPr>
              <a:t>Comité Consultivo/ </a:t>
            </a:r>
          </a:p>
          <a:p>
            <a:pPr algn="ctr"/>
            <a:r>
              <a:rPr lang="es-MX" b="1" dirty="0" smtClean="0">
                <a:solidFill>
                  <a:schemeClr val="tx1">
                    <a:lumMod val="85000"/>
                  </a:schemeClr>
                </a:solidFill>
              </a:rPr>
              <a:t>Comité </a:t>
            </a:r>
            <a:r>
              <a:rPr lang="es-MX" b="1" dirty="0">
                <a:solidFill>
                  <a:schemeClr val="tx1">
                    <a:lumMod val="85000"/>
                  </a:schemeClr>
                </a:solidFill>
              </a:rPr>
              <a:t>de Postulaciones para Congresos Mundiales </a:t>
            </a:r>
            <a:endParaRPr lang="en-US" b="1" dirty="0">
              <a:solidFill>
                <a:schemeClr val="tx1">
                  <a:lumMod val="85000"/>
                </a:schemeClr>
              </a:solidFill>
            </a:endParaRPr>
          </a:p>
        </p:txBody>
      </p:sp>
      <p:sp>
        <p:nvSpPr>
          <p:cNvPr id="5" name="Rounded Rectangle 4"/>
          <p:cNvSpPr/>
          <p:nvPr/>
        </p:nvSpPr>
        <p:spPr>
          <a:xfrm>
            <a:off x="3747612" y="4650256"/>
            <a:ext cx="5837662" cy="2333082"/>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ü"/>
            </a:pPr>
            <a:r>
              <a:rPr lang="es-MX" dirty="0">
                <a:solidFill>
                  <a:schemeClr val="tx1">
                    <a:lumMod val="85000"/>
                  </a:schemeClr>
                </a:solidFill>
              </a:rPr>
              <a:t> Alinear a la UEN con las necesidades y tendencias del mercado </a:t>
            </a:r>
            <a:r>
              <a:rPr lang="es-MX" dirty="0" smtClean="0">
                <a:solidFill>
                  <a:schemeClr val="tx1">
                    <a:lumMod val="85000"/>
                  </a:schemeClr>
                </a:solidFill>
              </a:rPr>
              <a:t>internacional.</a:t>
            </a:r>
            <a:endParaRPr lang="es-MX" dirty="0">
              <a:solidFill>
                <a:schemeClr val="tx1">
                  <a:lumMod val="85000"/>
                </a:schemeClr>
              </a:solidFill>
            </a:endParaRPr>
          </a:p>
          <a:p>
            <a:pPr>
              <a:buFont typeface="Wingdings" pitchFamily="2" charset="2"/>
              <a:buChar char="ü"/>
            </a:pPr>
            <a:r>
              <a:rPr lang="es-MX" dirty="0" smtClean="0">
                <a:solidFill>
                  <a:schemeClr val="tx1">
                    <a:lumMod val="85000"/>
                  </a:schemeClr>
                </a:solidFill>
              </a:rPr>
              <a:t> </a:t>
            </a:r>
            <a:r>
              <a:rPr lang="es-MX" dirty="0">
                <a:solidFill>
                  <a:schemeClr val="tx1">
                    <a:lumMod val="85000"/>
                  </a:schemeClr>
                </a:solidFill>
              </a:rPr>
              <a:t>Asesorar en: estrategias de mercadotecnia, posicionamiento de marca, percepciones, infraestructura, facilitación y conocimiento de destinos </a:t>
            </a:r>
            <a:r>
              <a:rPr lang="es-MX" dirty="0" smtClean="0">
                <a:solidFill>
                  <a:schemeClr val="tx1">
                    <a:lumMod val="85000"/>
                  </a:schemeClr>
                </a:solidFill>
              </a:rPr>
              <a:t>competidores.</a:t>
            </a:r>
            <a:endParaRPr lang="en-US" dirty="0">
              <a:solidFill>
                <a:schemeClr val="tx1">
                  <a:lumMod val="85000"/>
                </a:schemeClr>
              </a:solidFill>
            </a:endParaRPr>
          </a:p>
        </p:txBody>
      </p:sp>
      <p:sp>
        <p:nvSpPr>
          <p:cNvPr id="6" name="Rounded Rectangle 5"/>
          <p:cNvSpPr/>
          <p:nvPr/>
        </p:nvSpPr>
        <p:spPr>
          <a:xfrm>
            <a:off x="598868" y="4650256"/>
            <a:ext cx="3004326" cy="233308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dirty="0">
                <a:solidFill>
                  <a:schemeClr val="tx1">
                    <a:lumMod val="85000"/>
                  </a:schemeClr>
                </a:solidFill>
              </a:rPr>
              <a:t>Consejo Asesor de Clientes </a:t>
            </a:r>
            <a:endParaRPr lang="en-US" b="1" dirty="0">
              <a:solidFill>
                <a:schemeClr val="tx1">
                  <a:lumMod val="85000"/>
                </a:schemeClr>
              </a:solidFill>
            </a:endParaRPr>
          </a:p>
        </p:txBody>
      </p:sp>
      <p:sp>
        <p:nvSpPr>
          <p:cNvPr id="7" name="Rounded Rectangle 6"/>
          <p:cNvSpPr/>
          <p:nvPr/>
        </p:nvSpPr>
        <p:spPr>
          <a:xfrm>
            <a:off x="3752166" y="1870770"/>
            <a:ext cx="5837662" cy="230425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itchFamily="2" charset="2"/>
              <a:buChar char="ü"/>
            </a:pPr>
            <a:r>
              <a:rPr lang="es-MX" dirty="0">
                <a:solidFill>
                  <a:schemeClr val="tx1">
                    <a:lumMod val="85000"/>
                  </a:schemeClr>
                </a:solidFill>
              </a:rPr>
              <a:t>Conformado por involucrados en organización y atención a Congresos y </a:t>
            </a:r>
            <a:r>
              <a:rPr lang="es-MX" dirty="0" smtClean="0">
                <a:solidFill>
                  <a:schemeClr val="tx1">
                    <a:lumMod val="85000"/>
                  </a:schemeClr>
                </a:solidFill>
              </a:rPr>
              <a:t>Exposiciones.  </a:t>
            </a:r>
            <a:endParaRPr lang="es-MX" dirty="0">
              <a:solidFill>
                <a:schemeClr val="tx1">
                  <a:lumMod val="85000"/>
                </a:schemeClr>
              </a:solidFill>
            </a:endParaRPr>
          </a:p>
          <a:p>
            <a:pPr marL="342900" indent="-342900">
              <a:buFont typeface="Wingdings" pitchFamily="2" charset="2"/>
              <a:buChar char="ü"/>
            </a:pPr>
            <a:r>
              <a:rPr lang="es-MX" dirty="0">
                <a:solidFill>
                  <a:schemeClr val="tx1">
                    <a:lumMod val="85000"/>
                  </a:schemeClr>
                </a:solidFill>
              </a:rPr>
              <a:t>El rol de este </a:t>
            </a:r>
            <a:r>
              <a:rPr lang="es-MX" dirty="0" smtClean="0">
                <a:solidFill>
                  <a:schemeClr val="tx1">
                    <a:lumMod val="85000"/>
                  </a:schemeClr>
                </a:solidFill>
              </a:rPr>
              <a:t>Comité </a:t>
            </a:r>
            <a:r>
              <a:rPr lang="es-MX" dirty="0">
                <a:solidFill>
                  <a:schemeClr val="tx1">
                    <a:lumMod val="85000"/>
                  </a:schemeClr>
                </a:solidFill>
              </a:rPr>
              <a:t>es de ayudar a definir y enfocar prioridades de negocio de la UEN y ayudar a definir criterios en la búsqueda de eventos para la ciudad. </a:t>
            </a:r>
            <a:endParaRPr lang="en-US" dirty="0">
              <a:solidFill>
                <a:schemeClr val="tx1">
                  <a:lumMod val="85000"/>
                </a:schemeClr>
              </a:solidFill>
            </a:endParaRPr>
          </a:p>
        </p:txBody>
      </p:sp>
      <p:sp>
        <p:nvSpPr>
          <p:cNvPr id="8" name="Oval 7"/>
          <p:cNvSpPr/>
          <p:nvPr/>
        </p:nvSpPr>
        <p:spPr>
          <a:xfrm>
            <a:off x="1776995" y="1586483"/>
            <a:ext cx="648072" cy="50405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b="1" dirty="0" smtClean="0">
                <a:solidFill>
                  <a:schemeClr val="tx1">
                    <a:lumMod val="50000"/>
                  </a:schemeClr>
                </a:solidFill>
              </a:rPr>
              <a:t>1</a:t>
            </a:r>
            <a:endParaRPr lang="es-ES" b="1" dirty="0">
              <a:solidFill>
                <a:schemeClr val="tx1">
                  <a:lumMod val="50000"/>
                </a:schemeClr>
              </a:solidFill>
            </a:endParaRPr>
          </a:p>
        </p:txBody>
      </p:sp>
      <p:sp>
        <p:nvSpPr>
          <p:cNvPr id="9" name="Oval 8"/>
          <p:cNvSpPr/>
          <p:nvPr/>
        </p:nvSpPr>
        <p:spPr>
          <a:xfrm>
            <a:off x="1776995" y="4398228"/>
            <a:ext cx="648072" cy="50405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b="1" dirty="0" smtClean="0">
                <a:solidFill>
                  <a:schemeClr val="tx1">
                    <a:lumMod val="50000"/>
                  </a:schemeClr>
                </a:solidFill>
              </a:rPr>
              <a:t>2</a:t>
            </a:r>
            <a:endParaRPr lang="es-ES" b="1" dirty="0">
              <a:solidFill>
                <a:schemeClr val="tx1">
                  <a:lumMod val="50000"/>
                </a:schemeClr>
              </a:solidFill>
            </a:endParaRPr>
          </a:p>
        </p:txBody>
      </p:sp>
    </p:spTree>
    <p:extLst>
      <p:ext uri="{BB962C8B-B14F-4D97-AF65-F5344CB8AC3E}">
        <p14:creationId xmlns:p14="http://schemas.microsoft.com/office/powerpoint/2010/main" val="23399999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dirty="0" smtClean="0"/>
              <a:t>Con </a:t>
            </a:r>
            <a:r>
              <a:rPr lang="es-MX" dirty="0"/>
              <a:t>objetivos  alineados en tiempo que permitan construir plataformas  de Confianza y Colaboración </a:t>
            </a:r>
            <a:r>
              <a:rPr lang="en-US" dirty="0"/>
              <a:t/>
            </a:r>
            <a:br>
              <a:rPr lang="en-US" dirty="0"/>
            </a:br>
            <a:endParaRPr lang="es-ES" dirty="0"/>
          </a:p>
        </p:txBody>
      </p:sp>
      <p:sp>
        <p:nvSpPr>
          <p:cNvPr id="3" name="Slide Number Placeholder 2"/>
          <p:cNvSpPr>
            <a:spLocks noGrp="1"/>
          </p:cNvSpPr>
          <p:nvPr>
            <p:ph type="sldNum" sz="quarter" idx="10"/>
          </p:nvPr>
        </p:nvSpPr>
        <p:spPr>
          <a:xfrm>
            <a:off x="446748" y="7404263"/>
            <a:ext cx="321709" cy="188993"/>
          </a:xfrm>
        </p:spPr>
        <p:txBody>
          <a:bodyPr/>
          <a:lstStyle/>
          <a:p>
            <a:fld id="{B8F9516C-5F28-47A9-93BC-66E5818D1F1D}" type="slidenum">
              <a:rPr lang="es-ES" smtClean="0">
                <a:solidFill>
                  <a:srgbClr val="002776"/>
                </a:solidFill>
              </a:rPr>
              <a:pPr/>
              <a:t>14</a:t>
            </a:fld>
            <a:endParaRPr lang="es-ES">
              <a:solidFill>
                <a:srgbClr val="002776"/>
              </a:solidFill>
            </a:endParaRPr>
          </a:p>
        </p:txBody>
      </p:sp>
      <p:grpSp>
        <p:nvGrpSpPr>
          <p:cNvPr id="19" name="Group 18"/>
          <p:cNvGrpSpPr/>
          <p:nvPr/>
        </p:nvGrpSpPr>
        <p:grpSpPr>
          <a:xfrm>
            <a:off x="637506" y="1510731"/>
            <a:ext cx="8775953" cy="5762978"/>
            <a:chOff x="925538" y="2301271"/>
            <a:chExt cx="8487921" cy="4986011"/>
          </a:xfrm>
        </p:grpSpPr>
        <p:pic>
          <p:nvPicPr>
            <p:cNvPr id="4" name="Picture 2"/>
            <p:cNvPicPr>
              <a:picLocks noChangeAspect="1" noChangeArrowheads="1"/>
            </p:cNvPicPr>
            <p:nvPr/>
          </p:nvPicPr>
          <p:blipFill rotWithShape="1">
            <a:blip r:embed="rId2" cstate="print"/>
            <a:srcRect t="20916"/>
            <a:stretch/>
          </p:blipFill>
          <p:spPr bwMode="auto">
            <a:xfrm>
              <a:off x="925538" y="2446833"/>
              <a:ext cx="8487322" cy="4840449"/>
            </a:xfrm>
            <a:prstGeom prst="rect">
              <a:avLst/>
            </a:prstGeom>
            <a:noFill/>
            <a:ln w="9525">
              <a:noFill/>
              <a:miter lim="800000"/>
              <a:headEnd/>
              <a:tailEnd/>
            </a:ln>
          </p:spPr>
        </p:pic>
        <p:sp>
          <p:nvSpPr>
            <p:cNvPr id="5" name="6 CuadroTexto"/>
            <p:cNvSpPr txBox="1"/>
            <p:nvPr/>
          </p:nvSpPr>
          <p:spPr>
            <a:xfrm>
              <a:off x="1143723" y="3102108"/>
              <a:ext cx="4606351" cy="584775"/>
            </a:xfrm>
            <a:prstGeom prst="rect">
              <a:avLst/>
            </a:prstGeom>
            <a:noFill/>
          </p:spPr>
          <p:txBody>
            <a:bodyPr wrap="square" rtlCol="0">
              <a:spAutoFit/>
            </a:bodyPr>
            <a:lstStyle/>
            <a:p>
              <a:pPr algn="ctr"/>
              <a:r>
                <a:rPr lang="es-MX" sz="1600" b="1" dirty="0" smtClean="0">
                  <a:solidFill>
                    <a:schemeClr val="tx2">
                      <a:lumMod val="10000"/>
                    </a:schemeClr>
                  </a:solidFill>
                </a:rPr>
                <a:t>Desarrollo de un plan de objetivos de negocios, y una misión específica a 3 años  </a:t>
              </a:r>
              <a:endParaRPr lang="en-US" sz="1600" b="1" dirty="0">
                <a:solidFill>
                  <a:schemeClr val="tx2">
                    <a:lumMod val="10000"/>
                  </a:schemeClr>
                </a:solidFill>
              </a:endParaRPr>
            </a:p>
          </p:txBody>
        </p:sp>
        <p:sp>
          <p:nvSpPr>
            <p:cNvPr id="6" name="7 CuadroTexto"/>
            <p:cNvSpPr txBox="1"/>
            <p:nvPr/>
          </p:nvSpPr>
          <p:spPr>
            <a:xfrm>
              <a:off x="2637838" y="4531815"/>
              <a:ext cx="631903" cy="738664"/>
            </a:xfrm>
            <a:prstGeom prst="rect">
              <a:avLst/>
            </a:prstGeom>
            <a:noFill/>
          </p:spPr>
          <p:txBody>
            <a:bodyPr wrap="none" rtlCol="0">
              <a:spAutoFit/>
            </a:bodyPr>
            <a:lstStyle/>
            <a:p>
              <a:pPr algn="ctr"/>
              <a:r>
                <a:rPr lang="es-MX" sz="1400" dirty="0" smtClean="0">
                  <a:solidFill>
                    <a:schemeClr val="tx2">
                      <a:lumMod val="10000"/>
                    </a:schemeClr>
                  </a:solidFill>
                  <a:effectLst>
                    <a:outerShdw blurRad="38100" dist="38100" dir="2700000" algn="tl">
                      <a:srgbClr val="000000">
                        <a:alpha val="43137"/>
                      </a:srgbClr>
                    </a:outerShdw>
                  </a:effectLst>
                </a:rPr>
                <a:t>2016</a:t>
              </a:r>
            </a:p>
            <a:p>
              <a:pPr algn="ctr"/>
              <a:r>
                <a:rPr lang="es-MX" sz="1400" dirty="0" smtClean="0">
                  <a:solidFill>
                    <a:schemeClr val="tx2">
                      <a:lumMod val="10000"/>
                    </a:schemeClr>
                  </a:solidFill>
                  <a:effectLst>
                    <a:outerShdw blurRad="38100" dist="38100" dir="2700000" algn="tl">
                      <a:srgbClr val="000000">
                        <a:alpha val="43137"/>
                      </a:srgbClr>
                    </a:outerShdw>
                  </a:effectLst>
                </a:rPr>
                <a:t> </a:t>
              </a:r>
            </a:p>
            <a:p>
              <a:pPr algn="ctr"/>
              <a:r>
                <a:rPr lang="es-MX" sz="1400" dirty="0" smtClean="0">
                  <a:solidFill>
                    <a:schemeClr val="tx2">
                      <a:lumMod val="10000"/>
                    </a:schemeClr>
                  </a:solidFill>
                  <a:effectLst>
                    <a:outerShdw blurRad="38100" dist="38100" dir="2700000" algn="tl">
                      <a:srgbClr val="000000">
                        <a:alpha val="43137"/>
                      </a:srgbClr>
                    </a:outerShdw>
                  </a:effectLst>
                </a:rPr>
                <a:t>1 año </a:t>
              </a:r>
              <a:endParaRPr lang="en-US" sz="1400" dirty="0">
                <a:solidFill>
                  <a:schemeClr val="tx2">
                    <a:lumMod val="10000"/>
                  </a:schemeClr>
                </a:solidFill>
                <a:effectLst>
                  <a:outerShdw blurRad="38100" dist="38100" dir="2700000" algn="tl">
                    <a:srgbClr val="000000">
                      <a:alpha val="43137"/>
                    </a:srgbClr>
                  </a:outerShdw>
                </a:effectLst>
              </a:endParaRPr>
            </a:p>
          </p:txBody>
        </p:sp>
        <p:sp>
          <p:nvSpPr>
            <p:cNvPr id="7" name="8 CuadroTexto"/>
            <p:cNvSpPr txBox="1"/>
            <p:nvPr/>
          </p:nvSpPr>
          <p:spPr>
            <a:xfrm>
              <a:off x="4274775" y="4190939"/>
              <a:ext cx="702436" cy="523220"/>
            </a:xfrm>
            <a:prstGeom prst="rect">
              <a:avLst/>
            </a:prstGeom>
            <a:noFill/>
          </p:spPr>
          <p:txBody>
            <a:bodyPr wrap="none" rtlCol="0">
              <a:spAutoFit/>
            </a:bodyPr>
            <a:lstStyle/>
            <a:p>
              <a:pPr algn="ctr"/>
              <a:r>
                <a:rPr lang="es-MX" sz="1400" dirty="0" smtClean="0">
                  <a:solidFill>
                    <a:schemeClr val="tx2">
                      <a:lumMod val="10000"/>
                    </a:schemeClr>
                  </a:solidFill>
                  <a:effectLst>
                    <a:outerShdw blurRad="38100" dist="38100" dir="2700000" algn="tl">
                      <a:srgbClr val="000000">
                        <a:alpha val="43137"/>
                      </a:srgbClr>
                    </a:outerShdw>
                  </a:effectLst>
                </a:rPr>
                <a:t>2017</a:t>
              </a:r>
            </a:p>
            <a:p>
              <a:r>
                <a:rPr lang="es-MX" sz="1400" dirty="0" smtClean="0">
                  <a:solidFill>
                    <a:schemeClr val="tx2">
                      <a:lumMod val="10000"/>
                    </a:schemeClr>
                  </a:solidFill>
                  <a:effectLst>
                    <a:outerShdw blurRad="38100" dist="38100" dir="2700000" algn="tl">
                      <a:srgbClr val="000000">
                        <a:alpha val="43137"/>
                      </a:srgbClr>
                    </a:outerShdw>
                  </a:effectLst>
                </a:rPr>
                <a:t>2 años </a:t>
              </a:r>
              <a:endParaRPr lang="en-US" sz="1400" dirty="0">
                <a:solidFill>
                  <a:schemeClr val="tx2">
                    <a:lumMod val="10000"/>
                  </a:schemeClr>
                </a:solidFill>
                <a:effectLst>
                  <a:outerShdw blurRad="38100" dist="38100" dir="2700000" algn="tl">
                    <a:srgbClr val="000000">
                      <a:alpha val="43137"/>
                    </a:srgbClr>
                  </a:outerShdw>
                </a:effectLst>
              </a:endParaRPr>
            </a:p>
          </p:txBody>
        </p:sp>
        <p:sp>
          <p:nvSpPr>
            <p:cNvPr id="8" name="9 CuadroTexto"/>
            <p:cNvSpPr txBox="1"/>
            <p:nvPr/>
          </p:nvSpPr>
          <p:spPr>
            <a:xfrm>
              <a:off x="5210880" y="4046923"/>
              <a:ext cx="702435" cy="523220"/>
            </a:xfrm>
            <a:prstGeom prst="rect">
              <a:avLst/>
            </a:prstGeom>
            <a:noFill/>
          </p:spPr>
          <p:txBody>
            <a:bodyPr wrap="none" rtlCol="0">
              <a:spAutoFit/>
            </a:bodyPr>
            <a:lstStyle/>
            <a:p>
              <a:pPr algn="ctr"/>
              <a:r>
                <a:rPr lang="es-MX" sz="1400" dirty="0" smtClean="0">
                  <a:solidFill>
                    <a:schemeClr val="tx2">
                      <a:lumMod val="10000"/>
                    </a:schemeClr>
                  </a:solidFill>
                  <a:effectLst>
                    <a:outerShdw blurRad="38100" dist="38100" dir="2700000" algn="tl">
                      <a:srgbClr val="000000">
                        <a:alpha val="43137"/>
                      </a:srgbClr>
                    </a:outerShdw>
                  </a:effectLst>
                </a:rPr>
                <a:t>2018</a:t>
              </a:r>
            </a:p>
            <a:p>
              <a:pPr algn="ctr"/>
              <a:r>
                <a:rPr lang="es-MX" sz="1400" dirty="0" smtClean="0">
                  <a:solidFill>
                    <a:schemeClr val="tx2">
                      <a:lumMod val="10000"/>
                    </a:schemeClr>
                  </a:solidFill>
                  <a:effectLst>
                    <a:outerShdw blurRad="38100" dist="38100" dir="2700000" algn="tl">
                      <a:srgbClr val="000000">
                        <a:alpha val="43137"/>
                      </a:srgbClr>
                    </a:outerShdw>
                  </a:effectLst>
                </a:rPr>
                <a:t>3 años </a:t>
              </a:r>
              <a:endParaRPr lang="en-US" sz="1400" dirty="0">
                <a:solidFill>
                  <a:schemeClr val="tx2">
                    <a:lumMod val="10000"/>
                  </a:schemeClr>
                </a:solidFill>
                <a:effectLst>
                  <a:outerShdw blurRad="38100" dist="38100" dir="2700000" algn="tl">
                    <a:srgbClr val="000000">
                      <a:alpha val="43137"/>
                    </a:srgbClr>
                  </a:outerShdw>
                </a:effectLst>
              </a:endParaRPr>
            </a:p>
          </p:txBody>
        </p:sp>
        <p:cxnSp>
          <p:nvCxnSpPr>
            <p:cNvPr id="9" name="13 Conector curvado"/>
            <p:cNvCxnSpPr/>
            <p:nvPr/>
          </p:nvCxnSpPr>
          <p:spPr>
            <a:xfrm>
              <a:off x="2149674" y="3686883"/>
              <a:ext cx="3312368" cy="12700"/>
            </a:xfrm>
            <a:prstGeom prst="curvedConnector3">
              <a:avLst>
                <a:gd name="adj1" fmla="val 50000"/>
              </a:avLst>
            </a:prstGeom>
            <a:ln w="34925">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0" name="15 CuadroTexto"/>
            <p:cNvSpPr txBox="1"/>
            <p:nvPr/>
          </p:nvSpPr>
          <p:spPr>
            <a:xfrm>
              <a:off x="4525938" y="4813862"/>
              <a:ext cx="2376264" cy="1038500"/>
            </a:xfrm>
            <a:prstGeom prst="rect">
              <a:avLst/>
            </a:prstGeom>
            <a:noFill/>
          </p:spPr>
          <p:txBody>
            <a:bodyPr wrap="square" rtlCol="0">
              <a:spAutoFit/>
            </a:bodyPr>
            <a:lstStyle/>
            <a:p>
              <a:pPr algn="ctr"/>
              <a:r>
                <a:rPr lang="es-MX" sz="1600" b="1" dirty="0" smtClean="0">
                  <a:solidFill>
                    <a:schemeClr val="tx2"/>
                  </a:solidFill>
                </a:rPr>
                <a:t>(</a:t>
              </a:r>
              <a:r>
                <a:rPr lang="es-MX" sz="1800" b="1" dirty="0" smtClean="0">
                  <a:solidFill>
                    <a:schemeClr val="tx2"/>
                  </a:solidFill>
                </a:rPr>
                <a:t>18 meses)</a:t>
              </a:r>
            </a:p>
            <a:p>
              <a:pPr algn="ctr"/>
              <a:r>
                <a:rPr lang="es-MX" sz="1800" b="1" dirty="0" smtClean="0">
                  <a:solidFill>
                    <a:schemeClr val="tx2"/>
                  </a:solidFill>
                </a:rPr>
                <a:t>Operatividad Total del Centro de Convenciones</a:t>
              </a:r>
              <a:endParaRPr lang="en-US" sz="1800" b="1" dirty="0">
                <a:solidFill>
                  <a:schemeClr val="tx2"/>
                </a:solidFill>
              </a:endParaRPr>
            </a:p>
          </p:txBody>
        </p:sp>
        <p:cxnSp>
          <p:nvCxnSpPr>
            <p:cNvPr id="11" name="17 Conector recto de flecha"/>
            <p:cNvCxnSpPr/>
            <p:nvPr/>
          </p:nvCxnSpPr>
          <p:spPr>
            <a:xfrm>
              <a:off x="4453930" y="4839011"/>
              <a:ext cx="0" cy="1296144"/>
            </a:xfrm>
            <a:prstGeom prst="straightConnector1">
              <a:avLst/>
            </a:prstGeom>
            <a:ln w="34925">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2" name="27 Conector curvado"/>
            <p:cNvCxnSpPr/>
            <p:nvPr/>
          </p:nvCxnSpPr>
          <p:spPr>
            <a:xfrm>
              <a:off x="2365698" y="4826311"/>
              <a:ext cx="2520280" cy="12700"/>
            </a:xfrm>
            <a:prstGeom prst="curvedConnector3">
              <a:avLst>
                <a:gd name="adj1" fmla="val 50000"/>
              </a:avLst>
            </a:prstGeom>
            <a:ln w="34925">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3" name="33 CuadroTexto"/>
            <p:cNvSpPr txBox="1"/>
            <p:nvPr/>
          </p:nvSpPr>
          <p:spPr>
            <a:xfrm>
              <a:off x="2725738" y="6168254"/>
              <a:ext cx="4032448" cy="830997"/>
            </a:xfrm>
            <a:prstGeom prst="rect">
              <a:avLst/>
            </a:prstGeom>
            <a:noFill/>
          </p:spPr>
          <p:txBody>
            <a:bodyPr wrap="square" rtlCol="0">
              <a:spAutoFit/>
            </a:bodyPr>
            <a:lstStyle/>
            <a:p>
              <a:pPr algn="ctr"/>
              <a:r>
                <a:rPr lang="es-MX" sz="1600" b="1" dirty="0" smtClean="0">
                  <a:solidFill>
                    <a:schemeClr val="tx2">
                      <a:lumMod val="10000"/>
                    </a:schemeClr>
                  </a:solidFill>
                </a:rPr>
                <a:t>Las actividades de la UEN deberán comenzar 6 meses antes de la apertura del CC para crear portafolio de negocios</a:t>
              </a:r>
              <a:endParaRPr lang="en-US" sz="1600" b="1" dirty="0">
                <a:solidFill>
                  <a:schemeClr val="tx2">
                    <a:lumMod val="10000"/>
                  </a:schemeClr>
                </a:solidFill>
              </a:endParaRPr>
            </a:p>
          </p:txBody>
        </p:sp>
        <p:sp>
          <p:nvSpPr>
            <p:cNvPr id="14" name="34 CuadroTexto"/>
            <p:cNvSpPr txBox="1"/>
            <p:nvPr/>
          </p:nvSpPr>
          <p:spPr>
            <a:xfrm>
              <a:off x="6830194" y="5343067"/>
              <a:ext cx="2583265" cy="1757461"/>
            </a:xfrm>
            <a:prstGeom prst="rect">
              <a:avLst/>
            </a:prstGeom>
            <a:noFill/>
          </p:spPr>
          <p:txBody>
            <a:bodyPr wrap="square" rtlCol="0">
              <a:spAutoFit/>
            </a:bodyPr>
            <a:lstStyle/>
            <a:p>
              <a:pPr marL="342900" indent="-342900" algn="just">
                <a:buFont typeface="+mj-lt"/>
                <a:buAutoNum type="arabicPeriod" startAt="3"/>
              </a:pPr>
              <a:r>
                <a:rPr lang="es-MX" sz="1400" dirty="0" smtClean="0">
                  <a:solidFill>
                    <a:schemeClr val="tx2"/>
                  </a:solidFill>
                </a:rPr>
                <a:t>Establecer  el impulso de la Industria de  Reuniones en la Ciudad, </a:t>
              </a:r>
              <a:r>
                <a:rPr lang="es-MX" sz="1400" b="1" dirty="0" smtClean="0">
                  <a:solidFill>
                    <a:schemeClr val="tx2"/>
                  </a:solidFill>
                </a:rPr>
                <a:t>active la colaboración público-privada </a:t>
              </a:r>
              <a:r>
                <a:rPr lang="es-MX" sz="1400" dirty="0" smtClean="0">
                  <a:solidFill>
                    <a:schemeClr val="tx2"/>
                  </a:solidFill>
                </a:rPr>
                <a:t>y demuestre  el compromiso del Gobierno Municipal (Alcalde de Quito)  hacía los mercados potenciales </a:t>
              </a:r>
              <a:endParaRPr lang="en-US" sz="1400" dirty="0">
                <a:solidFill>
                  <a:schemeClr val="tx2"/>
                </a:solidFill>
              </a:endParaRPr>
            </a:p>
          </p:txBody>
        </p:sp>
        <p:sp>
          <p:nvSpPr>
            <p:cNvPr id="15" name="36 CuadroTexto"/>
            <p:cNvSpPr txBox="1"/>
            <p:nvPr/>
          </p:nvSpPr>
          <p:spPr>
            <a:xfrm>
              <a:off x="6830194" y="4532395"/>
              <a:ext cx="2520280" cy="738664"/>
            </a:xfrm>
            <a:prstGeom prst="rect">
              <a:avLst/>
            </a:prstGeom>
            <a:noFill/>
          </p:spPr>
          <p:txBody>
            <a:bodyPr wrap="square" rtlCol="0">
              <a:spAutoFit/>
            </a:bodyPr>
            <a:lstStyle/>
            <a:p>
              <a:pPr marL="342900" indent="-342900" algn="just">
                <a:buFont typeface="+mj-lt"/>
                <a:buAutoNum type="arabicPeriod" startAt="2"/>
              </a:pPr>
              <a:r>
                <a:rPr lang="es-MX" sz="1400" dirty="0" smtClean="0">
                  <a:solidFill>
                    <a:schemeClr val="tx2">
                      <a:lumMod val="10000"/>
                    </a:schemeClr>
                  </a:solidFill>
                </a:rPr>
                <a:t>Con  una misión especifica y el desarrollo de un plan de objetivos de negocio</a:t>
              </a:r>
              <a:endParaRPr lang="en-US" sz="1400" dirty="0">
                <a:solidFill>
                  <a:schemeClr val="tx2">
                    <a:lumMod val="10000"/>
                  </a:schemeClr>
                </a:solidFill>
              </a:endParaRPr>
            </a:p>
          </p:txBody>
        </p:sp>
        <p:sp>
          <p:nvSpPr>
            <p:cNvPr id="16" name="37 CuadroTexto"/>
            <p:cNvSpPr txBox="1"/>
            <p:nvPr/>
          </p:nvSpPr>
          <p:spPr>
            <a:xfrm>
              <a:off x="6830194" y="2805364"/>
              <a:ext cx="2583265" cy="1169551"/>
            </a:xfrm>
            <a:prstGeom prst="rect">
              <a:avLst/>
            </a:prstGeom>
            <a:noFill/>
          </p:spPr>
          <p:txBody>
            <a:bodyPr wrap="square" rtlCol="0">
              <a:spAutoFit/>
            </a:bodyPr>
            <a:lstStyle/>
            <a:p>
              <a:pPr marL="342900" indent="-342900" algn="just">
                <a:buFont typeface="+mj-lt"/>
                <a:buAutoNum type="arabicPeriod"/>
              </a:pPr>
              <a:r>
                <a:rPr lang="es-MX" sz="1400" dirty="0" smtClean="0">
                  <a:solidFill>
                    <a:schemeClr val="tx2">
                      <a:lumMod val="10000"/>
                    </a:schemeClr>
                  </a:solidFill>
                </a:rPr>
                <a:t>Con visión integral para el desarrollo de Congresos y Convenciones  y plan de ejecución de programas de acción </a:t>
              </a:r>
              <a:endParaRPr lang="en-US" sz="1400" dirty="0">
                <a:solidFill>
                  <a:schemeClr val="tx2">
                    <a:lumMod val="10000"/>
                  </a:schemeClr>
                </a:solidFill>
              </a:endParaRPr>
            </a:p>
          </p:txBody>
        </p:sp>
        <p:cxnSp>
          <p:nvCxnSpPr>
            <p:cNvPr id="17" name="35 Forma"/>
            <p:cNvCxnSpPr>
              <a:stCxn id="13" idx="3"/>
              <a:endCxn id="16" idx="0"/>
            </p:cNvCxnSpPr>
            <p:nvPr/>
          </p:nvCxnSpPr>
          <p:spPr>
            <a:xfrm flipV="1">
              <a:off x="6758186" y="2805364"/>
              <a:ext cx="1363641" cy="3778389"/>
            </a:xfrm>
            <a:prstGeom prst="bentConnector4">
              <a:avLst>
                <a:gd name="adj1" fmla="val 2640"/>
                <a:gd name="adj2" fmla="val 106050"/>
              </a:avLst>
            </a:prstGeom>
            <a:ln w="34925">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8" name="50 CuadroTexto"/>
            <p:cNvSpPr txBox="1"/>
            <p:nvPr/>
          </p:nvSpPr>
          <p:spPr>
            <a:xfrm>
              <a:off x="1065043" y="2301271"/>
              <a:ext cx="4464496" cy="646331"/>
            </a:xfrm>
            <a:prstGeom prst="rect">
              <a:avLst/>
            </a:prstGeom>
            <a:noFill/>
          </p:spPr>
          <p:txBody>
            <a:bodyPr wrap="square" rtlCol="0">
              <a:spAutoFit/>
            </a:bodyPr>
            <a:lstStyle/>
            <a:p>
              <a:pPr algn="ctr"/>
              <a:r>
                <a:rPr lang="es-MX" sz="1800" b="1" dirty="0" smtClean="0">
                  <a:solidFill>
                    <a:schemeClr val="tx2">
                      <a:lumMod val="10000"/>
                    </a:schemeClr>
                  </a:solidFill>
                </a:rPr>
                <a:t>Unidad Estratégica de Negocios</a:t>
              </a:r>
            </a:p>
            <a:p>
              <a:pPr algn="ctr"/>
              <a:r>
                <a:rPr lang="es-MX" sz="1800" b="1" dirty="0" smtClean="0">
                  <a:solidFill>
                    <a:schemeClr val="tx2">
                      <a:lumMod val="10000"/>
                    </a:schemeClr>
                  </a:solidFill>
                </a:rPr>
                <a:t>(UEN)  </a:t>
              </a:r>
              <a:endParaRPr lang="en-US" sz="1800" b="1" dirty="0">
                <a:solidFill>
                  <a:schemeClr val="tx2">
                    <a:lumMod val="10000"/>
                  </a:schemeClr>
                </a:solidFill>
              </a:endParaRPr>
            </a:p>
          </p:txBody>
        </p:sp>
      </p:grpSp>
    </p:spTree>
    <p:extLst>
      <p:ext uri="{BB962C8B-B14F-4D97-AF65-F5344CB8AC3E}">
        <p14:creationId xmlns:p14="http://schemas.microsoft.com/office/powerpoint/2010/main" val="314198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dirty="0" smtClean="0"/>
              <a:t>Configuración institucional de la UEN o Comité RICE</a:t>
            </a:r>
            <a:endParaRPr lang="es-ES" dirty="0"/>
          </a:p>
        </p:txBody>
      </p:sp>
      <p:sp>
        <p:nvSpPr>
          <p:cNvPr id="3" name="Slide Number Placeholder 2"/>
          <p:cNvSpPr>
            <a:spLocks noGrp="1"/>
          </p:cNvSpPr>
          <p:nvPr>
            <p:ph type="sldNum" sz="quarter" idx="10"/>
          </p:nvPr>
        </p:nvSpPr>
        <p:spPr/>
        <p:txBody>
          <a:bodyPr/>
          <a:lstStyle/>
          <a:p>
            <a:fld id="{B8F9516C-5F28-47A9-93BC-66E5818D1F1D}" type="slidenum">
              <a:rPr lang="es-ES" smtClean="0">
                <a:solidFill>
                  <a:srgbClr val="002776"/>
                </a:solidFill>
              </a:rPr>
              <a:pPr/>
              <a:t>15</a:t>
            </a:fld>
            <a:endParaRPr lang="es-ES">
              <a:solidFill>
                <a:srgbClr val="002776"/>
              </a:solidFill>
            </a:endParaRPr>
          </a:p>
        </p:txBody>
      </p:sp>
      <p:sp>
        <p:nvSpPr>
          <p:cNvPr id="5" name="Rounded Rectangle 4"/>
          <p:cNvSpPr/>
          <p:nvPr/>
        </p:nvSpPr>
        <p:spPr>
          <a:xfrm>
            <a:off x="873540" y="1870770"/>
            <a:ext cx="3004326" cy="79208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dirty="0" smtClean="0">
                <a:solidFill>
                  <a:schemeClr val="tx1">
                    <a:lumMod val="85000"/>
                  </a:schemeClr>
                </a:solidFill>
              </a:rPr>
              <a:t>Gerente de Quito Turismo - Presidente</a:t>
            </a:r>
            <a:endParaRPr lang="en-US" b="1" dirty="0">
              <a:solidFill>
                <a:schemeClr val="tx1">
                  <a:lumMod val="85000"/>
                </a:schemeClr>
              </a:solidFill>
            </a:endParaRPr>
          </a:p>
        </p:txBody>
      </p:sp>
      <p:sp>
        <p:nvSpPr>
          <p:cNvPr id="6" name="TextBox 5"/>
          <p:cNvSpPr txBox="1"/>
          <p:nvPr/>
        </p:nvSpPr>
        <p:spPr>
          <a:xfrm>
            <a:off x="333480" y="1163347"/>
            <a:ext cx="3508382" cy="338554"/>
          </a:xfrm>
          <a:prstGeom prst="rect">
            <a:avLst/>
          </a:prstGeom>
          <a:noFill/>
        </p:spPr>
        <p:txBody>
          <a:bodyPr wrap="square" rtlCol="0">
            <a:spAutoFit/>
          </a:bodyPr>
          <a:lstStyle/>
          <a:p>
            <a:pPr algn="ctr"/>
            <a:r>
              <a:rPr lang="es-ES_tradnl" sz="1600" b="1" i="1" dirty="0" smtClean="0">
                <a:solidFill>
                  <a:schemeClr val="tx1">
                    <a:lumMod val="50000"/>
                  </a:schemeClr>
                </a:solidFill>
              </a:rPr>
              <a:t>Propuesta o ejemplo ilustrativo</a:t>
            </a:r>
            <a:endParaRPr lang="es-ES" sz="1600" b="1" i="1" dirty="0">
              <a:solidFill>
                <a:schemeClr val="tx1">
                  <a:lumMod val="50000"/>
                </a:schemeClr>
              </a:solidFill>
            </a:endParaRPr>
          </a:p>
        </p:txBody>
      </p:sp>
      <p:sp>
        <p:nvSpPr>
          <p:cNvPr id="7" name="Rounded Rectangle 6"/>
          <p:cNvSpPr/>
          <p:nvPr/>
        </p:nvSpPr>
        <p:spPr>
          <a:xfrm>
            <a:off x="621512" y="2887042"/>
            <a:ext cx="3688402" cy="2152080"/>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s-MX" b="1" dirty="0" smtClean="0">
                <a:solidFill>
                  <a:schemeClr val="tx1">
                    <a:lumMod val="85000"/>
                  </a:schemeClr>
                </a:solidFill>
              </a:rPr>
              <a:t>Junta de Gobierno</a:t>
            </a:r>
            <a:endParaRPr lang="en-US" b="1" dirty="0">
              <a:solidFill>
                <a:schemeClr val="tx1">
                  <a:lumMod val="85000"/>
                </a:schemeClr>
              </a:solidFill>
            </a:endParaRPr>
          </a:p>
        </p:txBody>
      </p:sp>
      <p:sp>
        <p:nvSpPr>
          <p:cNvPr id="8" name="Rounded Rectangle 7"/>
          <p:cNvSpPr/>
          <p:nvPr/>
        </p:nvSpPr>
        <p:spPr>
          <a:xfrm>
            <a:off x="709514" y="3527076"/>
            <a:ext cx="1694981" cy="129602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dirty="0" smtClean="0">
                <a:solidFill>
                  <a:schemeClr val="tx1">
                    <a:lumMod val="85000"/>
                  </a:schemeClr>
                </a:solidFill>
              </a:rPr>
              <a:t>Sector</a:t>
            </a:r>
          </a:p>
          <a:p>
            <a:pPr algn="ctr"/>
            <a:r>
              <a:rPr lang="es-MX" b="1" dirty="0" smtClean="0">
                <a:solidFill>
                  <a:schemeClr val="tx1">
                    <a:lumMod val="85000"/>
                  </a:schemeClr>
                </a:solidFill>
              </a:rPr>
              <a:t>Privado:</a:t>
            </a:r>
          </a:p>
          <a:p>
            <a:pPr algn="ctr"/>
            <a:r>
              <a:rPr lang="es-MX" b="1" dirty="0" smtClean="0">
                <a:solidFill>
                  <a:schemeClr val="tx1">
                    <a:lumMod val="85000"/>
                  </a:schemeClr>
                </a:solidFill>
              </a:rPr>
              <a:t>5 asientos</a:t>
            </a:r>
            <a:endParaRPr lang="en-US" b="1" dirty="0">
              <a:solidFill>
                <a:schemeClr val="tx1">
                  <a:lumMod val="85000"/>
                </a:schemeClr>
              </a:solidFill>
            </a:endParaRPr>
          </a:p>
        </p:txBody>
      </p:sp>
      <p:sp>
        <p:nvSpPr>
          <p:cNvPr id="9" name="Rounded Rectangle 8"/>
          <p:cNvSpPr/>
          <p:nvPr/>
        </p:nvSpPr>
        <p:spPr>
          <a:xfrm>
            <a:off x="2457104" y="3527076"/>
            <a:ext cx="1694981" cy="129602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dirty="0" smtClean="0">
                <a:solidFill>
                  <a:schemeClr val="tx1">
                    <a:lumMod val="85000"/>
                  </a:schemeClr>
                </a:solidFill>
              </a:rPr>
              <a:t>Sector Público:</a:t>
            </a:r>
          </a:p>
          <a:p>
            <a:pPr algn="ctr"/>
            <a:r>
              <a:rPr lang="es-MX" b="1" dirty="0" smtClean="0">
                <a:solidFill>
                  <a:schemeClr val="tx1">
                    <a:lumMod val="85000"/>
                  </a:schemeClr>
                </a:solidFill>
              </a:rPr>
              <a:t>2 asientos</a:t>
            </a:r>
            <a:endParaRPr lang="en-US" b="1" dirty="0">
              <a:solidFill>
                <a:schemeClr val="tx1">
                  <a:lumMod val="85000"/>
                </a:schemeClr>
              </a:solidFill>
            </a:endParaRPr>
          </a:p>
        </p:txBody>
      </p:sp>
      <p:sp>
        <p:nvSpPr>
          <p:cNvPr id="10" name="Rounded Rectangle 9"/>
          <p:cNvSpPr/>
          <p:nvPr/>
        </p:nvSpPr>
        <p:spPr>
          <a:xfrm>
            <a:off x="4409366" y="3742978"/>
            <a:ext cx="1614355" cy="878604"/>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s-MX" b="1" dirty="0" smtClean="0">
                <a:solidFill>
                  <a:schemeClr val="tx1">
                    <a:lumMod val="85000"/>
                  </a:schemeClr>
                </a:solidFill>
              </a:rPr>
              <a:t>Órgano consultivo</a:t>
            </a:r>
            <a:endParaRPr lang="en-US" b="1" dirty="0">
              <a:solidFill>
                <a:schemeClr val="tx1">
                  <a:lumMod val="85000"/>
                </a:schemeClr>
              </a:solidFill>
            </a:endParaRPr>
          </a:p>
        </p:txBody>
      </p:sp>
      <p:sp>
        <p:nvSpPr>
          <p:cNvPr id="11" name="Rounded Rectangle 10"/>
          <p:cNvSpPr/>
          <p:nvPr/>
        </p:nvSpPr>
        <p:spPr>
          <a:xfrm>
            <a:off x="333480" y="6013048"/>
            <a:ext cx="1844201" cy="1258322"/>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s-MX" b="1" dirty="0" smtClean="0">
                <a:solidFill>
                  <a:schemeClr val="tx1">
                    <a:lumMod val="85000"/>
                  </a:schemeClr>
                </a:solidFill>
              </a:rPr>
              <a:t>Consejo Asesor de Clientes</a:t>
            </a:r>
            <a:endParaRPr lang="en-US" b="1" dirty="0">
              <a:solidFill>
                <a:schemeClr val="tx1">
                  <a:lumMod val="85000"/>
                </a:schemeClr>
              </a:solidFill>
            </a:endParaRPr>
          </a:p>
        </p:txBody>
      </p:sp>
      <p:sp>
        <p:nvSpPr>
          <p:cNvPr id="12" name="Rounded Rectangle 11"/>
          <p:cNvSpPr/>
          <p:nvPr/>
        </p:nvSpPr>
        <p:spPr>
          <a:xfrm>
            <a:off x="2437706" y="6045835"/>
            <a:ext cx="2232248" cy="1258322"/>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s-MX" b="1" dirty="0" smtClean="0">
                <a:solidFill>
                  <a:schemeClr val="tx1">
                    <a:lumMod val="85000"/>
                  </a:schemeClr>
                </a:solidFill>
              </a:rPr>
              <a:t>Comité de Postulaciones o Consultivo</a:t>
            </a:r>
            <a:endParaRPr lang="en-US" b="1" dirty="0">
              <a:solidFill>
                <a:schemeClr val="tx1">
                  <a:lumMod val="85000"/>
                </a:schemeClr>
              </a:solidFill>
            </a:endParaRPr>
          </a:p>
        </p:txBody>
      </p:sp>
      <p:sp>
        <p:nvSpPr>
          <p:cNvPr id="13" name="Rounded Rectangle 12"/>
          <p:cNvSpPr/>
          <p:nvPr/>
        </p:nvSpPr>
        <p:spPr>
          <a:xfrm>
            <a:off x="427505" y="5105959"/>
            <a:ext cx="4336474" cy="432039"/>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dirty="0" smtClean="0">
                <a:solidFill>
                  <a:schemeClr val="bg1"/>
                </a:solidFill>
              </a:rPr>
              <a:t>Director de la UEN</a:t>
            </a:r>
            <a:endParaRPr lang="en-US" b="1" dirty="0">
              <a:solidFill>
                <a:schemeClr val="bg1"/>
              </a:solidFill>
            </a:endParaRPr>
          </a:p>
        </p:txBody>
      </p:sp>
      <p:sp>
        <p:nvSpPr>
          <p:cNvPr id="16" name="TextBox 15"/>
          <p:cNvSpPr txBox="1"/>
          <p:nvPr/>
        </p:nvSpPr>
        <p:spPr>
          <a:xfrm>
            <a:off x="4149653" y="1870770"/>
            <a:ext cx="5270397" cy="830997"/>
          </a:xfrm>
          <a:prstGeom prst="rect">
            <a:avLst/>
          </a:prstGeom>
          <a:noFill/>
        </p:spPr>
        <p:txBody>
          <a:bodyPr wrap="square" rtlCol="0">
            <a:spAutoFit/>
          </a:bodyPr>
          <a:lstStyle/>
          <a:p>
            <a:r>
              <a:rPr lang="es-ES_tradnl" sz="1200" dirty="0" smtClean="0"/>
              <a:t>UEN: quien conforma equipo e  integra a la industria sus órganos de gobernanza, comparte la administración de los recursos etiquetados par la industria de reuniones, ofrece programas de certificación, aporta recursos de otras áreas de la institución.</a:t>
            </a:r>
            <a:endParaRPr lang="es-ES" sz="1200" dirty="0"/>
          </a:p>
        </p:txBody>
      </p:sp>
      <p:sp>
        <p:nvSpPr>
          <p:cNvPr id="17" name="TextBox 16"/>
          <p:cNvSpPr txBox="1"/>
          <p:nvPr/>
        </p:nvSpPr>
        <p:spPr>
          <a:xfrm>
            <a:off x="6262074" y="3825431"/>
            <a:ext cx="3389390" cy="461665"/>
          </a:xfrm>
          <a:prstGeom prst="rect">
            <a:avLst/>
          </a:prstGeom>
          <a:noFill/>
        </p:spPr>
        <p:txBody>
          <a:bodyPr wrap="square" rtlCol="0">
            <a:spAutoFit/>
          </a:bodyPr>
          <a:lstStyle/>
          <a:p>
            <a:r>
              <a:rPr lang="es-ES_tradnl" sz="1200" dirty="0" smtClean="0"/>
              <a:t>Órgano de consulta de la Junta de Gobierno. Este órgano tiene voz pero no voto</a:t>
            </a:r>
            <a:endParaRPr lang="es-ES" sz="1200" dirty="0"/>
          </a:p>
        </p:txBody>
      </p:sp>
      <p:sp>
        <p:nvSpPr>
          <p:cNvPr id="18" name="TextBox 17"/>
          <p:cNvSpPr txBox="1"/>
          <p:nvPr/>
        </p:nvSpPr>
        <p:spPr>
          <a:xfrm>
            <a:off x="4669954" y="2878882"/>
            <a:ext cx="4842608" cy="830997"/>
          </a:xfrm>
          <a:prstGeom prst="rect">
            <a:avLst/>
          </a:prstGeom>
          <a:noFill/>
        </p:spPr>
        <p:txBody>
          <a:bodyPr wrap="square" rtlCol="0">
            <a:spAutoFit/>
          </a:bodyPr>
          <a:lstStyle/>
          <a:p>
            <a:pPr algn="just"/>
            <a:r>
              <a:rPr lang="es-ES_tradnl" sz="1200" dirty="0" smtClean="0"/>
              <a:t>Administración de recursos destinado a reuniones basado en acuerdos de la Junta, independientemente de cómo se articule la ejecución del presupuesto.</a:t>
            </a:r>
          </a:p>
          <a:p>
            <a:pPr algn="just"/>
            <a:r>
              <a:rPr lang="es-ES_tradnl" sz="1200" dirty="0" smtClean="0"/>
              <a:t>Presupuesto basado en aportaciones en efectivo y en especies</a:t>
            </a:r>
            <a:endParaRPr lang="es-ES" sz="1200" dirty="0"/>
          </a:p>
        </p:txBody>
      </p:sp>
      <p:sp>
        <p:nvSpPr>
          <p:cNvPr id="19" name="TextBox 18"/>
          <p:cNvSpPr txBox="1"/>
          <p:nvPr/>
        </p:nvSpPr>
        <p:spPr>
          <a:xfrm>
            <a:off x="4957986" y="5080042"/>
            <a:ext cx="4554576" cy="461665"/>
          </a:xfrm>
          <a:prstGeom prst="rect">
            <a:avLst/>
          </a:prstGeom>
          <a:noFill/>
        </p:spPr>
        <p:txBody>
          <a:bodyPr wrap="square" rtlCol="0">
            <a:spAutoFit/>
          </a:bodyPr>
          <a:lstStyle/>
          <a:p>
            <a:r>
              <a:rPr lang="es-ES_tradnl" sz="1200" dirty="0" smtClean="0"/>
              <a:t>Formula y ejecuta l plan estratégico que la Junta de Gobierno decida en sus sesiones, arma un equipo y dirige la operación.</a:t>
            </a:r>
            <a:endParaRPr lang="es-ES" sz="1200" dirty="0"/>
          </a:p>
        </p:txBody>
      </p:sp>
      <p:sp>
        <p:nvSpPr>
          <p:cNvPr id="20" name="TextBox 19"/>
          <p:cNvSpPr txBox="1"/>
          <p:nvPr/>
        </p:nvSpPr>
        <p:spPr>
          <a:xfrm>
            <a:off x="4974105" y="5679150"/>
            <a:ext cx="4968552" cy="1200329"/>
          </a:xfrm>
          <a:prstGeom prst="rect">
            <a:avLst/>
          </a:prstGeom>
          <a:noFill/>
        </p:spPr>
        <p:txBody>
          <a:bodyPr wrap="square" rtlCol="0">
            <a:spAutoFit/>
          </a:bodyPr>
          <a:lstStyle/>
          <a:p>
            <a:pPr algn="just"/>
            <a:r>
              <a:rPr lang="es-ES_tradnl" sz="1200" dirty="0" smtClean="0"/>
              <a:t>Garantiza el alineamiento de la UEN con las necesidades y tendencias del mercado, constituido por </a:t>
            </a:r>
            <a:r>
              <a:rPr lang="es-ES_tradnl" sz="1200" dirty="0" err="1" smtClean="0"/>
              <a:t>OPCs</a:t>
            </a:r>
            <a:r>
              <a:rPr lang="es-ES_tradnl" sz="1200" dirty="0" smtClean="0"/>
              <a:t>, Meeting </a:t>
            </a:r>
            <a:r>
              <a:rPr lang="es-ES_tradnl" sz="1200" dirty="0" err="1" smtClean="0"/>
              <a:t>Planners</a:t>
            </a:r>
            <a:r>
              <a:rPr lang="es-ES_tradnl" sz="1200" dirty="0" smtClean="0"/>
              <a:t>, corporativos, asociaciones, intermediarios internacionales.  Casa 6 meses se sugiere realizar un taller con expertos para que asesore en materia de: estrategia de marketing, posicionamiento de marca, percepciones, infraestructura</a:t>
            </a:r>
            <a:endParaRPr lang="es-ES" sz="1200" dirty="0"/>
          </a:p>
        </p:txBody>
      </p:sp>
      <p:sp>
        <p:nvSpPr>
          <p:cNvPr id="21" name="TextBox 20"/>
          <p:cNvSpPr txBox="1"/>
          <p:nvPr/>
        </p:nvSpPr>
        <p:spPr>
          <a:xfrm>
            <a:off x="4974105" y="7014588"/>
            <a:ext cx="4554576" cy="276999"/>
          </a:xfrm>
          <a:prstGeom prst="rect">
            <a:avLst/>
          </a:prstGeom>
          <a:noFill/>
        </p:spPr>
        <p:txBody>
          <a:bodyPr wrap="square" rtlCol="0">
            <a:spAutoFit/>
          </a:bodyPr>
          <a:lstStyle/>
          <a:p>
            <a:r>
              <a:rPr lang="es-ES_tradnl" sz="1200" dirty="0" smtClean="0"/>
              <a:t>Coadyuva a formular la estrategia para postularse a Congresos</a:t>
            </a:r>
            <a:endParaRPr lang="es-ES" sz="1200" dirty="0"/>
          </a:p>
        </p:txBody>
      </p:sp>
      <p:cxnSp>
        <p:nvCxnSpPr>
          <p:cNvPr id="25" name="Elbow Connector 24"/>
          <p:cNvCxnSpPr>
            <a:stCxn id="11" idx="0"/>
          </p:cNvCxnSpPr>
          <p:nvPr/>
        </p:nvCxnSpPr>
        <p:spPr>
          <a:xfrm rot="5400000" flipH="1" flipV="1">
            <a:off x="3068656" y="3999295"/>
            <a:ext cx="200679" cy="3826828"/>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4747511" y="5294935"/>
            <a:ext cx="28803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a:off x="4686073" y="7089672"/>
            <a:ext cx="28803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5979157" y="3963082"/>
            <a:ext cx="28803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3661842" y="3238922"/>
            <a:ext cx="100811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3877866" y="2014786"/>
            <a:ext cx="33127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03525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257506" y="3521357"/>
            <a:ext cx="7544991" cy="1365063"/>
          </a:xfrm>
        </p:spPr>
        <p:txBody>
          <a:bodyPr anchor="t"/>
          <a:lstStyle/>
          <a:p>
            <a:r>
              <a:rPr lang="es-ES_tradnl" sz="2843" dirty="0" smtClean="0">
                <a:solidFill>
                  <a:schemeClr val="bg1"/>
                </a:solidFill>
              </a:rPr>
              <a:t>1.4. Pilar II: Inversión en los mercados y recursos requeridos</a:t>
            </a:r>
            <a:endParaRPr lang="es-CL" sz="2843" dirty="0">
              <a:solidFill>
                <a:schemeClr val="bg2"/>
              </a:solidFill>
            </a:endParaRPr>
          </a:p>
          <a:p>
            <a:endParaRPr lang="es-ES_tradnl" sz="2843" dirty="0">
              <a:solidFill>
                <a:schemeClr val="bg1"/>
              </a:solidFill>
            </a:endParaRPr>
          </a:p>
        </p:txBody>
      </p:sp>
    </p:spTree>
    <p:extLst>
      <p:ext uri="{BB962C8B-B14F-4D97-AF65-F5344CB8AC3E}">
        <p14:creationId xmlns:p14="http://schemas.microsoft.com/office/powerpoint/2010/main" val="169432727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9291" y="214586"/>
            <a:ext cx="8613151" cy="714375"/>
          </a:xfrm>
        </p:spPr>
        <p:txBody>
          <a:bodyPr/>
          <a:lstStyle/>
          <a:p>
            <a:r>
              <a:rPr lang="es-MX" sz="2400" dirty="0" smtClean="0">
                <a:solidFill>
                  <a:schemeClr val="tx1">
                    <a:lumMod val="85000"/>
                  </a:schemeClr>
                </a:solidFill>
              </a:rPr>
              <a:t>El éxito </a:t>
            </a:r>
            <a:r>
              <a:rPr lang="es-MX" sz="2400" dirty="0">
                <a:solidFill>
                  <a:schemeClr val="tx1">
                    <a:lumMod val="85000"/>
                  </a:schemeClr>
                </a:solidFill>
              </a:rPr>
              <a:t>de la Industria requiere de un compromiso de inversión público-privado</a:t>
            </a:r>
            <a:r>
              <a:rPr lang="en-US" sz="2400" dirty="0"/>
              <a:t/>
            </a:r>
            <a:br>
              <a:rPr lang="en-US" sz="2400" dirty="0"/>
            </a:br>
            <a:endParaRPr lang="es-ES" sz="2400" dirty="0"/>
          </a:p>
        </p:txBody>
      </p:sp>
      <p:sp>
        <p:nvSpPr>
          <p:cNvPr id="3" name="Slide Number Placeholder 2"/>
          <p:cNvSpPr>
            <a:spLocks noGrp="1"/>
          </p:cNvSpPr>
          <p:nvPr>
            <p:ph type="sldNum" sz="quarter" idx="10"/>
          </p:nvPr>
        </p:nvSpPr>
        <p:spPr/>
        <p:txBody>
          <a:bodyPr/>
          <a:lstStyle/>
          <a:p>
            <a:fld id="{B8F9516C-5F28-47A9-93BC-66E5818D1F1D}" type="slidenum">
              <a:rPr lang="es-ES" smtClean="0">
                <a:solidFill>
                  <a:srgbClr val="002776"/>
                </a:solidFill>
              </a:rPr>
              <a:pPr/>
              <a:t>17</a:t>
            </a:fld>
            <a:endParaRPr lang="es-ES">
              <a:solidFill>
                <a:srgbClr val="002776"/>
              </a:solidFill>
            </a:endParaRPr>
          </a:p>
        </p:txBody>
      </p:sp>
      <p:sp>
        <p:nvSpPr>
          <p:cNvPr id="5" name="9 CuadroTexto"/>
          <p:cNvSpPr txBox="1"/>
          <p:nvPr/>
        </p:nvSpPr>
        <p:spPr>
          <a:xfrm>
            <a:off x="329312" y="2504509"/>
            <a:ext cx="1944216" cy="2800767"/>
          </a:xfrm>
          <a:prstGeom prst="rect">
            <a:avLst/>
          </a:prstGeom>
          <a:noFill/>
        </p:spPr>
        <p:txBody>
          <a:bodyPr wrap="square" rtlCol="0">
            <a:spAutoFit/>
          </a:bodyPr>
          <a:lstStyle/>
          <a:p>
            <a:pPr algn="ctr"/>
            <a:r>
              <a:rPr lang="es-MX" sz="1600" dirty="0" smtClean="0"/>
              <a:t>La creación de la UEN y la elaboración del Plan estratégico </a:t>
            </a:r>
          </a:p>
          <a:p>
            <a:pPr algn="ctr"/>
            <a:r>
              <a:rPr lang="es-MX" sz="1600" dirty="0" smtClean="0"/>
              <a:t>de la nueva UEN, aprobado y acompañado por la Junta de Gobierno y que cree “</a:t>
            </a:r>
            <a:r>
              <a:rPr lang="es-MX" sz="1600" dirty="0" err="1" smtClean="0"/>
              <a:t>momentum</a:t>
            </a:r>
            <a:r>
              <a:rPr lang="es-MX" sz="1600" dirty="0" smtClean="0"/>
              <a:t>” y un evento solemnidad</a:t>
            </a:r>
            <a:endParaRPr lang="en-US" sz="1600" dirty="0"/>
          </a:p>
        </p:txBody>
      </p:sp>
      <p:pic>
        <p:nvPicPr>
          <p:cNvPr id="6" name="Picture 2"/>
          <p:cNvPicPr>
            <a:picLocks noChangeAspect="1" noChangeArrowheads="1"/>
          </p:cNvPicPr>
          <p:nvPr/>
        </p:nvPicPr>
        <p:blipFill>
          <a:blip r:embed="rId2" cstate="print"/>
          <a:srcRect/>
          <a:stretch>
            <a:fillRect/>
          </a:stretch>
        </p:blipFill>
        <p:spPr bwMode="auto">
          <a:xfrm>
            <a:off x="2339752" y="2204845"/>
            <a:ext cx="1656184" cy="803209"/>
          </a:xfrm>
          <a:prstGeom prst="rect">
            <a:avLst/>
          </a:prstGeom>
          <a:noFill/>
          <a:ln w="9525">
            <a:noFill/>
            <a:miter lim="800000"/>
            <a:headEnd/>
            <a:tailEnd/>
          </a:ln>
        </p:spPr>
      </p:pic>
      <p:sp>
        <p:nvSpPr>
          <p:cNvPr id="7" name="11 Rectángulo"/>
          <p:cNvSpPr/>
          <p:nvPr/>
        </p:nvSpPr>
        <p:spPr>
          <a:xfrm>
            <a:off x="2339752" y="1340768"/>
            <a:ext cx="4608512" cy="584775"/>
          </a:xfrm>
          <a:prstGeom prst="rect">
            <a:avLst/>
          </a:prstGeom>
        </p:spPr>
        <p:txBody>
          <a:bodyPr wrap="square">
            <a:spAutoFit/>
          </a:bodyPr>
          <a:lstStyle/>
          <a:p>
            <a:pPr algn="ctr"/>
            <a:r>
              <a:rPr lang="es-MX" sz="1600" dirty="0" smtClean="0"/>
              <a:t>Tasa Turística de Alojamiento </a:t>
            </a:r>
          </a:p>
          <a:p>
            <a:pPr algn="ctr"/>
            <a:r>
              <a:rPr lang="es-MX" sz="1600" dirty="0" smtClean="0"/>
              <a:t>20 % fijo de lo que se recauda, Quito Turismo</a:t>
            </a:r>
            <a:endParaRPr lang="en-US" sz="1600" dirty="0" smtClean="0"/>
          </a:p>
        </p:txBody>
      </p:sp>
      <p:sp>
        <p:nvSpPr>
          <p:cNvPr id="8" name="12 Rectángulo"/>
          <p:cNvSpPr/>
          <p:nvPr/>
        </p:nvSpPr>
        <p:spPr>
          <a:xfrm>
            <a:off x="2303748" y="5896828"/>
            <a:ext cx="7262750" cy="1446550"/>
          </a:xfrm>
          <a:prstGeom prst="rect">
            <a:avLst/>
          </a:prstGeom>
        </p:spPr>
        <p:txBody>
          <a:bodyPr wrap="square">
            <a:spAutoFit/>
          </a:bodyPr>
          <a:lstStyle/>
          <a:p>
            <a:pPr algn="ctr"/>
            <a:r>
              <a:rPr lang="es-MX" sz="1600" dirty="0" smtClean="0"/>
              <a:t>Inversiones del </a:t>
            </a:r>
            <a:r>
              <a:rPr lang="es-MX" sz="1600" b="1" dirty="0" smtClean="0"/>
              <a:t>Sector Privado </a:t>
            </a:r>
            <a:r>
              <a:rPr lang="es-MX" sz="1600" dirty="0" smtClean="0"/>
              <a:t>(en especie o efectivo) y del Ministerio de Turismo (los proyectos se presentan en el seno de la Junta de Gobierno y se define su financiamiento y apoyo </a:t>
            </a:r>
          </a:p>
          <a:p>
            <a:pPr algn="ctr"/>
            <a:endParaRPr lang="es-MX" sz="800" dirty="0" smtClean="0"/>
          </a:p>
          <a:p>
            <a:pPr algn="ctr"/>
            <a:r>
              <a:rPr lang="es-MX" sz="1600" dirty="0" smtClean="0"/>
              <a:t>Sector </a:t>
            </a:r>
            <a:r>
              <a:rPr lang="es-MX" sz="1600" dirty="0"/>
              <a:t>Privado (en especie o efectivo) y del </a:t>
            </a:r>
            <a:r>
              <a:rPr lang="es-MX" sz="1600" dirty="0" smtClean="0"/>
              <a:t>sector público (%  </a:t>
            </a:r>
            <a:r>
              <a:rPr lang="es-MX" sz="1600" dirty="0"/>
              <a:t>que se iguala o empata por </a:t>
            </a:r>
            <a:r>
              <a:rPr lang="es-MX" sz="1600" dirty="0" smtClean="0"/>
              <a:t>proyecto: 1:1). </a:t>
            </a:r>
            <a:endParaRPr lang="en-US" sz="1600" dirty="0"/>
          </a:p>
        </p:txBody>
      </p:sp>
      <p:sp>
        <p:nvSpPr>
          <p:cNvPr id="9" name="13 Rectángulo"/>
          <p:cNvSpPr/>
          <p:nvPr/>
        </p:nvSpPr>
        <p:spPr>
          <a:xfrm>
            <a:off x="6813924" y="3008054"/>
            <a:ext cx="2952328" cy="2308324"/>
          </a:xfrm>
          <a:prstGeom prst="rect">
            <a:avLst/>
          </a:prstGeom>
        </p:spPr>
        <p:txBody>
          <a:bodyPr wrap="square">
            <a:spAutoFit/>
          </a:bodyPr>
          <a:lstStyle/>
          <a:p>
            <a:pPr algn="ctr"/>
            <a:r>
              <a:rPr lang="es-MX" sz="1600" dirty="0" smtClean="0"/>
              <a:t>Estableciendo un mecanismo de financiamiento autogenerado y a largo plazo;  que sea ejecutado por QT por ejemplo como órgano ejecutor, para cumplir con la legalidad pero el destino de los recursos se habrá acordado por la Junta</a:t>
            </a:r>
            <a:endParaRPr lang="en-US" sz="1600" dirty="0" smtClean="0"/>
          </a:p>
        </p:txBody>
      </p:sp>
      <p:pic>
        <p:nvPicPr>
          <p:cNvPr id="11" name="Picture 10"/>
          <p:cNvPicPr>
            <a:picLocks noChangeAspect="1"/>
          </p:cNvPicPr>
          <p:nvPr/>
        </p:nvPicPr>
        <p:blipFill>
          <a:blip r:embed="rId3"/>
          <a:stretch>
            <a:fillRect/>
          </a:stretch>
        </p:blipFill>
        <p:spPr>
          <a:xfrm>
            <a:off x="3977578" y="3157739"/>
            <a:ext cx="2970686" cy="2008953"/>
          </a:xfrm>
          <a:prstGeom prst="rect">
            <a:avLst/>
          </a:prstGeom>
        </p:spPr>
      </p:pic>
      <p:sp>
        <p:nvSpPr>
          <p:cNvPr id="12" name="Down Arrow 11"/>
          <p:cNvSpPr/>
          <p:nvPr/>
        </p:nvSpPr>
        <p:spPr>
          <a:xfrm rot="17974304">
            <a:off x="4481361" y="1656468"/>
            <a:ext cx="549010" cy="1894658"/>
          </a:xfrm>
          <a:prstGeom prst="down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 name="Down Arrow 12"/>
          <p:cNvSpPr/>
          <p:nvPr/>
        </p:nvSpPr>
        <p:spPr>
          <a:xfrm rot="14973330">
            <a:off x="3935322" y="4357947"/>
            <a:ext cx="549010" cy="1894658"/>
          </a:xfrm>
          <a:prstGeom prst="down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8378381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cstate="print"/>
          <a:srcRect/>
          <a:stretch>
            <a:fillRect/>
          </a:stretch>
        </p:blipFill>
        <p:spPr bwMode="auto">
          <a:xfrm>
            <a:off x="323527" y="1196752"/>
            <a:ext cx="9413697" cy="5930602"/>
          </a:xfrm>
          <a:prstGeom prst="rect">
            <a:avLst/>
          </a:prstGeom>
          <a:noFill/>
          <a:ln w="9525">
            <a:noFill/>
            <a:miter lim="800000"/>
            <a:headEnd/>
            <a:tailEnd/>
          </a:ln>
        </p:spPr>
      </p:pic>
      <p:pic>
        <p:nvPicPr>
          <p:cNvPr id="3" name="Picture 3" descr="C:\Users\Brenda\AppData\Local\Microsoft\Windows\INetCache\IE\IQOO5T74\Map-Pin-by-Merlin2525[1].png"/>
          <p:cNvPicPr>
            <a:picLocks noChangeAspect="1" noChangeArrowheads="1"/>
          </p:cNvPicPr>
          <p:nvPr/>
        </p:nvPicPr>
        <p:blipFill>
          <a:blip r:embed="rId4" cstate="print"/>
          <a:srcRect/>
          <a:stretch>
            <a:fillRect/>
          </a:stretch>
        </p:blipFill>
        <p:spPr bwMode="auto">
          <a:xfrm>
            <a:off x="6448933" y="1858640"/>
            <a:ext cx="957325" cy="802598"/>
          </a:xfrm>
          <a:prstGeom prst="rect">
            <a:avLst/>
          </a:prstGeom>
          <a:noFill/>
        </p:spPr>
      </p:pic>
      <p:sp>
        <p:nvSpPr>
          <p:cNvPr id="4" name="Text Box 626"/>
          <p:cNvSpPr txBox="1">
            <a:spLocks noChangeArrowheads="1"/>
          </p:cNvSpPr>
          <p:nvPr/>
        </p:nvSpPr>
        <p:spPr bwMode="auto">
          <a:xfrm>
            <a:off x="323528" y="1670611"/>
            <a:ext cx="3888432" cy="1079399"/>
          </a:xfrm>
          <a:prstGeom prst="rect">
            <a:avLst/>
          </a:prstGeom>
          <a:noFill/>
          <a:ln w="12700" algn="ctr">
            <a:noFill/>
            <a:miter lim="800000"/>
            <a:headEnd/>
            <a:tailEnd/>
          </a:ln>
        </p:spPr>
        <p:txBody>
          <a:bodyPr wrap="square" lIns="90000" tIns="46800" rIns="90000" bIns="46800">
            <a:spAutoFit/>
          </a:bodyPr>
          <a:lstStyle/>
          <a:p>
            <a:pPr marL="342900" indent="-342900">
              <a:buFont typeface="+mj-lt"/>
              <a:buAutoNum type="arabicPeriod"/>
            </a:pPr>
            <a:r>
              <a:rPr lang="es-ES" sz="1600" i="1" dirty="0" smtClean="0">
                <a:solidFill>
                  <a:schemeClr val="bg1"/>
                </a:solidFill>
              </a:rPr>
              <a:t>La Ciudad de Quito junto con la Industria de Reuniones  y actores locales (UEN) necesita desarrollar un posicionamiento especializado </a:t>
            </a:r>
          </a:p>
        </p:txBody>
      </p:sp>
      <p:sp>
        <p:nvSpPr>
          <p:cNvPr id="5" name="Text Box 626"/>
          <p:cNvSpPr txBox="1">
            <a:spLocks noChangeArrowheads="1"/>
          </p:cNvSpPr>
          <p:nvPr/>
        </p:nvSpPr>
        <p:spPr bwMode="auto">
          <a:xfrm>
            <a:off x="323528" y="2895468"/>
            <a:ext cx="3888432" cy="833178"/>
          </a:xfrm>
          <a:prstGeom prst="rect">
            <a:avLst/>
          </a:prstGeom>
          <a:noFill/>
          <a:ln w="12700" algn="ctr">
            <a:noFill/>
            <a:miter lim="800000"/>
            <a:headEnd/>
            <a:tailEnd/>
          </a:ln>
        </p:spPr>
        <p:txBody>
          <a:bodyPr wrap="square" lIns="90000" tIns="46800" rIns="90000" bIns="46800">
            <a:spAutoFit/>
          </a:bodyPr>
          <a:lstStyle/>
          <a:p>
            <a:pPr marL="342900" indent="-342900">
              <a:buFont typeface="+mj-lt"/>
              <a:buAutoNum type="arabicPeriod" startAt="2"/>
            </a:pPr>
            <a:r>
              <a:rPr lang="es-ES" sz="1600" i="1" dirty="0" smtClean="0">
                <a:solidFill>
                  <a:schemeClr val="bg1"/>
                </a:solidFill>
              </a:rPr>
              <a:t>Quito necesita una esencia de marca (promesa de valor) alineada a su Industria de Reuniones </a:t>
            </a:r>
          </a:p>
        </p:txBody>
      </p:sp>
      <p:sp>
        <p:nvSpPr>
          <p:cNvPr id="6" name="Text Box 626"/>
          <p:cNvSpPr txBox="1">
            <a:spLocks noChangeArrowheads="1"/>
          </p:cNvSpPr>
          <p:nvPr/>
        </p:nvSpPr>
        <p:spPr bwMode="auto">
          <a:xfrm>
            <a:off x="323528" y="3861769"/>
            <a:ext cx="3770362" cy="1325620"/>
          </a:xfrm>
          <a:prstGeom prst="rect">
            <a:avLst/>
          </a:prstGeom>
          <a:noFill/>
          <a:ln w="12700" algn="ctr">
            <a:noFill/>
            <a:miter lim="800000"/>
            <a:headEnd/>
            <a:tailEnd/>
          </a:ln>
        </p:spPr>
        <p:txBody>
          <a:bodyPr wrap="square" lIns="90000" tIns="46800" rIns="90000" bIns="46800">
            <a:spAutoFit/>
          </a:bodyPr>
          <a:lstStyle/>
          <a:p>
            <a:pPr marL="342900" indent="-342900">
              <a:buFont typeface="+mj-lt"/>
              <a:buAutoNum type="arabicPeriod" startAt="3"/>
            </a:pPr>
            <a:r>
              <a:rPr lang="es-ES" sz="1600" i="1" dirty="0" smtClean="0">
                <a:solidFill>
                  <a:schemeClr val="bg1"/>
                </a:solidFill>
              </a:rPr>
              <a:t>Llevar a cabo un ejercicio de arquitectura de marca  para atacar a los segmentos adecuados y un ejercicio de adecuación producto-mercado</a:t>
            </a:r>
          </a:p>
        </p:txBody>
      </p:sp>
      <p:sp>
        <p:nvSpPr>
          <p:cNvPr id="9" name="Title 8"/>
          <p:cNvSpPr>
            <a:spLocks noGrp="1"/>
          </p:cNvSpPr>
          <p:nvPr>
            <p:ph type="title"/>
          </p:nvPr>
        </p:nvSpPr>
        <p:spPr/>
        <p:txBody>
          <a:bodyPr/>
          <a:lstStyle/>
          <a:p>
            <a:r>
              <a:rPr lang="es-MX" sz="2400" dirty="0" smtClean="0">
                <a:solidFill>
                  <a:schemeClr val="tx1">
                    <a:lumMod val="85000"/>
                  </a:schemeClr>
                </a:solidFill>
              </a:rPr>
              <a:t>Para </a:t>
            </a:r>
            <a:r>
              <a:rPr lang="es-MX" sz="2400" dirty="0">
                <a:solidFill>
                  <a:schemeClr val="tx1">
                    <a:lumMod val="85000"/>
                  </a:schemeClr>
                </a:solidFill>
              </a:rPr>
              <a:t>atraer la demanda, se requiere historias ,propuestas de valor convincentes  y desarrollo de marca </a:t>
            </a:r>
            <a:endParaRPr lang="es-ES" sz="2400" dirty="0"/>
          </a:p>
        </p:txBody>
      </p:sp>
    </p:spTree>
    <p:extLst>
      <p:ext uri="{BB962C8B-B14F-4D97-AF65-F5344CB8AC3E}">
        <p14:creationId xmlns:p14="http://schemas.microsoft.com/office/powerpoint/2010/main" val="187754339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9291" y="286594"/>
            <a:ext cx="8397127" cy="714375"/>
          </a:xfrm>
        </p:spPr>
        <p:txBody>
          <a:bodyPr/>
          <a:lstStyle/>
          <a:p>
            <a:r>
              <a:rPr lang="es-ES_tradnl" dirty="0" smtClean="0"/>
              <a:t>Ejercicio propuesto como </a:t>
            </a:r>
            <a:r>
              <a:rPr lang="es-ES_tradnl" b="0" dirty="0" smtClean="0"/>
              <a:t> </a:t>
            </a:r>
            <a:r>
              <a:rPr lang="es-MX" sz="2400" dirty="0">
                <a:solidFill>
                  <a:schemeClr val="tx1">
                    <a:lumMod val="85000"/>
                  </a:schemeClr>
                </a:solidFill>
              </a:rPr>
              <a:t>ejercicio para desarrollar  oportunidades de negocio en el destino</a:t>
            </a:r>
            <a:br>
              <a:rPr lang="es-MX" sz="2400" dirty="0">
                <a:solidFill>
                  <a:schemeClr val="tx1">
                    <a:lumMod val="85000"/>
                  </a:schemeClr>
                </a:solidFill>
              </a:rPr>
            </a:br>
            <a:endParaRPr lang="es-ES" dirty="0"/>
          </a:p>
        </p:txBody>
      </p:sp>
      <p:sp>
        <p:nvSpPr>
          <p:cNvPr id="3" name="Slide Number Placeholder 2"/>
          <p:cNvSpPr>
            <a:spLocks noGrp="1"/>
          </p:cNvSpPr>
          <p:nvPr>
            <p:ph type="sldNum" sz="quarter" idx="10"/>
          </p:nvPr>
        </p:nvSpPr>
        <p:spPr/>
        <p:txBody>
          <a:bodyPr/>
          <a:lstStyle/>
          <a:p>
            <a:fld id="{B8F9516C-5F28-47A9-93BC-66E5818D1F1D}" type="slidenum">
              <a:rPr lang="es-ES" smtClean="0">
                <a:solidFill>
                  <a:srgbClr val="002776"/>
                </a:solidFill>
              </a:rPr>
              <a:pPr/>
              <a:t>19</a:t>
            </a:fld>
            <a:endParaRPr lang="es-ES">
              <a:solidFill>
                <a:srgbClr val="002776"/>
              </a:solidFill>
            </a:endParaRPr>
          </a:p>
        </p:txBody>
      </p:sp>
      <p:pic>
        <p:nvPicPr>
          <p:cNvPr id="4" name="Picture 2"/>
          <p:cNvPicPr/>
          <p:nvPr/>
        </p:nvPicPr>
        <p:blipFill rotWithShape="1">
          <a:blip r:embed="rId2" cstate="print"/>
          <a:srcRect l="7858" t="-265" r="8244" b="14932"/>
          <a:stretch/>
        </p:blipFill>
        <p:spPr>
          <a:xfrm>
            <a:off x="925538" y="1510730"/>
            <a:ext cx="8496944" cy="5112569"/>
          </a:xfrm>
          <a:prstGeom prst="rect">
            <a:avLst/>
          </a:prstGeom>
        </p:spPr>
      </p:pic>
    </p:spTree>
    <p:extLst>
      <p:ext uri="{BB962C8B-B14F-4D97-AF65-F5344CB8AC3E}">
        <p14:creationId xmlns:p14="http://schemas.microsoft.com/office/powerpoint/2010/main" val="31757102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493490" y="2806874"/>
            <a:ext cx="7545388" cy="1522413"/>
          </a:xfrm>
        </p:spPr>
        <p:txBody>
          <a:bodyPr/>
          <a:lstStyle/>
          <a:p>
            <a:pPr marL="0" indent="0"/>
            <a:r>
              <a:rPr lang="es-ES" sz="3250" b="1" dirty="0" smtClean="0">
                <a:solidFill>
                  <a:schemeClr val="bg2"/>
                </a:solidFill>
              </a:rPr>
              <a:t>1. </a:t>
            </a:r>
            <a:r>
              <a:rPr lang="es-ES_tradnl" sz="3250" b="1" dirty="0" smtClean="0">
                <a:solidFill>
                  <a:schemeClr val="bg2"/>
                </a:solidFill>
              </a:rPr>
              <a:t>Desarrollo del enfoque para el desarrollo del producto RICE – </a:t>
            </a:r>
            <a:r>
              <a:rPr lang="es-ES_tradnl" sz="2000" b="1" i="1" dirty="0" smtClean="0">
                <a:solidFill>
                  <a:schemeClr val="bg2"/>
                </a:solidFill>
              </a:rPr>
              <a:t>Propuesta realizada con el apoyo de D. Eduardo </a:t>
            </a:r>
            <a:r>
              <a:rPr lang="es-ES_tradnl" sz="2000" b="1" i="1" dirty="0" err="1" smtClean="0">
                <a:solidFill>
                  <a:schemeClr val="bg2"/>
                </a:solidFill>
              </a:rPr>
              <a:t>Chaillo</a:t>
            </a:r>
            <a:endParaRPr lang="es-ES_tradnl" sz="2000" b="1" i="1" dirty="0">
              <a:solidFill>
                <a:schemeClr val="bg2"/>
              </a:solidFill>
            </a:endParaRPr>
          </a:p>
        </p:txBody>
      </p:sp>
    </p:spTree>
    <p:extLst>
      <p:ext uri="{BB962C8B-B14F-4D97-AF65-F5344CB8AC3E}">
        <p14:creationId xmlns:p14="http://schemas.microsoft.com/office/powerpoint/2010/main" val="28159819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sz="2400" dirty="0" smtClean="0">
                <a:solidFill>
                  <a:schemeClr val="tx1">
                    <a:lumMod val="85000"/>
                  </a:schemeClr>
                </a:solidFill>
              </a:rPr>
              <a:t>Adecuando </a:t>
            </a:r>
            <a:r>
              <a:rPr lang="es-MX" sz="2400" dirty="0">
                <a:solidFill>
                  <a:schemeClr val="tx1">
                    <a:lumMod val="85000"/>
                  </a:schemeClr>
                </a:solidFill>
              </a:rPr>
              <a:t>el destino a los posibles  segmentos de mercado</a:t>
            </a:r>
            <a:br>
              <a:rPr lang="es-MX" sz="2400" dirty="0">
                <a:solidFill>
                  <a:schemeClr val="tx1">
                    <a:lumMod val="85000"/>
                  </a:schemeClr>
                </a:solidFill>
              </a:rPr>
            </a:br>
            <a:endParaRPr lang="es-ES" dirty="0"/>
          </a:p>
        </p:txBody>
      </p:sp>
      <p:sp>
        <p:nvSpPr>
          <p:cNvPr id="3" name="Slide Number Placeholder 2"/>
          <p:cNvSpPr>
            <a:spLocks noGrp="1"/>
          </p:cNvSpPr>
          <p:nvPr>
            <p:ph type="sldNum" sz="quarter" idx="10"/>
          </p:nvPr>
        </p:nvSpPr>
        <p:spPr/>
        <p:txBody>
          <a:bodyPr/>
          <a:lstStyle/>
          <a:p>
            <a:fld id="{B8F9516C-5F28-47A9-93BC-66E5818D1F1D}" type="slidenum">
              <a:rPr lang="es-ES" smtClean="0">
                <a:solidFill>
                  <a:srgbClr val="002776"/>
                </a:solidFill>
              </a:rPr>
              <a:pPr/>
              <a:t>20</a:t>
            </a:fld>
            <a:endParaRPr lang="es-ES">
              <a:solidFill>
                <a:srgbClr val="002776"/>
              </a:solidFill>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1054943661"/>
              </p:ext>
            </p:extLst>
          </p:nvPr>
        </p:nvGraphicFramePr>
        <p:xfrm>
          <a:off x="205458" y="1574796"/>
          <a:ext cx="9642507" cy="5408542"/>
        </p:xfrm>
        <a:graphic>
          <a:graphicData uri="http://schemas.openxmlformats.org/presentationml/2006/ole">
            <mc:AlternateContent xmlns:mc="http://schemas.openxmlformats.org/markup-compatibility/2006">
              <mc:Choice xmlns:v="urn:schemas-microsoft-com:vml" Requires="v">
                <p:oleObj spid="_x0000_s290841" name="Worksheet" r:id="rId4" imgW="7619844" imgH="3533659" progId="Excel.Sheet.12">
                  <p:embed/>
                </p:oleObj>
              </mc:Choice>
              <mc:Fallback>
                <p:oleObj name="Worksheet" r:id="rId4" imgW="7619844" imgH="3533659" progId="Excel.Sheet.12">
                  <p:embed/>
                  <p:pic>
                    <p:nvPicPr>
                      <p:cNvPr id="2"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458" y="1574796"/>
                        <a:ext cx="9642507" cy="5408542"/>
                      </a:xfrm>
                      <a:prstGeom prst="rect">
                        <a:avLst/>
                      </a:prstGeom>
                      <a:noFill/>
                      <a:extLst/>
                    </p:spPr>
                  </p:pic>
                </p:oleObj>
              </mc:Fallback>
            </mc:AlternateContent>
          </a:graphicData>
        </a:graphic>
      </p:graphicFrame>
    </p:spTree>
    <p:extLst>
      <p:ext uri="{BB962C8B-B14F-4D97-AF65-F5344CB8AC3E}">
        <p14:creationId xmlns:p14="http://schemas.microsoft.com/office/powerpoint/2010/main" val="31084432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dirty="0" smtClean="0"/>
              <a:t>Consideraciones para la UEN</a:t>
            </a:r>
            <a:endParaRPr lang="es-ES" dirty="0"/>
          </a:p>
        </p:txBody>
      </p:sp>
      <p:sp>
        <p:nvSpPr>
          <p:cNvPr id="3" name="Slide Number Placeholder 2"/>
          <p:cNvSpPr>
            <a:spLocks noGrp="1"/>
          </p:cNvSpPr>
          <p:nvPr>
            <p:ph type="sldNum" sz="quarter" idx="10"/>
          </p:nvPr>
        </p:nvSpPr>
        <p:spPr/>
        <p:txBody>
          <a:bodyPr/>
          <a:lstStyle/>
          <a:p>
            <a:fld id="{B8F9516C-5F28-47A9-93BC-66E5818D1F1D}" type="slidenum">
              <a:rPr lang="es-ES" smtClean="0">
                <a:solidFill>
                  <a:srgbClr val="002776"/>
                </a:solidFill>
              </a:rPr>
              <a:pPr/>
              <a:t>21</a:t>
            </a:fld>
            <a:endParaRPr lang="es-ES">
              <a:solidFill>
                <a:srgbClr val="002776"/>
              </a:solidFill>
            </a:endParaRPr>
          </a:p>
        </p:txBody>
      </p:sp>
      <p:pic>
        <p:nvPicPr>
          <p:cNvPr id="4" name="Picture 4" descr="C:\Users\Brenda\AppData\Local\Microsoft\Windows\INetCache\IE\IQOO5T74\Puzzle-1x[1].png"/>
          <p:cNvPicPr>
            <a:picLocks noChangeAspect="1" noChangeArrowheads="1"/>
          </p:cNvPicPr>
          <p:nvPr/>
        </p:nvPicPr>
        <p:blipFill>
          <a:blip r:embed="rId2" cstate="print">
            <a:duotone>
              <a:prstClr val="black"/>
              <a:schemeClr val="accent2">
                <a:tint val="45000"/>
                <a:satMod val="400000"/>
              </a:schemeClr>
            </a:duotone>
          </a:blip>
          <a:srcRect/>
          <a:stretch>
            <a:fillRect/>
          </a:stretch>
        </p:blipFill>
        <p:spPr bwMode="auto">
          <a:xfrm>
            <a:off x="539552" y="2060848"/>
            <a:ext cx="1296144" cy="1656185"/>
          </a:xfrm>
          <a:prstGeom prst="rect">
            <a:avLst/>
          </a:prstGeom>
          <a:solidFill>
            <a:schemeClr val="bg1">
              <a:lumMod val="85000"/>
            </a:schemeClr>
          </a:solidFill>
        </p:spPr>
      </p:pic>
      <p:sp>
        <p:nvSpPr>
          <p:cNvPr id="5" name="13 CuadroTexto"/>
          <p:cNvSpPr txBox="1"/>
          <p:nvPr/>
        </p:nvSpPr>
        <p:spPr>
          <a:xfrm>
            <a:off x="611560" y="2453987"/>
            <a:ext cx="1125742" cy="338554"/>
          </a:xfrm>
          <a:prstGeom prst="rect">
            <a:avLst/>
          </a:prstGeom>
          <a:noFill/>
        </p:spPr>
        <p:txBody>
          <a:bodyPr wrap="square" rtlCol="0">
            <a:spAutoFit/>
          </a:bodyPr>
          <a:lstStyle/>
          <a:p>
            <a:pPr algn="ctr"/>
            <a:r>
              <a:rPr lang="es-MX" sz="1600" b="1" dirty="0" smtClean="0"/>
              <a:t>UEN</a:t>
            </a:r>
            <a:endParaRPr lang="en-US" sz="1600" b="1" dirty="0"/>
          </a:p>
        </p:txBody>
      </p:sp>
      <p:sp>
        <p:nvSpPr>
          <p:cNvPr id="6" name="15 CuadroTexto"/>
          <p:cNvSpPr txBox="1"/>
          <p:nvPr/>
        </p:nvSpPr>
        <p:spPr>
          <a:xfrm>
            <a:off x="2097340" y="2060848"/>
            <a:ext cx="2186627" cy="4524315"/>
          </a:xfrm>
          <a:prstGeom prst="rect">
            <a:avLst/>
          </a:prstGeom>
          <a:noFill/>
        </p:spPr>
        <p:txBody>
          <a:bodyPr wrap="square" rtlCol="0">
            <a:spAutoFit/>
          </a:bodyPr>
          <a:lstStyle/>
          <a:p>
            <a:pPr marL="274638" lvl="3" indent="-274638">
              <a:buFont typeface="+mj-lt"/>
              <a:buAutoNum type="arabicPeriod"/>
            </a:pPr>
            <a:r>
              <a:rPr lang="es-MX" sz="1600" b="1" dirty="0" smtClean="0"/>
              <a:t>Contar con un estudio del perfil y satisfacción de asistentes a reuniones</a:t>
            </a:r>
          </a:p>
          <a:p>
            <a:pPr marL="274638" lvl="3" indent="-274638">
              <a:buFont typeface="+mj-lt"/>
              <a:buAutoNum type="arabicPeriod"/>
            </a:pPr>
            <a:r>
              <a:rPr lang="es-MX" sz="1600" b="1" dirty="0" smtClean="0"/>
              <a:t>Desarrollar un “Kit de Reuniones Prototipo en Quito” para que los embajadores puedan atraer reuniones a Quito. </a:t>
            </a:r>
          </a:p>
          <a:p>
            <a:pPr marL="274638" lvl="3" indent="-274638">
              <a:buFont typeface="+mj-lt"/>
              <a:buAutoNum type="arabicPeriod"/>
            </a:pPr>
            <a:r>
              <a:rPr lang="es-MX" sz="1600" b="1" dirty="0"/>
              <a:t>Trabajo con los </a:t>
            </a:r>
            <a:r>
              <a:rPr lang="es-MX" sz="1600" b="1" dirty="0" err="1"/>
              <a:t>Cluster</a:t>
            </a:r>
            <a:r>
              <a:rPr lang="es-MX" sz="1600" b="1" dirty="0"/>
              <a:t> pertenecientes a la </a:t>
            </a:r>
            <a:r>
              <a:rPr lang="es-MX" sz="1600" b="1" dirty="0" err="1"/>
              <a:t>Capeipi</a:t>
            </a:r>
            <a:r>
              <a:rPr lang="es-MX" sz="1600" b="1" dirty="0"/>
              <a:t> </a:t>
            </a:r>
          </a:p>
        </p:txBody>
      </p:sp>
      <p:pic>
        <p:nvPicPr>
          <p:cNvPr id="7" name="Picture 4" descr="C:\Users\Brenda\AppData\Local\Microsoft\Windows\INetCache\IE\IQOO5T74\Puzzle-1x[1].png"/>
          <p:cNvPicPr>
            <a:picLocks noChangeAspect="1" noChangeArrowheads="1"/>
          </p:cNvPicPr>
          <p:nvPr/>
        </p:nvPicPr>
        <p:blipFill>
          <a:blip r:embed="rId2" cstate="print"/>
          <a:srcRect/>
          <a:stretch>
            <a:fillRect/>
          </a:stretch>
        </p:blipFill>
        <p:spPr bwMode="auto">
          <a:xfrm rot="16200000">
            <a:off x="5334810" y="4479841"/>
            <a:ext cx="1538114" cy="2172733"/>
          </a:xfrm>
          <a:prstGeom prst="rect">
            <a:avLst/>
          </a:prstGeom>
          <a:solidFill>
            <a:schemeClr val="accent2"/>
          </a:solidFill>
        </p:spPr>
      </p:pic>
      <p:pic>
        <p:nvPicPr>
          <p:cNvPr id="8" name="Picture 5" descr="C:\Users\Brenda\AppData\Local\Microsoft\Windows\INetCache\IE\IQOO5T74\Puzzle-1x[1].png"/>
          <p:cNvPicPr>
            <a:picLocks noChangeAspect="1" noChangeArrowheads="1"/>
          </p:cNvPicPr>
          <p:nvPr/>
        </p:nvPicPr>
        <p:blipFill>
          <a:blip r:embed="rId3" cstate="print"/>
          <a:srcRect/>
          <a:stretch>
            <a:fillRect/>
          </a:stretch>
        </p:blipFill>
        <p:spPr bwMode="auto">
          <a:xfrm>
            <a:off x="5017500" y="1844823"/>
            <a:ext cx="1797088" cy="2538559"/>
          </a:xfrm>
          <a:prstGeom prst="rect">
            <a:avLst/>
          </a:prstGeom>
          <a:solidFill>
            <a:schemeClr val="accent2"/>
          </a:solidFill>
        </p:spPr>
      </p:pic>
      <p:sp>
        <p:nvSpPr>
          <p:cNvPr id="9" name="21 CuadroTexto"/>
          <p:cNvSpPr txBox="1"/>
          <p:nvPr/>
        </p:nvSpPr>
        <p:spPr>
          <a:xfrm>
            <a:off x="5079492" y="2419539"/>
            <a:ext cx="1692146" cy="1323439"/>
          </a:xfrm>
          <a:prstGeom prst="rect">
            <a:avLst/>
          </a:prstGeom>
          <a:noFill/>
        </p:spPr>
        <p:txBody>
          <a:bodyPr wrap="square" rtlCol="0">
            <a:spAutoFit/>
          </a:bodyPr>
          <a:lstStyle/>
          <a:p>
            <a:pPr algn="ctr"/>
            <a:r>
              <a:rPr lang="es-MX" sz="1600" b="1" dirty="0" smtClean="0">
                <a:solidFill>
                  <a:schemeClr val="bg1"/>
                </a:solidFill>
              </a:rPr>
              <a:t>Comité de Postulaciones para Congresos Mundiales</a:t>
            </a:r>
            <a:endParaRPr lang="en-US" sz="1600" b="1" dirty="0">
              <a:solidFill>
                <a:schemeClr val="bg1"/>
              </a:solidFill>
            </a:endParaRPr>
          </a:p>
        </p:txBody>
      </p:sp>
      <p:sp>
        <p:nvSpPr>
          <p:cNvPr id="10" name="22 CuadroTexto"/>
          <p:cNvSpPr txBox="1"/>
          <p:nvPr/>
        </p:nvSpPr>
        <p:spPr>
          <a:xfrm>
            <a:off x="5377539" y="5072221"/>
            <a:ext cx="1437049" cy="830997"/>
          </a:xfrm>
          <a:prstGeom prst="rect">
            <a:avLst/>
          </a:prstGeom>
          <a:noFill/>
        </p:spPr>
        <p:txBody>
          <a:bodyPr wrap="square" rtlCol="0">
            <a:spAutoFit/>
          </a:bodyPr>
          <a:lstStyle/>
          <a:p>
            <a:pPr algn="ctr"/>
            <a:r>
              <a:rPr lang="es-MX" sz="1600" b="1" dirty="0" smtClean="0">
                <a:solidFill>
                  <a:schemeClr val="bg1"/>
                </a:solidFill>
              </a:rPr>
              <a:t>Consejo Asesor de Clientes </a:t>
            </a:r>
            <a:endParaRPr lang="en-US" sz="1600" b="1" dirty="0">
              <a:solidFill>
                <a:schemeClr val="bg1"/>
              </a:solidFill>
            </a:endParaRPr>
          </a:p>
        </p:txBody>
      </p:sp>
      <p:cxnSp>
        <p:nvCxnSpPr>
          <p:cNvPr id="11" name="24 Conector recto"/>
          <p:cNvCxnSpPr>
            <a:endCxn id="8" idx="2"/>
          </p:cNvCxnSpPr>
          <p:nvPr/>
        </p:nvCxnSpPr>
        <p:spPr>
          <a:xfrm>
            <a:off x="5665572" y="4365104"/>
            <a:ext cx="250472" cy="1827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28 Rectángulo"/>
          <p:cNvSpPr/>
          <p:nvPr/>
        </p:nvSpPr>
        <p:spPr>
          <a:xfrm>
            <a:off x="6848094" y="2060848"/>
            <a:ext cx="2592288" cy="2062103"/>
          </a:xfrm>
          <a:prstGeom prst="rect">
            <a:avLst/>
          </a:prstGeom>
        </p:spPr>
        <p:txBody>
          <a:bodyPr wrap="square">
            <a:spAutoFit/>
          </a:bodyPr>
          <a:lstStyle/>
          <a:p>
            <a:pPr marL="342900" indent="-342900" algn="ctr">
              <a:buFont typeface="Arial" pitchFamily="34" charset="0"/>
              <a:buChar char="•"/>
            </a:pPr>
            <a:r>
              <a:rPr lang="es-MX" sz="1600" b="1" dirty="0" smtClean="0"/>
              <a:t>Armar grupos de enfoque</a:t>
            </a:r>
          </a:p>
          <a:p>
            <a:pPr marL="342900" indent="-342900" algn="ctr">
              <a:buFont typeface="Arial" pitchFamily="34" charset="0"/>
              <a:buChar char="•"/>
            </a:pPr>
            <a:r>
              <a:rPr lang="es-MX" sz="1600" b="1" dirty="0" smtClean="0"/>
              <a:t> Encuesta de percepción entre los organizadores de reuniones de Brasil, Argentina, México, USA y Canadá</a:t>
            </a:r>
            <a:endParaRPr lang="en-US" sz="1600" b="1" dirty="0" smtClean="0"/>
          </a:p>
        </p:txBody>
      </p:sp>
    </p:spTree>
    <p:extLst>
      <p:ext uri="{BB962C8B-B14F-4D97-AF65-F5344CB8AC3E}">
        <p14:creationId xmlns:p14="http://schemas.microsoft.com/office/powerpoint/2010/main" val="27830156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257506" y="3521357"/>
            <a:ext cx="7544991" cy="1365063"/>
          </a:xfrm>
        </p:spPr>
        <p:txBody>
          <a:bodyPr anchor="t"/>
          <a:lstStyle/>
          <a:p>
            <a:r>
              <a:rPr lang="es-ES_tradnl" sz="2843" dirty="0" smtClean="0">
                <a:solidFill>
                  <a:schemeClr val="bg1"/>
                </a:solidFill>
              </a:rPr>
              <a:t>1.5. Pilar III: Generación de capacidades para la industria de reuniones</a:t>
            </a:r>
            <a:endParaRPr lang="es-CL" sz="2843" dirty="0">
              <a:solidFill>
                <a:schemeClr val="bg2"/>
              </a:solidFill>
            </a:endParaRPr>
          </a:p>
          <a:p>
            <a:endParaRPr lang="es-ES_tradnl" sz="2843" dirty="0">
              <a:solidFill>
                <a:schemeClr val="bg1"/>
              </a:solidFill>
            </a:endParaRPr>
          </a:p>
        </p:txBody>
      </p:sp>
    </p:spTree>
    <p:extLst>
      <p:ext uri="{BB962C8B-B14F-4D97-AF65-F5344CB8AC3E}">
        <p14:creationId xmlns:p14="http://schemas.microsoft.com/office/powerpoint/2010/main" val="126867686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s-MX" dirty="0" smtClean="0"/>
              <a:t>Una </a:t>
            </a:r>
            <a:r>
              <a:rPr lang="es-MX" dirty="0"/>
              <a:t>Industria de Reuniones exitosa es intensiva en “software” y “hardware” </a:t>
            </a:r>
            <a:br>
              <a:rPr lang="es-MX" dirty="0"/>
            </a:br>
            <a:endParaRPr lang="es-ES" dirty="0"/>
          </a:p>
        </p:txBody>
      </p:sp>
      <p:pic>
        <p:nvPicPr>
          <p:cNvPr id="553" name="Picture 552"/>
          <p:cNvPicPr>
            <a:picLocks noChangeAspect="1"/>
          </p:cNvPicPr>
          <p:nvPr/>
        </p:nvPicPr>
        <p:blipFill>
          <a:blip r:embed="rId2"/>
          <a:stretch>
            <a:fillRect/>
          </a:stretch>
        </p:blipFill>
        <p:spPr>
          <a:xfrm>
            <a:off x="277467" y="1654745"/>
            <a:ext cx="9485504" cy="5439973"/>
          </a:xfrm>
          <a:prstGeom prst="rect">
            <a:avLst/>
          </a:prstGeom>
        </p:spPr>
      </p:pic>
    </p:spTree>
    <p:extLst>
      <p:ext uri="{BB962C8B-B14F-4D97-AF65-F5344CB8AC3E}">
        <p14:creationId xmlns:p14="http://schemas.microsoft.com/office/powerpoint/2010/main" val="18305375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dirty="0" smtClean="0"/>
              <a:t>Activaciones </a:t>
            </a:r>
            <a:r>
              <a:rPr lang="es-MX" dirty="0"/>
              <a:t>de “software” que apuntalarán a la Industria </a:t>
            </a:r>
            <a:r>
              <a:rPr lang="es-MX" sz="2400" dirty="0">
                <a:solidFill>
                  <a:schemeClr val="tx1">
                    <a:lumMod val="85000"/>
                  </a:schemeClr>
                </a:solidFill>
                <a:effectLst>
                  <a:outerShdw blurRad="38100" dist="38100" dir="2700000" algn="tl">
                    <a:srgbClr val="000000">
                      <a:alpha val="43137"/>
                    </a:srgbClr>
                  </a:outerShdw>
                </a:effectLst>
              </a:rPr>
              <a:t/>
            </a:r>
            <a:br>
              <a:rPr lang="es-MX" sz="2400" dirty="0">
                <a:solidFill>
                  <a:schemeClr val="tx1">
                    <a:lumMod val="85000"/>
                  </a:schemeClr>
                </a:solidFill>
                <a:effectLst>
                  <a:outerShdw blurRad="38100" dist="38100" dir="2700000" algn="tl">
                    <a:srgbClr val="000000">
                      <a:alpha val="43137"/>
                    </a:srgbClr>
                  </a:outerShdw>
                </a:effectLst>
              </a:rPr>
            </a:br>
            <a:endParaRPr lang="es-ES" dirty="0"/>
          </a:p>
        </p:txBody>
      </p:sp>
      <p:sp>
        <p:nvSpPr>
          <p:cNvPr id="3" name="Slide Number Placeholder 2"/>
          <p:cNvSpPr>
            <a:spLocks noGrp="1"/>
          </p:cNvSpPr>
          <p:nvPr>
            <p:ph type="sldNum" sz="quarter" idx="10"/>
          </p:nvPr>
        </p:nvSpPr>
        <p:spPr/>
        <p:txBody>
          <a:bodyPr/>
          <a:lstStyle/>
          <a:p>
            <a:fld id="{B8F9516C-5F28-47A9-93BC-66E5818D1F1D}" type="slidenum">
              <a:rPr lang="es-ES" smtClean="0">
                <a:solidFill>
                  <a:srgbClr val="002776"/>
                </a:solidFill>
              </a:rPr>
              <a:pPr/>
              <a:t>24</a:t>
            </a:fld>
            <a:endParaRPr lang="es-ES">
              <a:solidFill>
                <a:srgbClr val="002776"/>
              </a:solidFill>
            </a:endParaRPr>
          </a:p>
        </p:txBody>
      </p:sp>
      <p:sp>
        <p:nvSpPr>
          <p:cNvPr id="4" name="6 Rectángulo"/>
          <p:cNvSpPr/>
          <p:nvPr/>
        </p:nvSpPr>
        <p:spPr>
          <a:xfrm>
            <a:off x="1259632" y="1484784"/>
            <a:ext cx="6552728" cy="707886"/>
          </a:xfrm>
          <a:prstGeom prst="rect">
            <a:avLst/>
          </a:prstGeom>
        </p:spPr>
        <p:txBody>
          <a:bodyPr wrap="square">
            <a:spAutoFit/>
          </a:bodyPr>
          <a:lstStyle/>
          <a:p>
            <a:pPr algn="ctr"/>
            <a:r>
              <a:rPr lang="en-GB" i="1" dirty="0" err="1" smtClean="0"/>
              <a:t>Involucrando</a:t>
            </a:r>
            <a:r>
              <a:rPr lang="en-GB" i="1" dirty="0" smtClean="0"/>
              <a:t> a </a:t>
            </a:r>
            <a:r>
              <a:rPr lang="en-GB" i="1" dirty="0" err="1" smtClean="0"/>
              <a:t>dependencias</a:t>
            </a:r>
            <a:r>
              <a:rPr lang="en-GB" i="1" dirty="0" smtClean="0"/>
              <a:t> clave del </a:t>
            </a:r>
            <a:r>
              <a:rPr lang="en-GB" i="1" dirty="0" err="1" smtClean="0"/>
              <a:t>Gobierno</a:t>
            </a:r>
            <a:r>
              <a:rPr lang="en-GB" i="1" dirty="0" smtClean="0"/>
              <a:t> de la Ciudad y la </a:t>
            </a:r>
            <a:r>
              <a:rPr lang="en-GB" i="1" dirty="0" err="1" smtClean="0"/>
              <a:t>Sociedad</a:t>
            </a:r>
            <a:endParaRPr lang="en-US" dirty="0"/>
          </a:p>
        </p:txBody>
      </p:sp>
      <p:grpSp>
        <p:nvGrpSpPr>
          <p:cNvPr id="5" name="14 Grupo"/>
          <p:cNvGrpSpPr/>
          <p:nvPr/>
        </p:nvGrpSpPr>
        <p:grpSpPr>
          <a:xfrm>
            <a:off x="1475656" y="2144222"/>
            <a:ext cx="6696744" cy="432048"/>
            <a:chOff x="1907704" y="3356992"/>
            <a:chExt cx="4824536" cy="432048"/>
          </a:xfrm>
        </p:grpSpPr>
        <p:sp>
          <p:nvSpPr>
            <p:cNvPr id="6" name="11 Más"/>
            <p:cNvSpPr/>
            <p:nvPr/>
          </p:nvSpPr>
          <p:spPr>
            <a:xfrm>
              <a:off x="6300192" y="3356992"/>
              <a:ext cx="432048" cy="36004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12 Más"/>
            <p:cNvSpPr/>
            <p:nvPr/>
          </p:nvSpPr>
          <p:spPr>
            <a:xfrm>
              <a:off x="1907704" y="3429000"/>
              <a:ext cx="432048" cy="36004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8" name="15 Rectángulo"/>
          <p:cNvSpPr/>
          <p:nvPr/>
        </p:nvSpPr>
        <p:spPr>
          <a:xfrm>
            <a:off x="1259632" y="3789040"/>
            <a:ext cx="6552728" cy="707886"/>
          </a:xfrm>
          <a:prstGeom prst="rect">
            <a:avLst/>
          </a:prstGeom>
        </p:spPr>
        <p:txBody>
          <a:bodyPr wrap="square">
            <a:spAutoFit/>
          </a:bodyPr>
          <a:lstStyle/>
          <a:p>
            <a:pPr algn="ctr"/>
            <a:r>
              <a:rPr lang="en-GB" i="1" dirty="0" err="1" smtClean="0"/>
              <a:t>Organizaciones</a:t>
            </a:r>
            <a:r>
              <a:rPr lang="en-GB" i="1" dirty="0" smtClean="0"/>
              <a:t> </a:t>
            </a:r>
            <a:r>
              <a:rPr lang="en-GB" i="1" dirty="0" err="1" smtClean="0"/>
              <a:t>Globales</a:t>
            </a:r>
            <a:r>
              <a:rPr lang="en-GB" i="1" dirty="0" smtClean="0"/>
              <a:t> del Sector </a:t>
            </a:r>
            <a:r>
              <a:rPr lang="en-GB" i="1" dirty="0" err="1" smtClean="0"/>
              <a:t>para</a:t>
            </a:r>
            <a:r>
              <a:rPr lang="en-GB" i="1" dirty="0" smtClean="0"/>
              <a:t> </a:t>
            </a:r>
            <a:r>
              <a:rPr lang="en-GB" i="1" dirty="0" err="1" smtClean="0"/>
              <a:t>obtener</a:t>
            </a:r>
            <a:r>
              <a:rPr lang="en-GB" i="1" dirty="0" smtClean="0"/>
              <a:t> </a:t>
            </a:r>
            <a:r>
              <a:rPr lang="en-GB" i="1" dirty="0" err="1" smtClean="0"/>
              <a:t>Certificaciones</a:t>
            </a:r>
            <a:r>
              <a:rPr lang="en-GB" i="1" dirty="0" smtClean="0"/>
              <a:t> </a:t>
            </a:r>
            <a:r>
              <a:rPr lang="en-GB" i="1" dirty="0" err="1" smtClean="0"/>
              <a:t>Profesionales</a:t>
            </a:r>
            <a:r>
              <a:rPr lang="en-GB" i="1" dirty="0" smtClean="0"/>
              <a:t>  </a:t>
            </a:r>
            <a:endParaRPr lang="en-US" dirty="0"/>
          </a:p>
        </p:txBody>
      </p:sp>
      <p:sp>
        <p:nvSpPr>
          <p:cNvPr id="9" name="16 Más"/>
          <p:cNvSpPr/>
          <p:nvPr/>
        </p:nvSpPr>
        <p:spPr>
          <a:xfrm>
            <a:off x="4211960" y="3429000"/>
            <a:ext cx="432048" cy="36004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18 Rectángulo"/>
          <p:cNvSpPr/>
          <p:nvPr/>
        </p:nvSpPr>
        <p:spPr>
          <a:xfrm>
            <a:off x="395536" y="4653136"/>
            <a:ext cx="8208912" cy="1015663"/>
          </a:xfrm>
          <a:prstGeom prst="rect">
            <a:avLst/>
          </a:prstGeom>
        </p:spPr>
        <p:txBody>
          <a:bodyPr wrap="square">
            <a:spAutoFit/>
          </a:bodyPr>
          <a:lstStyle/>
          <a:p>
            <a:pPr marL="342900" indent="-342900">
              <a:buFont typeface="+mj-lt"/>
              <a:buAutoNum type="arabicPeriod"/>
            </a:pPr>
            <a:r>
              <a:rPr lang="en-GB" i="1" dirty="0" err="1" smtClean="0"/>
              <a:t>Oportunidad</a:t>
            </a:r>
            <a:r>
              <a:rPr lang="en-GB" i="1" dirty="0" smtClean="0"/>
              <a:t> de </a:t>
            </a:r>
            <a:r>
              <a:rPr lang="en-GB" i="1" dirty="0" err="1" smtClean="0"/>
              <a:t>crear</a:t>
            </a:r>
            <a:r>
              <a:rPr lang="en-GB" i="1" dirty="0" smtClean="0"/>
              <a:t> un “Centro de </a:t>
            </a:r>
            <a:r>
              <a:rPr lang="en-GB" i="1" dirty="0" err="1" smtClean="0"/>
              <a:t>Entrenamiento</a:t>
            </a:r>
            <a:r>
              <a:rPr lang="en-GB" i="1" dirty="0" smtClean="0"/>
              <a:t> y </a:t>
            </a:r>
            <a:r>
              <a:rPr lang="en-GB" i="1" dirty="0" err="1" smtClean="0"/>
              <a:t>Empredurismo</a:t>
            </a:r>
            <a:r>
              <a:rPr lang="en-GB" i="1" dirty="0" smtClean="0"/>
              <a:t> para </a:t>
            </a:r>
            <a:r>
              <a:rPr lang="en-GB" i="1" dirty="0" err="1" smtClean="0"/>
              <a:t>Reuniones</a:t>
            </a:r>
            <a:r>
              <a:rPr lang="en-GB" i="1" dirty="0" smtClean="0"/>
              <a:t>”  </a:t>
            </a:r>
            <a:r>
              <a:rPr lang="en-GB" i="1" dirty="0" err="1" smtClean="0"/>
              <a:t>construyendo</a:t>
            </a:r>
            <a:r>
              <a:rPr lang="en-GB" i="1" dirty="0" smtClean="0"/>
              <a:t>:   </a:t>
            </a:r>
          </a:p>
          <a:p>
            <a:pPr marL="342900" indent="-342900"/>
            <a:r>
              <a:rPr lang="en-GB" i="1" dirty="0" smtClean="0"/>
              <a:t>       </a:t>
            </a:r>
            <a:endParaRPr lang="en-US" dirty="0"/>
          </a:p>
        </p:txBody>
      </p:sp>
      <p:sp>
        <p:nvSpPr>
          <p:cNvPr id="11" name="19 Rectángulo"/>
          <p:cNvSpPr/>
          <p:nvPr/>
        </p:nvSpPr>
        <p:spPr>
          <a:xfrm>
            <a:off x="395536" y="5373216"/>
            <a:ext cx="8208912" cy="400110"/>
          </a:xfrm>
          <a:prstGeom prst="rect">
            <a:avLst/>
          </a:prstGeom>
        </p:spPr>
        <p:txBody>
          <a:bodyPr wrap="square">
            <a:spAutoFit/>
          </a:bodyPr>
          <a:lstStyle/>
          <a:p>
            <a:pPr marL="342900" indent="-342900">
              <a:buFont typeface="+mj-lt"/>
              <a:buAutoNum type="arabicPeriod" startAt="2"/>
            </a:pPr>
            <a:r>
              <a:rPr lang="en-GB" i="1" dirty="0" smtClean="0"/>
              <a:t>UEN  </a:t>
            </a:r>
            <a:r>
              <a:rPr lang="en-GB" i="1" dirty="0" err="1" smtClean="0"/>
              <a:t>designa</a:t>
            </a:r>
            <a:r>
              <a:rPr lang="en-GB" i="1" dirty="0" smtClean="0"/>
              <a:t> a </a:t>
            </a:r>
            <a:r>
              <a:rPr lang="en-GB" i="1" dirty="0" err="1" smtClean="0"/>
              <a:t>miembros</a:t>
            </a:r>
            <a:r>
              <a:rPr lang="en-GB" i="1" dirty="0" smtClean="0"/>
              <a:t> del </a:t>
            </a:r>
            <a:r>
              <a:rPr lang="en-GB" i="1" dirty="0" err="1" smtClean="0"/>
              <a:t>Comité</a:t>
            </a:r>
            <a:r>
              <a:rPr lang="en-GB" i="1" dirty="0" smtClean="0"/>
              <a:t> de </a:t>
            </a:r>
            <a:r>
              <a:rPr lang="en-GB" i="1" dirty="0" err="1" smtClean="0"/>
              <a:t>Profesionalización</a:t>
            </a:r>
            <a:r>
              <a:rPr lang="en-GB" i="1" dirty="0" smtClean="0"/>
              <a:t> </a:t>
            </a:r>
            <a:endParaRPr lang="en-US" dirty="0"/>
          </a:p>
        </p:txBody>
      </p:sp>
      <p:sp>
        <p:nvSpPr>
          <p:cNvPr id="12" name="20 Rectángulo"/>
          <p:cNvSpPr/>
          <p:nvPr/>
        </p:nvSpPr>
        <p:spPr>
          <a:xfrm>
            <a:off x="395536" y="5867980"/>
            <a:ext cx="8208912" cy="707886"/>
          </a:xfrm>
          <a:prstGeom prst="rect">
            <a:avLst/>
          </a:prstGeom>
        </p:spPr>
        <p:txBody>
          <a:bodyPr wrap="square">
            <a:spAutoFit/>
          </a:bodyPr>
          <a:lstStyle/>
          <a:p>
            <a:pPr marL="342900" indent="-342900">
              <a:buFont typeface="+mj-lt"/>
              <a:buAutoNum type="arabicPeriod" startAt="3"/>
            </a:pPr>
            <a:r>
              <a:rPr lang="en-GB" i="1" dirty="0" err="1" smtClean="0"/>
              <a:t>Mejora</a:t>
            </a:r>
            <a:r>
              <a:rPr lang="en-GB" i="1" dirty="0" smtClean="0"/>
              <a:t> de </a:t>
            </a:r>
            <a:r>
              <a:rPr lang="en-GB" i="1" dirty="0" err="1" smtClean="0"/>
              <a:t>habilidades</a:t>
            </a:r>
            <a:r>
              <a:rPr lang="en-GB" i="1" dirty="0" smtClean="0"/>
              <a:t>  en el </a:t>
            </a:r>
            <a:r>
              <a:rPr lang="en-GB" i="1" dirty="0" err="1" smtClean="0"/>
              <a:t>manejo</a:t>
            </a:r>
            <a:r>
              <a:rPr lang="en-GB" i="1" dirty="0" smtClean="0"/>
              <a:t> del </a:t>
            </a:r>
            <a:r>
              <a:rPr lang="en-GB" i="1" dirty="0" err="1" smtClean="0"/>
              <a:t>idioma</a:t>
            </a:r>
            <a:r>
              <a:rPr lang="en-GB" i="1" dirty="0" smtClean="0"/>
              <a:t> </a:t>
            </a:r>
            <a:r>
              <a:rPr lang="en-GB" i="1" dirty="0" err="1" smtClean="0"/>
              <a:t>inglés</a:t>
            </a:r>
            <a:r>
              <a:rPr lang="en-GB" i="1" dirty="0" smtClean="0"/>
              <a:t> </a:t>
            </a:r>
            <a:r>
              <a:rPr lang="en-GB" i="1" dirty="0" err="1" smtClean="0"/>
              <a:t>para</a:t>
            </a:r>
            <a:r>
              <a:rPr lang="en-GB" i="1" dirty="0" smtClean="0"/>
              <a:t> </a:t>
            </a:r>
            <a:r>
              <a:rPr lang="en-GB" i="1" dirty="0" err="1" smtClean="0"/>
              <a:t>directivos</a:t>
            </a:r>
            <a:r>
              <a:rPr lang="en-GB" i="1" dirty="0" smtClean="0"/>
              <a:t> y </a:t>
            </a:r>
            <a:r>
              <a:rPr lang="en-GB" i="1" dirty="0" err="1" smtClean="0"/>
              <a:t>mandos</a:t>
            </a:r>
            <a:r>
              <a:rPr lang="en-GB" i="1" dirty="0" smtClean="0"/>
              <a:t> </a:t>
            </a:r>
            <a:r>
              <a:rPr lang="en-GB" i="1" dirty="0" err="1" smtClean="0"/>
              <a:t>gerenciales</a:t>
            </a:r>
            <a:r>
              <a:rPr lang="en-GB" i="1" dirty="0" smtClean="0"/>
              <a:t> </a:t>
            </a:r>
            <a:endParaRPr lang="en-US" dirty="0"/>
          </a:p>
        </p:txBody>
      </p:sp>
      <p:pic>
        <p:nvPicPr>
          <p:cNvPr id="13" name="Picture 12"/>
          <p:cNvPicPr>
            <a:picLocks noChangeAspect="1"/>
          </p:cNvPicPr>
          <p:nvPr/>
        </p:nvPicPr>
        <p:blipFill>
          <a:blip r:embed="rId2" cstate="print"/>
          <a:stretch>
            <a:fillRect/>
          </a:stretch>
        </p:blipFill>
        <p:spPr>
          <a:xfrm>
            <a:off x="6649462" y="2611785"/>
            <a:ext cx="1752600" cy="504825"/>
          </a:xfrm>
          <a:prstGeom prst="rect">
            <a:avLst/>
          </a:prstGeom>
        </p:spPr>
      </p:pic>
      <p:pic>
        <p:nvPicPr>
          <p:cNvPr id="14" name="Picture 13"/>
          <p:cNvPicPr>
            <a:picLocks noChangeAspect="1"/>
          </p:cNvPicPr>
          <p:nvPr/>
        </p:nvPicPr>
        <p:blipFill>
          <a:blip r:embed="rId3" cstate="print"/>
          <a:stretch>
            <a:fillRect/>
          </a:stretch>
        </p:blipFill>
        <p:spPr>
          <a:xfrm>
            <a:off x="3436528" y="2235652"/>
            <a:ext cx="2108256" cy="777061"/>
          </a:xfrm>
          <a:prstGeom prst="rect">
            <a:avLst/>
          </a:prstGeom>
        </p:spPr>
      </p:pic>
      <p:pic>
        <p:nvPicPr>
          <p:cNvPr id="15" name="Picture 14"/>
          <p:cNvPicPr>
            <a:picLocks noChangeAspect="1"/>
          </p:cNvPicPr>
          <p:nvPr/>
        </p:nvPicPr>
        <p:blipFill>
          <a:blip r:embed="rId4" cstate="print"/>
          <a:stretch>
            <a:fillRect/>
          </a:stretch>
        </p:blipFill>
        <p:spPr>
          <a:xfrm>
            <a:off x="667490" y="2596142"/>
            <a:ext cx="1930020" cy="876612"/>
          </a:xfrm>
          <a:prstGeom prst="rect">
            <a:avLst/>
          </a:prstGeom>
        </p:spPr>
      </p:pic>
    </p:spTree>
    <p:extLst>
      <p:ext uri="{BB962C8B-B14F-4D97-AF65-F5344CB8AC3E}">
        <p14:creationId xmlns:p14="http://schemas.microsoft.com/office/powerpoint/2010/main" val="34142443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257506" y="3521357"/>
            <a:ext cx="7544991" cy="1365063"/>
          </a:xfrm>
        </p:spPr>
        <p:txBody>
          <a:bodyPr anchor="t"/>
          <a:lstStyle/>
          <a:p>
            <a:r>
              <a:rPr lang="es-ES_tradnl" sz="2843" dirty="0" smtClean="0">
                <a:solidFill>
                  <a:schemeClr val="bg1"/>
                </a:solidFill>
              </a:rPr>
              <a:t>1.5. Pilar IV: Involucramiento comunitario</a:t>
            </a:r>
            <a:endParaRPr lang="es-CL" sz="2843" dirty="0">
              <a:solidFill>
                <a:schemeClr val="bg2"/>
              </a:solidFill>
            </a:endParaRPr>
          </a:p>
          <a:p>
            <a:endParaRPr lang="es-ES_tradnl" sz="2843" dirty="0">
              <a:solidFill>
                <a:schemeClr val="bg1"/>
              </a:solidFill>
            </a:endParaRPr>
          </a:p>
        </p:txBody>
      </p:sp>
    </p:spTree>
    <p:extLst>
      <p:ext uri="{BB962C8B-B14F-4D97-AF65-F5344CB8AC3E}">
        <p14:creationId xmlns:p14="http://schemas.microsoft.com/office/powerpoint/2010/main" val="300582870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s-MX" sz="2400" dirty="0">
                <a:solidFill>
                  <a:schemeClr val="tx1">
                    <a:lumMod val="85000"/>
                  </a:schemeClr>
                </a:solidFill>
              </a:rPr>
              <a:t>Alineación integral entre los actores, clave del éxito en la Industria </a:t>
            </a:r>
            <a:endParaRPr lang="es-ES" dirty="0"/>
          </a:p>
        </p:txBody>
      </p:sp>
      <p:pic>
        <p:nvPicPr>
          <p:cNvPr id="4" name="Picture 3"/>
          <p:cNvPicPr>
            <a:picLocks noChangeAspect="1"/>
          </p:cNvPicPr>
          <p:nvPr/>
        </p:nvPicPr>
        <p:blipFill>
          <a:blip r:embed="rId2"/>
          <a:stretch>
            <a:fillRect/>
          </a:stretch>
        </p:blipFill>
        <p:spPr>
          <a:xfrm>
            <a:off x="579402" y="1294706"/>
            <a:ext cx="9006013" cy="6172978"/>
          </a:xfrm>
          <a:prstGeom prst="rect">
            <a:avLst/>
          </a:prstGeom>
        </p:spPr>
      </p:pic>
      <p:sp>
        <p:nvSpPr>
          <p:cNvPr id="5" name="7 Rectángulo"/>
          <p:cNvSpPr/>
          <p:nvPr/>
        </p:nvSpPr>
        <p:spPr>
          <a:xfrm>
            <a:off x="449291" y="1268760"/>
            <a:ext cx="9136124" cy="584775"/>
          </a:xfrm>
          <a:prstGeom prst="rect">
            <a:avLst/>
          </a:prstGeom>
        </p:spPr>
        <p:txBody>
          <a:bodyPr wrap="square">
            <a:spAutoFit/>
          </a:bodyPr>
          <a:lstStyle/>
          <a:p>
            <a:pPr algn="ctr"/>
            <a:r>
              <a:rPr lang="es-MX" sz="1600" b="1" i="1" dirty="0" smtClean="0"/>
              <a:t>El involucramiento de la industria y la comunidad receptora es un elemento clave para el plan de negocios de la UEN </a:t>
            </a:r>
            <a:endParaRPr lang="en-US" sz="1600" i="1" dirty="0"/>
          </a:p>
        </p:txBody>
      </p:sp>
    </p:spTree>
    <p:extLst>
      <p:ext uri="{BB962C8B-B14F-4D97-AF65-F5344CB8AC3E}">
        <p14:creationId xmlns:p14="http://schemas.microsoft.com/office/powerpoint/2010/main" val="15831730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sz="2400" dirty="0">
                <a:solidFill>
                  <a:schemeClr val="tx1">
                    <a:lumMod val="85000"/>
                  </a:schemeClr>
                </a:solidFill>
              </a:rPr>
              <a:t>Una Industria de Reuniones exitosa debe asegurar que la perspectiva del cliente sea integrada </a:t>
            </a:r>
            <a:endParaRPr lang="es-ES" sz="2400" dirty="0"/>
          </a:p>
        </p:txBody>
      </p:sp>
      <p:sp>
        <p:nvSpPr>
          <p:cNvPr id="3" name="Slide Number Placeholder 2"/>
          <p:cNvSpPr>
            <a:spLocks noGrp="1"/>
          </p:cNvSpPr>
          <p:nvPr>
            <p:ph type="sldNum" sz="quarter" idx="10"/>
          </p:nvPr>
        </p:nvSpPr>
        <p:spPr/>
        <p:txBody>
          <a:bodyPr/>
          <a:lstStyle/>
          <a:p>
            <a:fld id="{B8F9516C-5F28-47A9-93BC-66E5818D1F1D}" type="slidenum">
              <a:rPr lang="es-ES" smtClean="0">
                <a:solidFill>
                  <a:srgbClr val="002776"/>
                </a:solidFill>
              </a:rPr>
              <a:pPr/>
              <a:t>27</a:t>
            </a:fld>
            <a:endParaRPr lang="es-ES">
              <a:solidFill>
                <a:srgbClr val="002776"/>
              </a:solidFill>
            </a:endParaRPr>
          </a:p>
        </p:txBody>
      </p:sp>
      <p:sp>
        <p:nvSpPr>
          <p:cNvPr id="4" name="6 Rectángulo"/>
          <p:cNvSpPr/>
          <p:nvPr/>
        </p:nvSpPr>
        <p:spPr>
          <a:xfrm>
            <a:off x="449291" y="1248367"/>
            <a:ext cx="9266237" cy="1323439"/>
          </a:xfrm>
          <a:prstGeom prst="rect">
            <a:avLst/>
          </a:prstGeom>
        </p:spPr>
        <p:txBody>
          <a:bodyPr wrap="square">
            <a:spAutoFit/>
          </a:bodyPr>
          <a:lstStyle/>
          <a:p>
            <a:pPr marL="285750" indent="-285750" algn="just">
              <a:buFont typeface="Arial" panose="020B0604020202020204" pitchFamily="34" charset="0"/>
              <a:buChar char="•"/>
            </a:pPr>
            <a:r>
              <a:rPr lang="es-MX" sz="1600" dirty="0" smtClean="0"/>
              <a:t>La voz del cliente también debe de ser una fuerza que conduzca a la colaboración entre los jugadores de la Industria, el riesgo en no hacerlo es perder negocio, confianza y deteriorar la marca. </a:t>
            </a:r>
          </a:p>
          <a:p>
            <a:pPr marL="285750" indent="-285750" algn="just">
              <a:buFont typeface="Arial" panose="020B0604020202020204" pitchFamily="34" charset="0"/>
              <a:buChar char="•"/>
            </a:pPr>
            <a:r>
              <a:rPr lang="es-MX" sz="1600" b="1" dirty="0"/>
              <a:t>Tener un enfoque colectivo hacia el mercado </a:t>
            </a:r>
            <a:r>
              <a:rPr lang="es-MX" sz="1600" dirty="0"/>
              <a:t>(un mensaje unificado) dirigido hacia la satisfacción y armado de la experiencia del </a:t>
            </a:r>
            <a:r>
              <a:rPr lang="es-MX" sz="1600" dirty="0" smtClean="0"/>
              <a:t>participante</a:t>
            </a:r>
            <a:endParaRPr lang="en-US" sz="1600" dirty="0"/>
          </a:p>
        </p:txBody>
      </p:sp>
      <p:sp>
        <p:nvSpPr>
          <p:cNvPr id="6" name="8 Rectángulo"/>
          <p:cNvSpPr/>
          <p:nvPr/>
        </p:nvSpPr>
        <p:spPr>
          <a:xfrm>
            <a:off x="5608192" y="2925070"/>
            <a:ext cx="4451796" cy="3293209"/>
          </a:xfrm>
          <a:prstGeom prst="rect">
            <a:avLst/>
          </a:prstGeom>
        </p:spPr>
        <p:txBody>
          <a:bodyPr wrap="square">
            <a:spAutoFit/>
          </a:bodyPr>
          <a:lstStyle/>
          <a:p>
            <a:r>
              <a:rPr lang="es-MX" sz="1600" dirty="0" smtClean="0"/>
              <a:t>Los miembros de la comunidad, son responsables de: </a:t>
            </a:r>
          </a:p>
          <a:p>
            <a:pPr marL="342900" indent="-342900">
              <a:buFont typeface="+mj-lt"/>
              <a:buAutoNum type="arabicPeriod"/>
            </a:pPr>
            <a:r>
              <a:rPr lang="es-MX" sz="1600" dirty="0" smtClean="0"/>
              <a:t>Producir una experiencia autentica</a:t>
            </a:r>
          </a:p>
          <a:p>
            <a:pPr marL="342900" indent="-342900">
              <a:buFont typeface="+mj-lt"/>
              <a:buAutoNum type="arabicPeriod"/>
            </a:pPr>
            <a:r>
              <a:rPr lang="es-MX" sz="1600" dirty="0" smtClean="0"/>
              <a:t>Inyectar elementos de cultura local y contenido intelectual</a:t>
            </a:r>
          </a:p>
          <a:p>
            <a:pPr marL="342900" indent="-342900">
              <a:buFont typeface="+mj-lt"/>
              <a:buAutoNum type="arabicPeriod"/>
            </a:pPr>
            <a:r>
              <a:rPr lang="es-MX" sz="1600" dirty="0" smtClean="0"/>
              <a:t>Entender la situación financiera de la asociación y corporación</a:t>
            </a:r>
          </a:p>
          <a:p>
            <a:pPr marL="342900" indent="-342900">
              <a:buFont typeface="+mj-lt"/>
              <a:buAutoNum type="arabicPeriod"/>
            </a:pPr>
            <a:r>
              <a:rPr lang="es-MX" sz="1600" dirty="0" smtClean="0"/>
              <a:t>Producir oportunidades de Responsabilidad Social para Reuniones</a:t>
            </a:r>
          </a:p>
          <a:p>
            <a:pPr marL="342900" indent="-342900">
              <a:buFont typeface="+mj-lt"/>
              <a:buAutoNum type="arabicPeriod"/>
            </a:pPr>
            <a:r>
              <a:rPr lang="es-MX" sz="1600" dirty="0" smtClean="0"/>
              <a:t>Convencer a los establecimientos de ofrecer ventajas a los convencionistas en eventos de derrama de  ciudad</a:t>
            </a:r>
          </a:p>
          <a:p>
            <a:pPr marL="342900" indent="-342900">
              <a:buFont typeface="+mj-lt"/>
              <a:buAutoNum type="arabicPeriod"/>
            </a:pPr>
            <a:endParaRPr lang="en-US" sz="1600" dirty="0" smtClean="0"/>
          </a:p>
        </p:txBody>
      </p:sp>
      <p:sp>
        <p:nvSpPr>
          <p:cNvPr id="7" name="9 Rectángulo"/>
          <p:cNvSpPr/>
          <p:nvPr/>
        </p:nvSpPr>
        <p:spPr>
          <a:xfrm>
            <a:off x="207593" y="6571012"/>
            <a:ext cx="9852395" cy="584775"/>
          </a:xfrm>
          <a:prstGeom prst="rect">
            <a:avLst/>
          </a:prstGeom>
        </p:spPr>
        <p:txBody>
          <a:bodyPr wrap="square">
            <a:spAutoFit/>
          </a:bodyPr>
          <a:lstStyle/>
          <a:p>
            <a:r>
              <a:rPr lang="es-MX" sz="1600" b="1" dirty="0" smtClean="0"/>
              <a:t>QUITO TURISMO </a:t>
            </a:r>
            <a:r>
              <a:rPr lang="es-MX" sz="1600" dirty="0" smtClean="0"/>
              <a:t>– Área de RICE: liderará la promoción y comunicación internacional de la UEN </a:t>
            </a:r>
          </a:p>
          <a:p>
            <a:r>
              <a:rPr lang="es-MX" sz="1600" dirty="0" smtClean="0"/>
              <a:t>Además con una campaña de comunicación interna para consolidar un ambiente anfitrión consistente</a:t>
            </a:r>
            <a:endParaRPr lang="en-US" sz="1600" dirty="0" smtClean="0"/>
          </a:p>
        </p:txBody>
      </p:sp>
      <p:pic>
        <p:nvPicPr>
          <p:cNvPr id="291844" name="Picture 4" descr="http://www.solucionindividual.com/solucionindividual/images/blog/megafono-comunicaci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8457" y="2921141"/>
            <a:ext cx="4770233" cy="31630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78119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493490" y="2806874"/>
            <a:ext cx="7545388" cy="1522413"/>
          </a:xfrm>
        </p:spPr>
        <p:txBody>
          <a:bodyPr/>
          <a:lstStyle/>
          <a:p>
            <a:pPr marL="0" indent="0"/>
            <a:r>
              <a:rPr lang="es-ES" sz="3250" b="1" dirty="0">
                <a:solidFill>
                  <a:schemeClr val="bg2"/>
                </a:solidFill>
              </a:rPr>
              <a:t>2</a:t>
            </a:r>
            <a:r>
              <a:rPr lang="es-ES" sz="3250" b="1" dirty="0" smtClean="0">
                <a:solidFill>
                  <a:schemeClr val="bg2"/>
                </a:solidFill>
              </a:rPr>
              <a:t>. </a:t>
            </a:r>
            <a:r>
              <a:rPr lang="es-ES_tradnl" sz="3250" b="1" dirty="0" smtClean="0">
                <a:solidFill>
                  <a:schemeClr val="bg2"/>
                </a:solidFill>
              </a:rPr>
              <a:t>Proyectos </a:t>
            </a:r>
            <a:r>
              <a:rPr lang="es-ES_tradnl" sz="3250" b="1" dirty="0">
                <a:solidFill>
                  <a:schemeClr val="bg2"/>
                </a:solidFill>
              </a:rPr>
              <a:t>de desarrollo de producto de Alto Impacto – Industria de reuniones o </a:t>
            </a:r>
            <a:r>
              <a:rPr lang="es-ES_tradnl" sz="3250" b="1" dirty="0" smtClean="0">
                <a:solidFill>
                  <a:schemeClr val="bg2"/>
                </a:solidFill>
              </a:rPr>
              <a:t>RICE </a:t>
            </a:r>
            <a:r>
              <a:rPr lang="es-ES_tradnl" sz="2000" b="1" i="1" dirty="0" smtClean="0">
                <a:solidFill>
                  <a:schemeClr val="bg2"/>
                </a:solidFill>
              </a:rPr>
              <a:t>(en su versión preliminar)</a:t>
            </a:r>
            <a:endParaRPr lang="es-ES_tradnl" sz="2000" b="1" i="1" dirty="0">
              <a:solidFill>
                <a:schemeClr val="bg2"/>
              </a:solidFill>
            </a:endParaRPr>
          </a:p>
        </p:txBody>
      </p:sp>
    </p:spTree>
    <p:extLst>
      <p:ext uri="{BB962C8B-B14F-4D97-AF65-F5344CB8AC3E}">
        <p14:creationId xmlns:p14="http://schemas.microsoft.com/office/powerpoint/2010/main" val="11325734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custDataLst>
              <p:tags r:id="rId2"/>
            </p:custDataLst>
          </p:nvPr>
        </p:nvSpPr>
        <p:spPr bwMode="auto">
          <a:xfrm>
            <a:off x="110892" y="516828"/>
            <a:ext cx="9828000" cy="6840040"/>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graphicFrame>
        <p:nvGraphicFramePr>
          <p:cNvPr id="19" name="Table 18"/>
          <p:cNvGraphicFramePr>
            <a:graphicFrameLocks noGrp="1"/>
          </p:cNvGraphicFramePr>
          <p:nvPr>
            <p:extLst/>
          </p:nvPr>
        </p:nvGraphicFramePr>
        <p:xfrm>
          <a:off x="205200" y="3233162"/>
          <a:ext cx="7020000" cy="3246120"/>
        </p:xfrm>
        <a:graphic>
          <a:graphicData uri="http://schemas.openxmlformats.org/drawingml/2006/table">
            <a:tbl>
              <a:tblPr firstRow="1" bandRow="1">
                <a:tableStyleId>{2D5ABB26-0587-4C30-8999-92F81FD0307C}</a:tableStyleId>
              </a:tblPr>
              <a:tblGrid>
                <a:gridCol w="7020000">
                  <a:extLst>
                    <a:ext uri="{9D8B030D-6E8A-4147-A177-3AD203B41FA5}">
                      <a16:colId xmlns="" xmlns:a16="http://schemas.microsoft.com/office/drawing/2014/main" val="20000"/>
                    </a:ext>
                  </a:extLst>
                </a:gridCol>
              </a:tblGrid>
              <a:tr h="780834">
                <a:tc>
                  <a:txBody>
                    <a:bodyPr/>
                    <a:lstStyle/>
                    <a:p>
                      <a:pPr marL="0" marR="0" lvl="0" indent="0" algn="just" defTabSz="913399" rtl="0" eaLnBrk="1" fontAlgn="auto" latinLnBrk="0" hangingPunct="1">
                        <a:lnSpc>
                          <a:spcPct val="100000"/>
                        </a:lnSpc>
                        <a:spcBef>
                          <a:spcPts val="0"/>
                        </a:spcBef>
                        <a:spcAft>
                          <a:spcPts val="0"/>
                        </a:spcAft>
                        <a:buClrTx/>
                        <a:buSzTx/>
                        <a:buFont typeface="+mj-lt"/>
                        <a:buAutoNum type="arabicPeriod"/>
                        <a:tabLst/>
                        <a:defRPr/>
                      </a:pPr>
                      <a:r>
                        <a:rPr lang="es-ES" sz="900" kern="1200" baseline="0" noProof="0" dirty="0" smtClean="0">
                          <a:solidFill>
                            <a:srgbClr val="002776"/>
                          </a:solidFill>
                          <a:latin typeface="+mn-lt"/>
                          <a:ea typeface="+mn-ea"/>
                          <a:cs typeface="+mn-cs"/>
                        </a:rPr>
                        <a:t>  Acordar y firmar (solemnemente) la creación de la UEN o Comité RICE que represente de un modo unitario a la industria de reuniones de Quito. El liderazgo corresponderá a QT, aunque la mayoría de sus miembros pertenecerán al sector privado. La creación de la UEN supone la constituir una entidad jurídica propia y sus miembros fundadores son los definidos como “actores involucrados”. La UEN hará las veces de un Buró de Convenciones, según su definición internacional Los miembros fundadores se articularán en la Junta de Gobierno de la UEN. Se prevé que en la Junta de Gobierno existan miembros con voz y voto y otros miembros con voz, que podrán ser rotativos.</a:t>
                      </a:r>
                    </a:p>
                  </a:txBody>
                  <a:tcPr>
                    <a:lnR w="12700" cap="flat" cmpd="sng" algn="ctr">
                      <a:solidFill>
                        <a:schemeClr val="bg1">
                          <a:lumMod val="95000"/>
                        </a:schemeClr>
                      </a:solidFill>
                      <a:prstDash val="solid"/>
                      <a:round/>
                      <a:headEnd type="none" w="med" len="med"/>
                      <a:tailEnd type="none" w="med" len="med"/>
                    </a:lnR>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0"/>
                  </a:ext>
                </a:extLst>
              </a:tr>
              <a:tr h="312333">
                <a:tc>
                  <a:txBody>
                    <a:bodyPr/>
                    <a:lstStyle/>
                    <a:p>
                      <a:pPr marL="0" marR="0" lvl="0" indent="0" algn="just" defTabSz="913399" rtl="0" eaLnBrk="1" fontAlgn="auto" latinLnBrk="0" hangingPunct="1">
                        <a:lnSpc>
                          <a:spcPct val="100000"/>
                        </a:lnSpc>
                        <a:spcBef>
                          <a:spcPts val="0"/>
                        </a:spcBef>
                        <a:spcAft>
                          <a:spcPts val="0"/>
                        </a:spcAft>
                        <a:buClrTx/>
                        <a:buSzTx/>
                        <a:buFontTx/>
                        <a:buNone/>
                        <a:tabLst/>
                        <a:defRPr/>
                      </a:pPr>
                      <a:r>
                        <a:rPr lang="es-ES_tradnl" sz="900" kern="1200" noProof="0" dirty="0" smtClean="0">
                          <a:solidFill>
                            <a:srgbClr val="002776"/>
                          </a:solidFill>
                          <a:latin typeface="+mn-lt"/>
                          <a:ea typeface="+mn-ea"/>
                          <a:cs typeface="+mn-cs"/>
                        </a:rPr>
                        <a:t>2. La</a:t>
                      </a:r>
                      <a:r>
                        <a:rPr lang="es-ES_tradnl" sz="900" kern="1200" baseline="0" noProof="0" dirty="0" smtClean="0">
                          <a:solidFill>
                            <a:srgbClr val="002776"/>
                          </a:solidFill>
                          <a:latin typeface="+mn-lt"/>
                          <a:ea typeface="+mn-ea"/>
                          <a:cs typeface="+mn-cs"/>
                        </a:rPr>
                        <a:t> función de la UEN consiste en: (i) coordinar las políticas a desarrollar en relación con la industria de reuniones, (ii) liderar el marketing y promoción de RICE, (iii) gestionar el desarrollo coordinado de las reuniones y (iv) formar y capacitar a profesionales. Asimismo la UEN se regirá por un código ético que se definirá en el seno del organismo.</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3123984612"/>
                  </a:ext>
                </a:extLst>
              </a:tr>
              <a:tr h="429458">
                <a:tc>
                  <a:txBody>
                    <a:bodyPr/>
                    <a:lstStyle/>
                    <a:p>
                      <a:pPr marL="0" marR="0" lvl="0" indent="0" algn="just" defTabSz="913399" rtl="0" eaLnBrk="1" fontAlgn="auto" latinLnBrk="0" hangingPunct="1">
                        <a:lnSpc>
                          <a:spcPct val="100000"/>
                        </a:lnSpc>
                        <a:spcBef>
                          <a:spcPts val="0"/>
                        </a:spcBef>
                        <a:spcAft>
                          <a:spcPts val="0"/>
                        </a:spcAft>
                        <a:buClrTx/>
                        <a:buSzTx/>
                        <a:buFontTx/>
                        <a:buNone/>
                        <a:tabLst/>
                        <a:defRPr/>
                      </a:pPr>
                      <a:r>
                        <a:rPr lang="es-ES" sz="900" kern="1200" noProof="0" dirty="0" smtClean="0">
                          <a:solidFill>
                            <a:srgbClr val="002776"/>
                          </a:solidFill>
                          <a:latin typeface="+mn-lt"/>
                          <a:ea typeface="+mn-ea"/>
                          <a:cs typeface="+mn-cs"/>
                        </a:rPr>
                        <a:t>3. </a:t>
                      </a:r>
                      <a:r>
                        <a:rPr lang="es-ES" sz="900" kern="1200" baseline="0" noProof="0" dirty="0" smtClean="0">
                          <a:solidFill>
                            <a:srgbClr val="002776"/>
                          </a:solidFill>
                          <a:latin typeface="+mn-lt"/>
                          <a:ea typeface="+mn-ea"/>
                          <a:cs typeface="+mn-cs"/>
                        </a:rPr>
                        <a:t> Establecer un modelo de financiación, que encaje en el marco legal vigente y permita a la UEN creada disponer, a través de QT o de un órgano ejecutor, del 20% del aporte de la tasa turística para RICE. Asimismo, se propone que la financiación del sector público además sea no monetaria. El sector privado, por su parte aportará recursos monetarios y/o no monetarios para la promoción.</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429458">
                <a:tc>
                  <a:txBody>
                    <a:bodyPr/>
                    <a:lstStyle/>
                    <a:p>
                      <a:pPr marL="0" marR="0" lvl="0" indent="0" algn="just" defTabSz="913399" rtl="0" eaLnBrk="1" fontAlgn="auto" latinLnBrk="0" hangingPunct="1">
                        <a:lnSpc>
                          <a:spcPct val="100000"/>
                        </a:lnSpc>
                        <a:spcBef>
                          <a:spcPts val="0"/>
                        </a:spcBef>
                        <a:spcAft>
                          <a:spcPts val="0"/>
                        </a:spcAft>
                        <a:buClrTx/>
                        <a:buSzTx/>
                        <a:buFontTx/>
                        <a:buNone/>
                        <a:tabLst/>
                        <a:defRPr/>
                      </a:pPr>
                      <a:r>
                        <a:rPr lang="es-ES" sz="900" kern="1200" noProof="0" dirty="0" smtClean="0">
                          <a:solidFill>
                            <a:srgbClr val="002776"/>
                          </a:solidFill>
                          <a:latin typeface="+mn-lt"/>
                          <a:ea typeface="+mn-ea"/>
                          <a:cs typeface="+mn-cs"/>
                        </a:rPr>
                        <a:t>4. Nombrar un Gerente de la UEN, a propuesta de QT.</a:t>
                      </a:r>
                      <a:r>
                        <a:rPr lang="es-ES" sz="900" kern="1200" baseline="0" noProof="0" dirty="0" smtClean="0">
                          <a:solidFill>
                            <a:srgbClr val="002776"/>
                          </a:solidFill>
                          <a:latin typeface="+mn-lt"/>
                          <a:ea typeface="+mn-ea"/>
                          <a:cs typeface="+mn-cs"/>
                        </a:rPr>
                        <a:t> Constituir 2 órganos de gobierno: Consejo Consultivo (elabora la estrategia y prepara candidaturas para la organización de reuniones) y Consejo Asesor de Clientes (desarrolla un rol comercial, de alineamiento de la UEN con las necesidades y tendencias del mercado en acuerdo con: MCI, por ejemplo que se reunirán con QT cada 6 meses.</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312333">
                <a:tc>
                  <a:txBody>
                    <a:bodyPr/>
                    <a:lstStyle/>
                    <a:p>
                      <a:pPr marL="0" marR="0" lvl="0" indent="0" algn="just" defTabSz="913399" rtl="0" eaLnBrk="1" fontAlgn="auto" latinLnBrk="0" hangingPunct="1">
                        <a:lnSpc>
                          <a:spcPct val="100000"/>
                        </a:lnSpc>
                        <a:spcBef>
                          <a:spcPts val="0"/>
                        </a:spcBef>
                        <a:spcAft>
                          <a:spcPts val="0"/>
                        </a:spcAft>
                        <a:buClrTx/>
                        <a:buSzTx/>
                        <a:buFontTx/>
                        <a:buNone/>
                        <a:tabLst/>
                        <a:defRPr/>
                      </a:pPr>
                      <a:r>
                        <a:rPr lang="es-ES" sz="900" kern="1200" noProof="0" dirty="0" smtClean="0">
                          <a:solidFill>
                            <a:srgbClr val="002776"/>
                          </a:solidFill>
                          <a:latin typeface="+mn-lt"/>
                          <a:ea typeface="+mn-ea"/>
                          <a:cs typeface="+mn-cs"/>
                        </a:rPr>
                        <a:t>5. Desarrollar</a:t>
                      </a:r>
                      <a:r>
                        <a:rPr lang="es-ES" sz="900" kern="1200" baseline="0" noProof="0" dirty="0" smtClean="0">
                          <a:solidFill>
                            <a:srgbClr val="002776"/>
                          </a:solidFill>
                          <a:latin typeface="+mn-lt"/>
                          <a:ea typeface="+mn-ea"/>
                          <a:cs typeface="+mn-cs"/>
                        </a:rPr>
                        <a:t> un programa de capacitación para el equipo ejecutivo de la UEN así como los órganos de gobierno de la misma creados y establecer mecanismos de comunicación y coordinación que les permitan actuar como un grupo de presión del sector privado.</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3"/>
                  </a:ext>
                </a:extLst>
              </a:tr>
              <a:tr h="195208">
                <a:tc>
                  <a:txBody>
                    <a:bodyPr/>
                    <a:lstStyle/>
                    <a:p>
                      <a:pPr algn="just"/>
                      <a:r>
                        <a:rPr lang="es-ES" sz="900" kern="1200" noProof="0" dirty="0" smtClean="0">
                          <a:solidFill>
                            <a:srgbClr val="002776"/>
                          </a:solidFill>
                          <a:latin typeface="+mn-lt"/>
                          <a:ea typeface="+mn-ea"/>
                          <a:cs typeface="+mn-cs"/>
                        </a:rPr>
                        <a:t>6. Activar un sistema de monitoreo</a:t>
                      </a:r>
                      <a:r>
                        <a:rPr lang="es-ES" sz="900" kern="1200" baseline="0" noProof="0" dirty="0" smtClean="0">
                          <a:solidFill>
                            <a:srgbClr val="002776"/>
                          </a:solidFill>
                          <a:latin typeface="+mn-lt"/>
                          <a:ea typeface="+mn-ea"/>
                          <a:cs typeface="+mn-cs"/>
                        </a:rPr>
                        <a:t> de impacto económico de la industria de reuniones en Quito para evaluar la actividad de la UEN.</a:t>
                      </a:r>
                      <a:endParaRPr lang="es-ES" sz="900" kern="1200" noProof="0" dirty="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4"/>
                  </a:ext>
                </a:extLst>
              </a:tr>
              <a:tr h="195208">
                <a:tc>
                  <a:txBody>
                    <a:bodyPr/>
                    <a:lstStyle/>
                    <a:p>
                      <a:pPr algn="just"/>
                      <a:r>
                        <a:rPr lang="es-ES_tradnl" sz="900" kern="1200" noProof="0" dirty="0" smtClean="0">
                          <a:solidFill>
                            <a:srgbClr val="002776"/>
                          </a:solidFill>
                          <a:latin typeface="+mn-lt"/>
                          <a:ea typeface="+mn-ea"/>
                          <a:cs typeface="+mn-cs"/>
                        </a:rPr>
                        <a:t>7. En caso</a:t>
                      </a:r>
                      <a:r>
                        <a:rPr lang="es-ES_tradnl" sz="900" kern="1200" baseline="0" noProof="0" dirty="0" smtClean="0">
                          <a:solidFill>
                            <a:srgbClr val="002776"/>
                          </a:solidFill>
                          <a:latin typeface="+mn-lt"/>
                          <a:ea typeface="+mn-ea"/>
                          <a:cs typeface="+mn-cs"/>
                        </a:rPr>
                        <a:t> de que la UEN no se llegara a constituir el equipo de QT de Marketing RICE seguirá realizando las acciones de promoción.</a:t>
                      </a:r>
                      <a:endParaRPr lang="es-ES" sz="900" kern="1200" noProof="0" dirty="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4265961392"/>
                  </a:ext>
                </a:extLst>
              </a:tr>
            </a:tbl>
          </a:graphicData>
        </a:graphic>
      </p:graphicFrame>
      <p:graphicFrame>
        <p:nvGraphicFramePr>
          <p:cNvPr id="14" name="Object 13" hidden="1"/>
          <p:cNvGraphicFramePr>
            <a:graphicFrameLocks noChangeAspect="1"/>
          </p:cNvGraphicFramePr>
          <p:nvPr>
            <p:custDataLst>
              <p:tags r:id="rId3"/>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91845" name="think-cell Slide" r:id="rId32" imgW="270" imgH="270" progId="TCLayout.ActiveDocument.1">
                  <p:embed/>
                </p:oleObj>
              </mc:Choice>
              <mc:Fallback>
                <p:oleObj name="think-cell Slide" r:id="rId32" imgW="270" imgH="270" progId="TCLayout.ActiveDocument.1">
                  <p:embed/>
                  <p:pic>
                    <p:nvPicPr>
                      <p:cNvPr id="14" name="Object 13" hidden="1"/>
                      <p:cNvPicPr/>
                      <p:nvPr/>
                    </p:nvPicPr>
                    <p:blipFill>
                      <a:blip r:embed="rId33"/>
                      <a:stretch>
                        <a:fillRect/>
                      </a:stretch>
                    </p:blipFill>
                    <p:spPr>
                      <a:xfrm>
                        <a:off x="0" y="0"/>
                        <a:ext cx="158750" cy="158750"/>
                      </a:xfrm>
                      <a:prstGeom prst="rect">
                        <a:avLst/>
                      </a:prstGeom>
                    </p:spPr>
                  </p:pic>
                </p:oleObj>
              </mc:Fallback>
            </mc:AlternateContent>
          </a:graphicData>
        </a:graphic>
      </p:graphicFrame>
      <p:sp>
        <p:nvSpPr>
          <p:cNvPr id="70" name="Rectangle 69"/>
          <p:cNvSpPr/>
          <p:nvPr>
            <p:custDataLst>
              <p:tags r:id="rId4"/>
            </p:custDataLst>
          </p:nvPr>
        </p:nvSpPr>
        <p:spPr>
          <a:xfrm>
            <a:off x="2625278" y="972000"/>
            <a:ext cx="726418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 altLang="es-CL" sz="1100" b="1" dirty="0" smtClean="0">
                <a:solidFill>
                  <a:schemeClr val="tx2"/>
                </a:solidFill>
              </a:rPr>
              <a:t>1.1. Creación de la UEN (Unidad Estratégica de Negocios) para la Industria de Reuniones de Quito</a:t>
            </a:r>
            <a:endParaRPr lang="es-CL" sz="1100" b="1" dirty="0">
              <a:solidFill>
                <a:schemeClr val="tx2"/>
              </a:solidFill>
            </a:endParaRPr>
          </a:p>
        </p:txBody>
      </p:sp>
      <p:sp>
        <p:nvSpPr>
          <p:cNvPr id="257" name="Rectangle 256"/>
          <p:cNvSpPr/>
          <p:nvPr/>
        </p:nvSpPr>
        <p:spPr>
          <a:xfrm>
            <a:off x="7264146" y="2748063"/>
            <a:ext cx="2625312" cy="19100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lvl="0" indent="-228600">
              <a:buFont typeface="+mj-lt"/>
              <a:buAutoNum type="arabicPeriod"/>
            </a:pPr>
            <a:r>
              <a:rPr lang="es-CL" sz="900" dirty="0" smtClean="0">
                <a:solidFill>
                  <a:srgbClr val="002776"/>
                </a:solidFill>
              </a:rPr>
              <a:t>Diseño de </a:t>
            </a:r>
            <a:r>
              <a:rPr lang="es-CL" sz="900" dirty="0">
                <a:solidFill>
                  <a:srgbClr val="002776"/>
                </a:solidFill>
              </a:rPr>
              <a:t>una unidad especializada incluyente y líder de la industria de </a:t>
            </a:r>
            <a:r>
              <a:rPr lang="es-CL" sz="900" dirty="0" smtClean="0">
                <a:solidFill>
                  <a:srgbClr val="002776"/>
                </a:solidFill>
              </a:rPr>
              <a:t>reuniones en Quito.</a:t>
            </a:r>
            <a:endParaRPr lang="es-CL" sz="900" dirty="0">
              <a:solidFill>
                <a:srgbClr val="002776"/>
              </a:solidFill>
            </a:endParaRPr>
          </a:p>
          <a:p>
            <a:pPr marL="228600" lvl="0" indent="-228600">
              <a:buFont typeface="+mj-lt"/>
              <a:buAutoNum type="arabicPeriod"/>
            </a:pPr>
            <a:r>
              <a:rPr lang="es-CL" sz="900" dirty="0" smtClean="0">
                <a:solidFill>
                  <a:srgbClr val="002776"/>
                </a:solidFill>
              </a:rPr>
              <a:t>Empoderamiento de la Gerencia de la unidad por parte del sector privado y político.</a:t>
            </a:r>
            <a:endParaRPr lang="es-CL" sz="900" dirty="0">
              <a:solidFill>
                <a:srgbClr val="002776"/>
              </a:solidFill>
            </a:endParaRPr>
          </a:p>
          <a:p>
            <a:pPr marL="228600" indent="-228600">
              <a:spcBef>
                <a:spcPts val="300"/>
              </a:spcBef>
              <a:buFont typeface="+mj-lt"/>
              <a:buAutoNum type="arabicPeriod"/>
            </a:pPr>
            <a:r>
              <a:rPr lang="es-CL" sz="900" dirty="0">
                <a:solidFill>
                  <a:srgbClr val="002776"/>
                </a:solidFill>
              </a:rPr>
              <a:t>Definición de un modelo de financiación basado en un modelo de aportación público – privado que sea bien, de empate 1:1 o cuyo presupuesto sea puesto a disposición de un órgano ejecutor (QT).</a:t>
            </a:r>
          </a:p>
          <a:p>
            <a:pPr marL="228600" lvl="0" indent="-228600">
              <a:buFont typeface="+mj-lt"/>
              <a:buAutoNum type="arabicPeriod"/>
            </a:pPr>
            <a:r>
              <a:rPr lang="es-CL" sz="900" dirty="0" smtClean="0">
                <a:solidFill>
                  <a:srgbClr val="002776"/>
                </a:solidFill>
              </a:rPr>
              <a:t>Esfuerzos </a:t>
            </a:r>
            <a:r>
              <a:rPr lang="es-CL" sz="900" dirty="0">
                <a:solidFill>
                  <a:srgbClr val="002776"/>
                </a:solidFill>
              </a:rPr>
              <a:t>consistentes de </a:t>
            </a:r>
            <a:r>
              <a:rPr lang="es-CL" sz="900" dirty="0" smtClean="0">
                <a:solidFill>
                  <a:srgbClr val="002776"/>
                </a:solidFill>
              </a:rPr>
              <a:t>capacitación, profesionalización y </a:t>
            </a:r>
            <a:r>
              <a:rPr lang="es-CL" sz="900" dirty="0">
                <a:solidFill>
                  <a:srgbClr val="002776"/>
                </a:solidFill>
              </a:rPr>
              <a:t>certificación de competencia de los </a:t>
            </a:r>
            <a:r>
              <a:rPr lang="es-CL" sz="900" dirty="0" smtClean="0">
                <a:solidFill>
                  <a:srgbClr val="002776"/>
                </a:solidFill>
              </a:rPr>
              <a:t>actores involucrados.</a:t>
            </a:r>
            <a:endParaRPr lang="es-CL" sz="900" dirty="0">
              <a:solidFill>
                <a:srgbClr val="002776"/>
              </a:solidFill>
            </a:endParaRPr>
          </a:p>
          <a:p>
            <a:pPr marL="228600" lvl="0" indent="-228600">
              <a:buFont typeface="+mj-lt"/>
              <a:buAutoNum type="arabicPeriod"/>
            </a:pPr>
            <a:endParaRPr lang="es-CL" sz="900" dirty="0">
              <a:solidFill>
                <a:srgbClr val="002776"/>
              </a:solidFill>
            </a:endParaRPr>
          </a:p>
        </p:txBody>
      </p:sp>
      <p:sp>
        <p:nvSpPr>
          <p:cNvPr id="212" name="Rectangle 211"/>
          <p:cNvSpPr/>
          <p:nvPr/>
        </p:nvSpPr>
        <p:spPr>
          <a:xfrm>
            <a:off x="205200" y="1798722"/>
            <a:ext cx="7020000" cy="299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71450" lvl="0" indent="-171450">
              <a:buFont typeface="Arial" panose="020B0604020202020204" pitchFamily="34" charset="0"/>
              <a:buChar char="•"/>
            </a:pPr>
            <a:r>
              <a:rPr lang="es-CL" sz="900" dirty="0" smtClean="0">
                <a:solidFill>
                  <a:srgbClr val="002776"/>
                </a:solidFill>
              </a:rPr>
              <a:t>Contar con una única voz que represente la industria de reuniones de Quito a nivel municipal, nacional e internacional.</a:t>
            </a:r>
            <a:endParaRPr lang="es-CL" sz="900" dirty="0">
              <a:solidFill>
                <a:srgbClr val="002776"/>
              </a:solidFill>
            </a:endParaRPr>
          </a:p>
        </p:txBody>
      </p:sp>
      <p:sp>
        <p:nvSpPr>
          <p:cNvPr id="256" name="Rectangle 255"/>
          <p:cNvSpPr/>
          <p:nvPr/>
        </p:nvSpPr>
        <p:spPr>
          <a:xfrm>
            <a:off x="7264146" y="2384368"/>
            <a:ext cx="2625312"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Factores Críticos de Éxito</a:t>
            </a:r>
            <a:endParaRPr lang="es-CL" sz="1000" b="1" dirty="0">
              <a:solidFill>
                <a:srgbClr val="FFFFFF"/>
              </a:solidFill>
            </a:endParaRPr>
          </a:p>
        </p:txBody>
      </p:sp>
      <p:grpSp>
        <p:nvGrpSpPr>
          <p:cNvPr id="116" name="Group 115"/>
          <p:cNvGrpSpPr/>
          <p:nvPr/>
        </p:nvGrpSpPr>
        <p:grpSpPr>
          <a:xfrm>
            <a:off x="7389542" y="2418935"/>
            <a:ext cx="288000" cy="288000"/>
            <a:chOff x="5714803" y="4244975"/>
            <a:chExt cx="415925" cy="498475"/>
          </a:xfrm>
          <a:solidFill>
            <a:schemeClr val="bg1"/>
          </a:solidFill>
        </p:grpSpPr>
        <p:sp>
          <p:nvSpPr>
            <p:cNvPr id="117" name="Freeform 582"/>
            <p:cNvSpPr>
              <a:spLocks noEditPoints="1"/>
            </p:cNvSpPr>
            <p:nvPr/>
          </p:nvSpPr>
          <p:spPr bwMode="auto">
            <a:xfrm>
              <a:off x="5883078" y="4324351"/>
              <a:ext cx="60325" cy="66675"/>
            </a:xfrm>
            <a:custGeom>
              <a:avLst/>
              <a:gdLst>
                <a:gd name="T0" fmla="*/ 17 w 17"/>
                <a:gd name="T1" fmla="*/ 8 h 19"/>
                <a:gd name="T2" fmla="*/ 3 w 17"/>
                <a:gd name="T3" fmla="*/ 16 h 19"/>
                <a:gd name="T4" fmla="*/ 17 w 17"/>
                <a:gd name="T5" fmla="*/ 8 h 19"/>
                <a:gd name="T6" fmla="*/ 6 w 17"/>
                <a:gd name="T7" fmla="*/ 14 h 19"/>
                <a:gd name="T8" fmla="*/ 12 w 17"/>
                <a:gd name="T9" fmla="*/ 10 h 19"/>
                <a:gd name="T10" fmla="*/ 6 w 17"/>
                <a:gd name="T11" fmla="*/ 14 h 19"/>
              </a:gdLst>
              <a:ahLst/>
              <a:cxnLst>
                <a:cxn ang="0">
                  <a:pos x="T0" y="T1"/>
                </a:cxn>
                <a:cxn ang="0">
                  <a:pos x="T2" y="T3"/>
                </a:cxn>
                <a:cxn ang="0">
                  <a:pos x="T4" y="T5"/>
                </a:cxn>
                <a:cxn ang="0">
                  <a:pos x="T6" y="T7"/>
                </a:cxn>
                <a:cxn ang="0">
                  <a:pos x="T8" y="T9"/>
                </a:cxn>
                <a:cxn ang="0">
                  <a:pos x="T10" y="T11"/>
                </a:cxn>
              </a:cxnLst>
              <a:rect l="0" t="0" r="r" b="b"/>
              <a:pathLst>
                <a:path w="17" h="19">
                  <a:moveTo>
                    <a:pt x="17" y="8"/>
                  </a:moveTo>
                  <a:cubicBezTo>
                    <a:pt x="17" y="16"/>
                    <a:pt x="9" y="19"/>
                    <a:pt x="3" y="16"/>
                  </a:cubicBezTo>
                  <a:cubicBezTo>
                    <a:pt x="0" y="7"/>
                    <a:pt x="12" y="0"/>
                    <a:pt x="17" y="8"/>
                  </a:cubicBezTo>
                  <a:close/>
                  <a:moveTo>
                    <a:pt x="6" y="14"/>
                  </a:moveTo>
                  <a:cubicBezTo>
                    <a:pt x="9" y="14"/>
                    <a:pt x="11" y="13"/>
                    <a:pt x="12" y="10"/>
                  </a:cubicBezTo>
                  <a:cubicBezTo>
                    <a:pt x="9" y="8"/>
                    <a:pt x="5" y="8"/>
                    <a:pt x="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8" name="Freeform 584"/>
            <p:cNvSpPr>
              <a:spLocks noEditPoints="1"/>
            </p:cNvSpPr>
            <p:nvPr/>
          </p:nvSpPr>
          <p:spPr bwMode="auto">
            <a:xfrm>
              <a:off x="5903716" y="4419601"/>
              <a:ext cx="57150" cy="125413"/>
            </a:xfrm>
            <a:custGeom>
              <a:avLst/>
              <a:gdLst>
                <a:gd name="T0" fmla="*/ 11 w 16"/>
                <a:gd name="T1" fmla="*/ 0 h 35"/>
                <a:gd name="T2" fmla="*/ 16 w 16"/>
                <a:gd name="T3" fmla="*/ 32 h 35"/>
                <a:gd name="T4" fmla="*/ 6 w 16"/>
                <a:gd name="T5" fmla="*/ 34 h 35"/>
                <a:gd name="T6" fmla="*/ 0 w 16"/>
                <a:gd name="T7" fmla="*/ 5 h 35"/>
                <a:gd name="T8" fmla="*/ 11 w 16"/>
                <a:gd name="T9" fmla="*/ 0 h 35"/>
                <a:gd name="T10" fmla="*/ 7 w 16"/>
                <a:gd name="T11" fmla="*/ 4 h 35"/>
                <a:gd name="T12" fmla="*/ 2 w 16"/>
                <a:gd name="T13" fmla="*/ 7 h 35"/>
                <a:gd name="T14" fmla="*/ 6 w 16"/>
                <a:gd name="T15" fmla="*/ 18 h 35"/>
                <a:gd name="T16" fmla="*/ 11 w 16"/>
                <a:gd name="T17" fmla="*/ 29 h 35"/>
                <a:gd name="T18" fmla="*/ 7 w 16"/>
                <a:gd name="T19"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5">
                  <a:moveTo>
                    <a:pt x="11" y="0"/>
                  </a:moveTo>
                  <a:cubicBezTo>
                    <a:pt x="14" y="9"/>
                    <a:pt x="15" y="22"/>
                    <a:pt x="16" y="32"/>
                  </a:cubicBezTo>
                  <a:cubicBezTo>
                    <a:pt x="14" y="34"/>
                    <a:pt x="9" y="35"/>
                    <a:pt x="6" y="34"/>
                  </a:cubicBezTo>
                  <a:cubicBezTo>
                    <a:pt x="3" y="26"/>
                    <a:pt x="1" y="14"/>
                    <a:pt x="0" y="5"/>
                  </a:cubicBezTo>
                  <a:cubicBezTo>
                    <a:pt x="2" y="2"/>
                    <a:pt x="6" y="0"/>
                    <a:pt x="11" y="0"/>
                  </a:cubicBezTo>
                  <a:close/>
                  <a:moveTo>
                    <a:pt x="7" y="4"/>
                  </a:moveTo>
                  <a:cubicBezTo>
                    <a:pt x="6" y="5"/>
                    <a:pt x="3" y="5"/>
                    <a:pt x="2" y="7"/>
                  </a:cubicBezTo>
                  <a:cubicBezTo>
                    <a:pt x="4" y="10"/>
                    <a:pt x="5" y="14"/>
                    <a:pt x="6" y="18"/>
                  </a:cubicBezTo>
                  <a:cubicBezTo>
                    <a:pt x="7" y="22"/>
                    <a:pt x="6" y="28"/>
                    <a:pt x="11" y="29"/>
                  </a:cubicBezTo>
                  <a:cubicBezTo>
                    <a:pt x="10" y="22"/>
                    <a:pt x="9" y="10"/>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9" name="Freeform 610"/>
            <p:cNvSpPr>
              <a:spLocks noEditPoints="1"/>
            </p:cNvSpPr>
            <p:nvPr/>
          </p:nvSpPr>
          <p:spPr bwMode="auto">
            <a:xfrm>
              <a:off x="5714803" y="4244975"/>
              <a:ext cx="415925" cy="498475"/>
            </a:xfrm>
            <a:custGeom>
              <a:avLst/>
              <a:gdLst>
                <a:gd name="T0" fmla="*/ 67 w 117"/>
                <a:gd name="T1" fmla="*/ 11 h 140"/>
                <a:gd name="T2" fmla="*/ 116 w 117"/>
                <a:gd name="T3" fmla="*/ 77 h 140"/>
                <a:gd name="T4" fmla="*/ 117 w 117"/>
                <a:gd name="T5" fmla="*/ 84 h 140"/>
                <a:gd name="T6" fmla="*/ 77 w 117"/>
                <a:gd name="T7" fmla="*/ 131 h 140"/>
                <a:gd name="T8" fmla="*/ 72 w 117"/>
                <a:gd name="T9" fmla="*/ 138 h 140"/>
                <a:gd name="T10" fmla="*/ 43 w 117"/>
                <a:gd name="T11" fmla="*/ 136 h 140"/>
                <a:gd name="T12" fmla="*/ 48 w 117"/>
                <a:gd name="T13" fmla="*/ 97 h 140"/>
                <a:gd name="T14" fmla="*/ 2 w 117"/>
                <a:gd name="T15" fmla="*/ 37 h 140"/>
                <a:gd name="T16" fmla="*/ 1 w 117"/>
                <a:gd name="T17" fmla="*/ 27 h 140"/>
                <a:gd name="T18" fmla="*/ 43 w 117"/>
                <a:gd name="T19" fmla="*/ 5 h 140"/>
                <a:gd name="T20" fmla="*/ 52 w 117"/>
                <a:gd name="T21" fmla="*/ 4 h 140"/>
                <a:gd name="T22" fmla="*/ 63 w 117"/>
                <a:gd name="T23" fmla="*/ 11 h 140"/>
                <a:gd name="T24" fmla="*/ 52 w 117"/>
                <a:gd name="T25" fmla="*/ 4 h 140"/>
                <a:gd name="T26" fmla="*/ 48 w 117"/>
                <a:gd name="T27" fmla="*/ 9 h 140"/>
                <a:gd name="T28" fmla="*/ 9 w 117"/>
                <a:gd name="T29" fmla="*/ 27 h 140"/>
                <a:gd name="T30" fmla="*/ 113 w 117"/>
                <a:gd name="T31" fmla="*/ 82 h 140"/>
                <a:gd name="T32" fmla="*/ 102 w 117"/>
                <a:gd name="T33" fmla="*/ 12 h 140"/>
                <a:gd name="T34" fmla="*/ 4 w 117"/>
                <a:gd name="T35" fmla="*/ 30 h 140"/>
                <a:gd name="T36" fmla="*/ 4 w 117"/>
                <a:gd name="T37" fmla="*/ 30 h 140"/>
                <a:gd name="T38" fmla="*/ 5 w 117"/>
                <a:gd name="T39" fmla="*/ 30 h 140"/>
                <a:gd name="T40" fmla="*/ 6 w 117"/>
                <a:gd name="T41" fmla="*/ 43 h 140"/>
                <a:gd name="T42" fmla="*/ 6 w 117"/>
                <a:gd name="T43" fmla="*/ 43 h 140"/>
                <a:gd name="T44" fmla="*/ 7 w 117"/>
                <a:gd name="T45" fmla="*/ 43 h 140"/>
                <a:gd name="T46" fmla="*/ 7 w 117"/>
                <a:gd name="T47" fmla="*/ 53 h 140"/>
                <a:gd name="T48" fmla="*/ 7 w 117"/>
                <a:gd name="T49" fmla="*/ 53 h 140"/>
                <a:gd name="T50" fmla="*/ 9 w 117"/>
                <a:gd name="T51" fmla="*/ 53 h 140"/>
                <a:gd name="T52" fmla="*/ 10 w 117"/>
                <a:gd name="T53" fmla="*/ 66 h 140"/>
                <a:gd name="T54" fmla="*/ 10 w 117"/>
                <a:gd name="T55" fmla="*/ 66 h 140"/>
                <a:gd name="T56" fmla="*/ 54 w 117"/>
                <a:gd name="T57" fmla="*/ 96 h 140"/>
                <a:gd name="T58" fmla="*/ 52 w 117"/>
                <a:gd name="T59" fmla="*/ 104 h 140"/>
                <a:gd name="T60" fmla="*/ 52 w 117"/>
                <a:gd name="T61" fmla="*/ 104 h 140"/>
                <a:gd name="T62" fmla="*/ 62 w 117"/>
                <a:gd name="T63" fmla="*/ 133 h 140"/>
                <a:gd name="T64" fmla="*/ 67 w 117"/>
                <a:gd name="T65" fmla="*/ 101 h 140"/>
                <a:gd name="T66" fmla="*/ 52 w 117"/>
                <a:gd name="T67" fmla="*/ 108 h 140"/>
                <a:gd name="T68" fmla="*/ 52 w 117"/>
                <a:gd name="T69" fmla="*/ 108 h 140"/>
                <a:gd name="T70" fmla="*/ 57 w 117"/>
                <a:gd name="T71" fmla="*/ 107 h 140"/>
                <a:gd name="T72" fmla="*/ 57 w 117"/>
                <a:gd name="T73" fmla="*/ 133 h 140"/>
                <a:gd name="T74" fmla="*/ 57 w 117"/>
                <a:gd name="T75" fmla="*/ 11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7" h="140">
                  <a:moveTo>
                    <a:pt x="63" y="0"/>
                  </a:moveTo>
                  <a:cubicBezTo>
                    <a:pt x="64" y="4"/>
                    <a:pt x="65" y="8"/>
                    <a:pt x="67" y="11"/>
                  </a:cubicBezTo>
                  <a:cubicBezTo>
                    <a:pt x="79" y="10"/>
                    <a:pt x="94" y="6"/>
                    <a:pt x="106" y="9"/>
                  </a:cubicBezTo>
                  <a:cubicBezTo>
                    <a:pt x="109" y="30"/>
                    <a:pt x="113" y="54"/>
                    <a:pt x="116" y="77"/>
                  </a:cubicBezTo>
                  <a:cubicBezTo>
                    <a:pt x="116" y="78"/>
                    <a:pt x="116" y="80"/>
                    <a:pt x="114" y="80"/>
                  </a:cubicBezTo>
                  <a:cubicBezTo>
                    <a:pt x="115" y="81"/>
                    <a:pt x="117" y="81"/>
                    <a:pt x="117" y="84"/>
                  </a:cubicBezTo>
                  <a:cubicBezTo>
                    <a:pt x="100" y="86"/>
                    <a:pt x="86" y="91"/>
                    <a:pt x="70" y="93"/>
                  </a:cubicBezTo>
                  <a:cubicBezTo>
                    <a:pt x="70" y="106"/>
                    <a:pt x="76" y="118"/>
                    <a:pt x="77" y="131"/>
                  </a:cubicBezTo>
                  <a:cubicBezTo>
                    <a:pt x="81" y="133"/>
                    <a:pt x="91" y="129"/>
                    <a:pt x="92" y="134"/>
                  </a:cubicBezTo>
                  <a:cubicBezTo>
                    <a:pt x="90" y="140"/>
                    <a:pt x="80" y="137"/>
                    <a:pt x="72" y="138"/>
                  </a:cubicBezTo>
                  <a:cubicBezTo>
                    <a:pt x="67" y="138"/>
                    <a:pt x="56" y="139"/>
                    <a:pt x="50" y="139"/>
                  </a:cubicBezTo>
                  <a:cubicBezTo>
                    <a:pt x="48" y="139"/>
                    <a:pt x="44" y="138"/>
                    <a:pt x="43" y="136"/>
                  </a:cubicBezTo>
                  <a:cubicBezTo>
                    <a:pt x="46" y="134"/>
                    <a:pt x="50" y="135"/>
                    <a:pt x="53" y="134"/>
                  </a:cubicBezTo>
                  <a:cubicBezTo>
                    <a:pt x="53" y="123"/>
                    <a:pt x="47" y="108"/>
                    <a:pt x="48" y="97"/>
                  </a:cubicBezTo>
                  <a:cubicBezTo>
                    <a:pt x="38" y="99"/>
                    <a:pt x="28" y="102"/>
                    <a:pt x="18" y="104"/>
                  </a:cubicBezTo>
                  <a:cubicBezTo>
                    <a:pt x="10" y="84"/>
                    <a:pt x="4" y="60"/>
                    <a:pt x="2" y="37"/>
                  </a:cubicBezTo>
                  <a:cubicBezTo>
                    <a:pt x="2" y="35"/>
                    <a:pt x="1" y="35"/>
                    <a:pt x="0" y="35"/>
                  </a:cubicBezTo>
                  <a:cubicBezTo>
                    <a:pt x="1" y="33"/>
                    <a:pt x="1" y="30"/>
                    <a:pt x="1" y="27"/>
                  </a:cubicBezTo>
                  <a:cubicBezTo>
                    <a:pt x="14" y="23"/>
                    <a:pt x="27" y="18"/>
                    <a:pt x="43" y="15"/>
                  </a:cubicBezTo>
                  <a:cubicBezTo>
                    <a:pt x="43" y="13"/>
                    <a:pt x="44" y="8"/>
                    <a:pt x="43" y="5"/>
                  </a:cubicBezTo>
                  <a:cubicBezTo>
                    <a:pt x="48" y="2"/>
                    <a:pt x="56" y="1"/>
                    <a:pt x="63" y="0"/>
                  </a:cubicBezTo>
                  <a:close/>
                  <a:moveTo>
                    <a:pt x="52" y="4"/>
                  </a:moveTo>
                  <a:cubicBezTo>
                    <a:pt x="52" y="8"/>
                    <a:pt x="53" y="10"/>
                    <a:pt x="53" y="13"/>
                  </a:cubicBezTo>
                  <a:cubicBezTo>
                    <a:pt x="57" y="13"/>
                    <a:pt x="61" y="13"/>
                    <a:pt x="63" y="11"/>
                  </a:cubicBezTo>
                  <a:cubicBezTo>
                    <a:pt x="61" y="9"/>
                    <a:pt x="60" y="6"/>
                    <a:pt x="60" y="3"/>
                  </a:cubicBezTo>
                  <a:cubicBezTo>
                    <a:pt x="58" y="3"/>
                    <a:pt x="56" y="4"/>
                    <a:pt x="52" y="4"/>
                  </a:cubicBezTo>
                  <a:close/>
                  <a:moveTo>
                    <a:pt x="47" y="14"/>
                  </a:moveTo>
                  <a:cubicBezTo>
                    <a:pt x="49" y="14"/>
                    <a:pt x="50" y="10"/>
                    <a:pt x="48" y="9"/>
                  </a:cubicBezTo>
                  <a:cubicBezTo>
                    <a:pt x="48" y="11"/>
                    <a:pt x="46" y="11"/>
                    <a:pt x="47" y="14"/>
                  </a:cubicBezTo>
                  <a:close/>
                  <a:moveTo>
                    <a:pt x="9" y="27"/>
                  </a:moveTo>
                  <a:cubicBezTo>
                    <a:pt x="14" y="50"/>
                    <a:pt x="22" y="76"/>
                    <a:pt x="18" y="101"/>
                  </a:cubicBezTo>
                  <a:cubicBezTo>
                    <a:pt x="45" y="89"/>
                    <a:pt x="79" y="86"/>
                    <a:pt x="113" y="82"/>
                  </a:cubicBezTo>
                  <a:cubicBezTo>
                    <a:pt x="108" y="72"/>
                    <a:pt x="109" y="57"/>
                    <a:pt x="107" y="44"/>
                  </a:cubicBezTo>
                  <a:cubicBezTo>
                    <a:pt x="105" y="33"/>
                    <a:pt x="103" y="23"/>
                    <a:pt x="102" y="12"/>
                  </a:cubicBezTo>
                  <a:cubicBezTo>
                    <a:pt x="68" y="14"/>
                    <a:pt x="38" y="21"/>
                    <a:pt x="9" y="27"/>
                  </a:cubicBezTo>
                  <a:close/>
                  <a:moveTo>
                    <a:pt x="4" y="30"/>
                  </a:moveTo>
                  <a:cubicBezTo>
                    <a:pt x="4" y="29"/>
                    <a:pt x="6" y="27"/>
                    <a:pt x="5" y="26"/>
                  </a:cubicBezTo>
                  <a:cubicBezTo>
                    <a:pt x="5" y="27"/>
                    <a:pt x="2" y="28"/>
                    <a:pt x="4" y="30"/>
                  </a:cubicBezTo>
                  <a:close/>
                  <a:moveTo>
                    <a:pt x="5" y="37"/>
                  </a:moveTo>
                  <a:cubicBezTo>
                    <a:pt x="7" y="36"/>
                    <a:pt x="6" y="32"/>
                    <a:pt x="5" y="30"/>
                  </a:cubicBezTo>
                  <a:cubicBezTo>
                    <a:pt x="4" y="32"/>
                    <a:pt x="3" y="35"/>
                    <a:pt x="5" y="37"/>
                  </a:cubicBezTo>
                  <a:close/>
                  <a:moveTo>
                    <a:pt x="6" y="43"/>
                  </a:moveTo>
                  <a:cubicBezTo>
                    <a:pt x="7" y="42"/>
                    <a:pt x="8" y="38"/>
                    <a:pt x="6" y="38"/>
                  </a:cubicBezTo>
                  <a:cubicBezTo>
                    <a:pt x="5" y="39"/>
                    <a:pt x="4" y="41"/>
                    <a:pt x="6" y="43"/>
                  </a:cubicBezTo>
                  <a:close/>
                  <a:moveTo>
                    <a:pt x="5" y="48"/>
                  </a:moveTo>
                  <a:cubicBezTo>
                    <a:pt x="7" y="48"/>
                    <a:pt x="8" y="44"/>
                    <a:pt x="7" y="43"/>
                  </a:cubicBezTo>
                  <a:cubicBezTo>
                    <a:pt x="7" y="45"/>
                    <a:pt x="5" y="45"/>
                    <a:pt x="5" y="48"/>
                  </a:cubicBezTo>
                  <a:close/>
                  <a:moveTo>
                    <a:pt x="7" y="53"/>
                  </a:moveTo>
                  <a:cubicBezTo>
                    <a:pt x="8" y="52"/>
                    <a:pt x="10" y="49"/>
                    <a:pt x="7" y="48"/>
                  </a:cubicBezTo>
                  <a:cubicBezTo>
                    <a:pt x="7" y="49"/>
                    <a:pt x="5" y="52"/>
                    <a:pt x="7" y="53"/>
                  </a:cubicBezTo>
                  <a:close/>
                  <a:moveTo>
                    <a:pt x="9" y="60"/>
                  </a:moveTo>
                  <a:cubicBezTo>
                    <a:pt x="10" y="58"/>
                    <a:pt x="10" y="55"/>
                    <a:pt x="9" y="53"/>
                  </a:cubicBezTo>
                  <a:cubicBezTo>
                    <a:pt x="7" y="54"/>
                    <a:pt x="7" y="58"/>
                    <a:pt x="9" y="60"/>
                  </a:cubicBezTo>
                  <a:close/>
                  <a:moveTo>
                    <a:pt x="10" y="66"/>
                  </a:moveTo>
                  <a:cubicBezTo>
                    <a:pt x="10" y="64"/>
                    <a:pt x="11" y="61"/>
                    <a:pt x="9" y="60"/>
                  </a:cubicBezTo>
                  <a:cubicBezTo>
                    <a:pt x="8" y="62"/>
                    <a:pt x="9" y="64"/>
                    <a:pt x="10" y="66"/>
                  </a:cubicBezTo>
                  <a:close/>
                  <a:moveTo>
                    <a:pt x="52" y="100"/>
                  </a:moveTo>
                  <a:cubicBezTo>
                    <a:pt x="52" y="98"/>
                    <a:pt x="54" y="98"/>
                    <a:pt x="54" y="96"/>
                  </a:cubicBezTo>
                  <a:cubicBezTo>
                    <a:pt x="53" y="96"/>
                    <a:pt x="51" y="99"/>
                    <a:pt x="52" y="100"/>
                  </a:cubicBezTo>
                  <a:close/>
                  <a:moveTo>
                    <a:pt x="52" y="104"/>
                  </a:moveTo>
                  <a:cubicBezTo>
                    <a:pt x="53" y="103"/>
                    <a:pt x="56" y="101"/>
                    <a:pt x="54" y="99"/>
                  </a:cubicBezTo>
                  <a:cubicBezTo>
                    <a:pt x="54" y="101"/>
                    <a:pt x="50" y="102"/>
                    <a:pt x="52" y="104"/>
                  </a:cubicBezTo>
                  <a:close/>
                  <a:moveTo>
                    <a:pt x="60" y="108"/>
                  </a:moveTo>
                  <a:cubicBezTo>
                    <a:pt x="60" y="117"/>
                    <a:pt x="64" y="126"/>
                    <a:pt x="62" y="133"/>
                  </a:cubicBezTo>
                  <a:cubicBezTo>
                    <a:pt x="65" y="132"/>
                    <a:pt x="69" y="132"/>
                    <a:pt x="72" y="132"/>
                  </a:cubicBezTo>
                  <a:cubicBezTo>
                    <a:pt x="70" y="122"/>
                    <a:pt x="70" y="111"/>
                    <a:pt x="67" y="101"/>
                  </a:cubicBezTo>
                  <a:cubicBezTo>
                    <a:pt x="65" y="104"/>
                    <a:pt x="65" y="108"/>
                    <a:pt x="60" y="108"/>
                  </a:cubicBezTo>
                  <a:close/>
                  <a:moveTo>
                    <a:pt x="52" y="108"/>
                  </a:moveTo>
                  <a:cubicBezTo>
                    <a:pt x="54" y="107"/>
                    <a:pt x="57" y="104"/>
                    <a:pt x="55" y="103"/>
                  </a:cubicBezTo>
                  <a:cubicBezTo>
                    <a:pt x="55" y="105"/>
                    <a:pt x="52" y="105"/>
                    <a:pt x="52" y="108"/>
                  </a:cubicBezTo>
                  <a:close/>
                  <a:moveTo>
                    <a:pt x="53" y="111"/>
                  </a:moveTo>
                  <a:cubicBezTo>
                    <a:pt x="55" y="111"/>
                    <a:pt x="56" y="109"/>
                    <a:pt x="57" y="107"/>
                  </a:cubicBezTo>
                  <a:cubicBezTo>
                    <a:pt x="55" y="107"/>
                    <a:pt x="55" y="110"/>
                    <a:pt x="53" y="111"/>
                  </a:cubicBezTo>
                  <a:close/>
                  <a:moveTo>
                    <a:pt x="57" y="133"/>
                  </a:moveTo>
                  <a:cubicBezTo>
                    <a:pt x="58" y="133"/>
                    <a:pt x="59" y="133"/>
                    <a:pt x="60" y="133"/>
                  </a:cubicBezTo>
                  <a:cubicBezTo>
                    <a:pt x="59" y="126"/>
                    <a:pt x="59" y="117"/>
                    <a:pt x="57" y="110"/>
                  </a:cubicBezTo>
                  <a:cubicBezTo>
                    <a:pt x="52" y="116"/>
                    <a:pt x="57" y="124"/>
                    <a:pt x="57"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43" name="Rectangle 142"/>
          <p:cNvSpPr/>
          <p:nvPr/>
        </p:nvSpPr>
        <p:spPr>
          <a:xfrm>
            <a:off x="7264800" y="5095330"/>
            <a:ext cx="2637113" cy="1267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indent="-228600">
              <a:spcBef>
                <a:spcPts val="300"/>
              </a:spcBef>
              <a:buFont typeface="+mj-lt"/>
              <a:buAutoNum type="arabicPeriod"/>
            </a:pPr>
            <a:r>
              <a:rPr lang="es-CL" sz="900" dirty="0" smtClean="0">
                <a:solidFill>
                  <a:srgbClr val="002776"/>
                </a:solidFill>
              </a:rPr>
              <a:t>UEN creada con todos los actores incluidos 6 meses antes del inicio de la actividad del CC.</a:t>
            </a:r>
          </a:p>
          <a:p>
            <a:pPr marL="228600" indent="-228600">
              <a:spcBef>
                <a:spcPts val="300"/>
              </a:spcBef>
              <a:buFont typeface="+mj-lt"/>
              <a:buAutoNum type="arabicPeriod"/>
            </a:pPr>
            <a:r>
              <a:rPr lang="es-CL" sz="900" dirty="0" smtClean="0">
                <a:solidFill>
                  <a:srgbClr val="002776"/>
                </a:solidFill>
              </a:rPr>
              <a:t>Ordenanza publicada que asigne un 20%de la tasa de alojamiento para reuniones.</a:t>
            </a:r>
          </a:p>
        </p:txBody>
      </p:sp>
      <p:sp>
        <p:nvSpPr>
          <p:cNvPr id="180" name="Rectangle 179"/>
          <p:cNvSpPr/>
          <p:nvPr/>
        </p:nvSpPr>
        <p:spPr>
          <a:xfrm>
            <a:off x="5644800" y="6443378"/>
            <a:ext cx="2088000"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Factibilidad</a:t>
            </a:r>
            <a:endParaRPr lang="es-CL" sz="1000" b="1" dirty="0"/>
          </a:p>
        </p:txBody>
      </p:sp>
      <p:sp>
        <p:nvSpPr>
          <p:cNvPr id="185" name="Rectangle 184"/>
          <p:cNvSpPr/>
          <p:nvPr/>
        </p:nvSpPr>
        <p:spPr>
          <a:xfrm>
            <a:off x="5643135" y="6784062"/>
            <a:ext cx="2089666"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87" name="Group 186"/>
          <p:cNvGrpSpPr/>
          <p:nvPr/>
        </p:nvGrpSpPr>
        <p:grpSpPr>
          <a:xfrm>
            <a:off x="5706959" y="6462859"/>
            <a:ext cx="331147" cy="321393"/>
            <a:chOff x="2120900" y="2366963"/>
            <a:chExt cx="622300" cy="587375"/>
          </a:xfrm>
          <a:solidFill>
            <a:srgbClr val="FFFF00"/>
          </a:solidFill>
        </p:grpSpPr>
        <p:sp>
          <p:nvSpPr>
            <p:cNvPr id="188" name="Freeform 37"/>
            <p:cNvSpPr>
              <a:spLocks noEditPoints="1"/>
            </p:cNvSpPr>
            <p:nvPr/>
          </p:nvSpPr>
          <p:spPr bwMode="auto">
            <a:xfrm>
              <a:off x="2120900" y="2366963"/>
              <a:ext cx="622300" cy="587375"/>
            </a:xfrm>
            <a:custGeom>
              <a:avLst/>
              <a:gdLst>
                <a:gd name="T0" fmla="*/ 0 w 88"/>
                <a:gd name="T1" fmla="*/ 74 h 83"/>
                <a:gd name="T2" fmla="*/ 9 w 88"/>
                <a:gd name="T3" fmla="*/ 56 h 83"/>
                <a:gd name="T4" fmla="*/ 19 w 88"/>
                <a:gd name="T5" fmla="*/ 39 h 83"/>
                <a:gd name="T6" fmla="*/ 30 w 88"/>
                <a:gd name="T7" fmla="*/ 22 h 83"/>
                <a:gd name="T8" fmla="*/ 39 w 88"/>
                <a:gd name="T9" fmla="*/ 4 h 83"/>
                <a:gd name="T10" fmla="*/ 43 w 88"/>
                <a:gd name="T11" fmla="*/ 1 h 83"/>
                <a:gd name="T12" fmla="*/ 57 w 88"/>
                <a:gd name="T13" fmla="*/ 12 h 83"/>
                <a:gd name="T14" fmla="*/ 83 w 88"/>
                <a:gd name="T15" fmla="*/ 66 h 83"/>
                <a:gd name="T16" fmla="*/ 57 w 88"/>
                <a:gd name="T17" fmla="*/ 76 h 83"/>
                <a:gd name="T18" fmla="*/ 39 w 88"/>
                <a:gd name="T19" fmla="*/ 78 h 83"/>
                <a:gd name="T20" fmla="*/ 21 w 88"/>
                <a:gd name="T21" fmla="*/ 79 h 83"/>
                <a:gd name="T22" fmla="*/ 0 w 88"/>
                <a:gd name="T23" fmla="*/ 74 h 83"/>
                <a:gd name="T24" fmla="*/ 80 w 88"/>
                <a:gd name="T25" fmla="*/ 68 h 83"/>
                <a:gd name="T26" fmla="*/ 60 w 88"/>
                <a:gd name="T27" fmla="*/ 22 h 83"/>
                <a:gd name="T28" fmla="*/ 43 w 88"/>
                <a:gd name="T29" fmla="*/ 4 h 83"/>
                <a:gd name="T30" fmla="*/ 33 w 88"/>
                <a:gd name="T31" fmla="*/ 20 h 83"/>
                <a:gd name="T32" fmla="*/ 30 w 88"/>
                <a:gd name="T33" fmla="*/ 27 h 83"/>
                <a:gd name="T34" fmla="*/ 26 w 88"/>
                <a:gd name="T35" fmla="*/ 33 h 83"/>
                <a:gd name="T36" fmla="*/ 20 w 88"/>
                <a:gd name="T37" fmla="*/ 43 h 83"/>
                <a:gd name="T38" fmla="*/ 17 w 88"/>
                <a:gd name="T39" fmla="*/ 47 h 83"/>
                <a:gd name="T40" fmla="*/ 10 w 88"/>
                <a:gd name="T41" fmla="*/ 59 h 83"/>
                <a:gd name="T42" fmla="*/ 4 w 88"/>
                <a:gd name="T43" fmla="*/ 71 h 83"/>
                <a:gd name="T44" fmla="*/ 9 w 88"/>
                <a:gd name="T45" fmla="*/ 65 h 83"/>
                <a:gd name="T46" fmla="*/ 24 w 88"/>
                <a:gd name="T47" fmla="*/ 41 h 83"/>
                <a:gd name="T48" fmla="*/ 38 w 88"/>
                <a:gd name="T49" fmla="*/ 16 h 83"/>
                <a:gd name="T50" fmla="*/ 43 w 88"/>
                <a:gd name="T51" fmla="*/ 8 h 83"/>
                <a:gd name="T52" fmla="*/ 53 w 88"/>
                <a:gd name="T53" fmla="*/ 19 h 83"/>
                <a:gd name="T54" fmla="*/ 65 w 88"/>
                <a:gd name="T55" fmla="*/ 42 h 83"/>
                <a:gd name="T56" fmla="*/ 73 w 88"/>
                <a:gd name="T57" fmla="*/ 61 h 83"/>
                <a:gd name="T58" fmla="*/ 79 w 88"/>
                <a:gd name="T59" fmla="*/ 70 h 83"/>
                <a:gd name="T60" fmla="*/ 71 w 88"/>
                <a:gd name="T61" fmla="*/ 71 h 83"/>
                <a:gd name="T62" fmla="*/ 46 w 88"/>
                <a:gd name="T63" fmla="*/ 71 h 83"/>
                <a:gd name="T64" fmla="*/ 32 w 88"/>
                <a:gd name="T65" fmla="*/ 71 h 83"/>
                <a:gd name="T66" fmla="*/ 14 w 88"/>
                <a:gd name="T67" fmla="*/ 74 h 83"/>
                <a:gd name="T68" fmla="*/ 5 w 88"/>
                <a:gd name="T69" fmla="*/ 73 h 83"/>
                <a:gd name="T70" fmla="*/ 32 w 88"/>
                <a:gd name="T71" fmla="*/ 76 h 83"/>
                <a:gd name="T72" fmla="*/ 81 w 88"/>
                <a:gd name="T73" fmla="*/ 73 h 83"/>
                <a:gd name="T74" fmla="*/ 80 w 88"/>
                <a:gd name="T75" fmla="*/ 68 h 83"/>
                <a:gd name="T76" fmla="*/ 22 w 88"/>
                <a:gd name="T77" fmla="*/ 71 h 83"/>
                <a:gd name="T78" fmla="*/ 30 w 88"/>
                <a:gd name="T79" fmla="*/ 68 h 83"/>
                <a:gd name="T80" fmla="*/ 47 w 88"/>
                <a:gd name="T81" fmla="*/ 69 h 83"/>
                <a:gd name="T82" fmla="*/ 75 w 88"/>
                <a:gd name="T83" fmla="*/ 68 h 83"/>
                <a:gd name="T84" fmla="*/ 75 w 88"/>
                <a:gd name="T85" fmla="*/ 67 h 83"/>
                <a:gd name="T86" fmla="*/ 66 w 88"/>
                <a:gd name="T87" fmla="*/ 53 h 83"/>
                <a:gd name="T88" fmla="*/ 59 w 88"/>
                <a:gd name="T89" fmla="*/ 38 h 83"/>
                <a:gd name="T90" fmla="*/ 52 w 88"/>
                <a:gd name="T91" fmla="*/ 24 h 83"/>
                <a:gd name="T92" fmla="*/ 43 w 88"/>
                <a:gd name="T93" fmla="*/ 12 h 83"/>
                <a:gd name="T94" fmla="*/ 36 w 88"/>
                <a:gd name="T95" fmla="*/ 24 h 83"/>
                <a:gd name="T96" fmla="*/ 23 w 88"/>
                <a:gd name="T97" fmla="*/ 49 h 83"/>
                <a:gd name="T98" fmla="*/ 16 w 88"/>
                <a:gd name="T99" fmla="*/ 60 h 83"/>
                <a:gd name="T100" fmla="*/ 10 w 88"/>
                <a:gd name="T101" fmla="*/ 70 h 83"/>
                <a:gd name="T102" fmla="*/ 22 w 88"/>
                <a:gd name="T103" fmla="*/ 7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 h="83">
                  <a:moveTo>
                    <a:pt x="0" y="74"/>
                  </a:moveTo>
                  <a:cubicBezTo>
                    <a:pt x="2" y="67"/>
                    <a:pt x="6" y="61"/>
                    <a:pt x="9" y="56"/>
                  </a:cubicBezTo>
                  <a:cubicBezTo>
                    <a:pt x="13" y="50"/>
                    <a:pt x="16" y="44"/>
                    <a:pt x="19" y="39"/>
                  </a:cubicBezTo>
                  <a:cubicBezTo>
                    <a:pt x="23" y="34"/>
                    <a:pt x="27" y="28"/>
                    <a:pt x="30" y="22"/>
                  </a:cubicBezTo>
                  <a:cubicBezTo>
                    <a:pt x="33" y="16"/>
                    <a:pt x="35" y="9"/>
                    <a:pt x="39" y="4"/>
                  </a:cubicBezTo>
                  <a:cubicBezTo>
                    <a:pt x="39" y="3"/>
                    <a:pt x="42" y="1"/>
                    <a:pt x="43" y="1"/>
                  </a:cubicBezTo>
                  <a:cubicBezTo>
                    <a:pt x="48" y="0"/>
                    <a:pt x="54" y="8"/>
                    <a:pt x="57" y="12"/>
                  </a:cubicBezTo>
                  <a:cubicBezTo>
                    <a:pt x="68" y="27"/>
                    <a:pt x="73" y="50"/>
                    <a:pt x="83" y="66"/>
                  </a:cubicBezTo>
                  <a:cubicBezTo>
                    <a:pt x="88" y="83"/>
                    <a:pt x="66" y="75"/>
                    <a:pt x="57" y="76"/>
                  </a:cubicBezTo>
                  <a:cubicBezTo>
                    <a:pt x="52" y="77"/>
                    <a:pt x="45" y="78"/>
                    <a:pt x="39" y="78"/>
                  </a:cubicBezTo>
                  <a:cubicBezTo>
                    <a:pt x="32" y="79"/>
                    <a:pt x="27" y="79"/>
                    <a:pt x="21" y="79"/>
                  </a:cubicBezTo>
                  <a:cubicBezTo>
                    <a:pt x="15" y="79"/>
                    <a:pt x="4" y="79"/>
                    <a:pt x="0" y="74"/>
                  </a:cubicBezTo>
                  <a:close/>
                  <a:moveTo>
                    <a:pt x="80" y="68"/>
                  </a:moveTo>
                  <a:cubicBezTo>
                    <a:pt x="74" y="54"/>
                    <a:pt x="68" y="37"/>
                    <a:pt x="60" y="22"/>
                  </a:cubicBezTo>
                  <a:cubicBezTo>
                    <a:pt x="56" y="14"/>
                    <a:pt x="50" y="7"/>
                    <a:pt x="43" y="4"/>
                  </a:cubicBezTo>
                  <a:cubicBezTo>
                    <a:pt x="39" y="8"/>
                    <a:pt x="35" y="14"/>
                    <a:pt x="33" y="20"/>
                  </a:cubicBezTo>
                  <a:cubicBezTo>
                    <a:pt x="32" y="22"/>
                    <a:pt x="32" y="24"/>
                    <a:pt x="30" y="27"/>
                  </a:cubicBezTo>
                  <a:cubicBezTo>
                    <a:pt x="29" y="29"/>
                    <a:pt x="27" y="30"/>
                    <a:pt x="26" y="33"/>
                  </a:cubicBezTo>
                  <a:cubicBezTo>
                    <a:pt x="23" y="36"/>
                    <a:pt x="22" y="40"/>
                    <a:pt x="20" y="43"/>
                  </a:cubicBezTo>
                  <a:cubicBezTo>
                    <a:pt x="19" y="45"/>
                    <a:pt x="18" y="45"/>
                    <a:pt x="17" y="47"/>
                  </a:cubicBezTo>
                  <a:cubicBezTo>
                    <a:pt x="14" y="51"/>
                    <a:pt x="13" y="55"/>
                    <a:pt x="10" y="59"/>
                  </a:cubicBezTo>
                  <a:cubicBezTo>
                    <a:pt x="8" y="63"/>
                    <a:pt x="5" y="67"/>
                    <a:pt x="4" y="71"/>
                  </a:cubicBezTo>
                  <a:cubicBezTo>
                    <a:pt x="6" y="71"/>
                    <a:pt x="8" y="68"/>
                    <a:pt x="9" y="65"/>
                  </a:cubicBezTo>
                  <a:cubicBezTo>
                    <a:pt x="15" y="58"/>
                    <a:pt x="20" y="50"/>
                    <a:pt x="24" y="41"/>
                  </a:cubicBezTo>
                  <a:cubicBezTo>
                    <a:pt x="28" y="33"/>
                    <a:pt x="34" y="25"/>
                    <a:pt x="38" y="16"/>
                  </a:cubicBezTo>
                  <a:cubicBezTo>
                    <a:pt x="40" y="13"/>
                    <a:pt x="41" y="9"/>
                    <a:pt x="43" y="8"/>
                  </a:cubicBezTo>
                  <a:cubicBezTo>
                    <a:pt x="46" y="8"/>
                    <a:pt x="50" y="15"/>
                    <a:pt x="53" y="19"/>
                  </a:cubicBezTo>
                  <a:cubicBezTo>
                    <a:pt x="57" y="27"/>
                    <a:pt x="61" y="33"/>
                    <a:pt x="65" y="42"/>
                  </a:cubicBezTo>
                  <a:cubicBezTo>
                    <a:pt x="67" y="49"/>
                    <a:pt x="70" y="56"/>
                    <a:pt x="73" y="61"/>
                  </a:cubicBezTo>
                  <a:cubicBezTo>
                    <a:pt x="75" y="64"/>
                    <a:pt x="78" y="66"/>
                    <a:pt x="79" y="70"/>
                  </a:cubicBezTo>
                  <a:cubicBezTo>
                    <a:pt x="76" y="73"/>
                    <a:pt x="74" y="71"/>
                    <a:pt x="71" y="71"/>
                  </a:cubicBezTo>
                  <a:cubicBezTo>
                    <a:pt x="63" y="70"/>
                    <a:pt x="54" y="71"/>
                    <a:pt x="46" y="71"/>
                  </a:cubicBezTo>
                  <a:cubicBezTo>
                    <a:pt x="41" y="71"/>
                    <a:pt x="36" y="70"/>
                    <a:pt x="32" y="71"/>
                  </a:cubicBezTo>
                  <a:cubicBezTo>
                    <a:pt x="25" y="72"/>
                    <a:pt x="21" y="75"/>
                    <a:pt x="14" y="74"/>
                  </a:cubicBezTo>
                  <a:cubicBezTo>
                    <a:pt x="10" y="73"/>
                    <a:pt x="7" y="71"/>
                    <a:pt x="5" y="73"/>
                  </a:cubicBezTo>
                  <a:cubicBezTo>
                    <a:pt x="13" y="78"/>
                    <a:pt x="24" y="77"/>
                    <a:pt x="32" y="76"/>
                  </a:cubicBezTo>
                  <a:cubicBezTo>
                    <a:pt x="48" y="74"/>
                    <a:pt x="66" y="74"/>
                    <a:pt x="81" y="73"/>
                  </a:cubicBezTo>
                  <a:cubicBezTo>
                    <a:pt x="81" y="71"/>
                    <a:pt x="81" y="69"/>
                    <a:pt x="80" y="68"/>
                  </a:cubicBezTo>
                  <a:close/>
                  <a:moveTo>
                    <a:pt x="22" y="71"/>
                  </a:moveTo>
                  <a:cubicBezTo>
                    <a:pt x="25" y="71"/>
                    <a:pt x="28" y="69"/>
                    <a:pt x="30" y="68"/>
                  </a:cubicBezTo>
                  <a:cubicBezTo>
                    <a:pt x="35" y="68"/>
                    <a:pt x="41" y="69"/>
                    <a:pt x="47" y="69"/>
                  </a:cubicBezTo>
                  <a:cubicBezTo>
                    <a:pt x="56" y="68"/>
                    <a:pt x="66" y="68"/>
                    <a:pt x="75" y="68"/>
                  </a:cubicBezTo>
                  <a:cubicBezTo>
                    <a:pt x="75" y="68"/>
                    <a:pt x="75" y="68"/>
                    <a:pt x="75" y="67"/>
                  </a:cubicBezTo>
                  <a:cubicBezTo>
                    <a:pt x="72" y="64"/>
                    <a:pt x="69" y="58"/>
                    <a:pt x="66" y="53"/>
                  </a:cubicBezTo>
                  <a:cubicBezTo>
                    <a:pt x="64" y="48"/>
                    <a:pt x="62" y="42"/>
                    <a:pt x="59" y="38"/>
                  </a:cubicBezTo>
                  <a:cubicBezTo>
                    <a:pt x="57" y="33"/>
                    <a:pt x="54" y="28"/>
                    <a:pt x="52" y="24"/>
                  </a:cubicBezTo>
                  <a:cubicBezTo>
                    <a:pt x="50" y="19"/>
                    <a:pt x="48" y="13"/>
                    <a:pt x="43" y="12"/>
                  </a:cubicBezTo>
                  <a:cubicBezTo>
                    <a:pt x="41" y="16"/>
                    <a:pt x="39" y="21"/>
                    <a:pt x="36" y="24"/>
                  </a:cubicBezTo>
                  <a:cubicBezTo>
                    <a:pt x="32" y="33"/>
                    <a:pt x="26" y="39"/>
                    <a:pt x="23" y="49"/>
                  </a:cubicBezTo>
                  <a:cubicBezTo>
                    <a:pt x="20" y="52"/>
                    <a:pt x="19" y="56"/>
                    <a:pt x="16" y="60"/>
                  </a:cubicBezTo>
                  <a:cubicBezTo>
                    <a:pt x="14" y="63"/>
                    <a:pt x="11" y="66"/>
                    <a:pt x="10" y="70"/>
                  </a:cubicBezTo>
                  <a:cubicBezTo>
                    <a:pt x="14" y="70"/>
                    <a:pt x="18" y="72"/>
                    <a:pt x="22"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89" name="Freeform 38"/>
            <p:cNvSpPr>
              <a:spLocks/>
            </p:cNvSpPr>
            <p:nvPr/>
          </p:nvSpPr>
          <p:spPr bwMode="auto">
            <a:xfrm>
              <a:off x="2389188" y="2762251"/>
              <a:ext cx="114300" cy="100013"/>
            </a:xfrm>
            <a:custGeom>
              <a:avLst/>
              <a:gdLst>
                <a:gd name="T0" fmla="*/ 7 w 16"/>
                <a:gd name="T1" fmla="*/ 1 h 14"/>
                <a:gd name="T2" fmla="*/ 1 w 16"/>
                <a:gd name="T3" fmla="*/ 6 h 14"/>
                <a:gd name="T4" fmla="*/ 7 w 16"/>
                <a:gd name="T5" fmla="*/ 1 h 14"/>
              </a:gdLst>
              <a:ahLst/>
              <a:cxnLst>
                <a:cxn ang="0">
                  <a:pos x="T0" y="T1"/>
                </a:cxn>
                <a:cxn ang="0">
                  <a:pos x="T2" y="T3"/>
                </a:cxn>
                <a:cxn ang="0">
                  <a:pos x="T4" y="T5"/>
                </a:cxn>
              </a:cxnLst>
              <a:rect l="0" t="0" r="r" b="b"/>
              <a:pathLst>
                <a:path w="16" h="14">
                  <a:moveTo>
                    <a:pt x="7" y="1"/>
                  </a:moveTo>
                  <a:cubicBezTo>
                    <a:pt x="16" y="7"/>
                    <a:pt x="1" y="14"/>
                    <a:pt x="1" y="6"/>
                  </a:cubicBezTo>
                  <a:cubicBezTo>
                    <a:pt x="0" y="2"/>
                    <a:pt x="3" y="0"/>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90" name="Freeform 39"/>
            <p:cNvSpPr>
              <a:spLocks/>
            </p:cNvSpPr>
            <p:nvPr/>
          </p:nvSpPr>
          <p:spPr bwMode="auto">
            <a:xfrm>
              <a:off x="2382838" y="2487613"/>
              <a:ext cx="69850" cy="247650"/>
            </a:xfrm>
            <a:custGeom>
              <a:avLst/>
              <a:gdLst>
                <a:gd name="T0" fmla="*/ 6 w 10"/>
                <a:gd name="T1" fmla="*/ 35 h 35"/>
                <a:gd name="T2" fmla="*/ 3 w 10"/>
                <a:gd name="T3" fmla="*/ 26 h 35"/>
                <a:gd name="T4" fmla="*/ 6 w 10"/>
                <a:gd name="T5" fmla="*/ 0 h 35"/>
                <a:gd name="T6" fmla="*/ 10 w 10"/>
                <a:gd name="T7" fmla="*/ 12 h 35"/>
                <a:gd name="T8" fmla="*/ 6 w 10"/>
                <a:gd name="T9" fmla="*/ 35 h 35"/>
              </a:gdLst>
              <a:ahLst/>
              <a:cxnLst>
                <a:cxn ang="0">
                  <a:pos x="T0" y="T1"/>
                </a:cxn>
                <a:cxn ang="0">
                  <a:pos x="T2" y="T3"/>
                </a:cxn>
                <a:cxn ang="0">
                  <a:pos x="T4" y="T5"/>
                </a:cxn>
                <a:cxn ang="0">
                  <a:pos x="T6" y="T7"/>
                </a:cxn>
                <a:cxn ang="0">
                  <a:pos x="T8" y="T9"/>
                </a:cxn>
              </a:cxnLst>
              <a:rect l="0" t="0" r="r" b="b"/>
              <a:pathLst>
                <a:path w="10" h="35">
                  <a:moveTo>
                    <a:pt x="6" y="35"/>
                  </a:moveTo>
                  <a:cubicBezTo>
                    <a:pt x="4" y="35"/>
                    <a:pt x="3" y="30"/>
                    <a:pt x="3" y="26"/>
                  </a:cubicBezTo>
                  <a:cubicBezTo>
                    <a:pt x="2" y="21"/>
                    <a:pt x="0" y="1"/>
                    <a:pt x="6" y="0"/>
                  </a:cubicBezTo>
                  <a:cubicBezTo>
                    <a:pt x="10" y="0"/>
                    <a:pt x="10" y="9"/>
                    <a:pt x="10" y="12"/>
                  </a:cubicBezTo>
                  <a:cubicBezTo>
                    <a:pt x="10" y="20"/>
                    <a:pt x="8" y="30"/>
                    <a:pt x="6"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3" name="Rectangle 12"/>
          <p:cNvSpPr/>
          <p:nvPr/>
        </p:nvSpPr>
        <p:spPr>
          <a:xfrm>
            <a:off x="7813259" y="6443378"/>
            <a:ext cx="2088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Plazo</a:t>
            </a:r>
            <a:endParaRPr lang="es-CL" sz="1000" b="1" dirty="0"/>
          </a:p>
        </p:txBody>
      </p:sp>
      <p:sp>
        <p:nvSpPr>
          <p:cNvPr id="186" name="Rectangle 185"/>
          <p:cNvSpPr/>
          <p:nvPr/>
        </p:nvSpPr>
        <p:spPr>
          <a:xfrm>
            <a:off x="7812000" y="6784062"/>
            <a:ext cx="2089259"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92" name="Group 191"/>
          <p:cNvGrpSpPr/>
          <p:nvPr>
            <p:custDataLst>
              <p:tags r:id="rId5"/>
            </p:custDataLst>
          </p:nvPr>
        </p:nvGrpSpPr>
        <p:grpSpPr>
          <a:xfrm>
            <a:off x="7869917" y="6497378"/>
            <a:ext cx="256421" cy="252000"/>
            <a:chOff x="141288" y="1501775"/>
            <a:chExt cx="358775" cy="482601"/>
          </a:xfrm>
          <a:solidFill>
            <a:srgbClr val="FFFF00"/>
          </a:solidFill>
        </p:grpSpPr>
        <p:sp>
          <p:nvSpPr>
            <p:cNvPr id="193" name="Freeform 94"/>
            <p:cNvSpPr>
              <a:spLocks/>
            </p:cNvSpPr>
            <p:nvPr/>
          </p:nvSpPr>
          <p:spPr bwMode="auto">
            <a:xfrm>
              <a:off x="141288" y="1538288"/>
              <a:ext cx="358775" cy="446088"/>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4" name="Freeform 95"/>
            <p:cNvSpPr>
              <a:spLocks noEditPoints="1"/>
            </p:cNvSpPr>
            <p:nvPr/>
          </p:nvSpPr>
          <p:spPr bwMode="auto">
            <a:xfrm>
              <a:off x="169863" y="1501775"/>
              <a:ext cx="300038" cy="123825"/>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5" name="Freeform 96"/>
            <p:cNvSpPr>
              <a:spLocks noEditPoints="1"/>
            </p:cNvSpPr>
            <p:nvPr/>
          </p:nvSpPr>
          <p:spPr bwMode="auto">
            <a:xfrm>
              <a:off x="234950" y="1660525"/>
              <a:ext cx="158750" cy="223838"/>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nvGrpSpPr>
          <p:cNvPr id="251" name="Group 250"/>
          <p:cNvGrpSpPr/>
          <p:nvPr/>
        </p:nvGrpSpPr>
        <p:grpSpPr>
          <a:xfrm>
            <a:off x="5765554" y="6820688"/>
            <a:ext cx="468000" cy="430836"/>
            <a:chOff x="5765554" y="6803310"/>
            <a:chExt cx="468000" cy="430836"/>
          </a:xfrm>
        </p:grpSpPr>
        <p:sp>
          <p:nvSpPr>
            <p:cNvPr id="237" name="Rectangle 236"/>
            <p:cNvSpPr/>
            <p:nvPr>
              <p:custDataLst>
                <p:tags r:id="rId28"/>
              </p:custDataLst>
            </p:nvPr>
          </p:nvSpPr>
          <p:spPr>
            <a:xfrm>
              <a:off x="576555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240" name="TextBox 239"/>
            <p:cNvSpPr txBox="1"/>
            <p:nvPr>
              <p:custDataLst>
                <p:tags r:id="rId29"/>
              </p:custDataLst>
            </p:nvPr>
          </p:nvSpPr>
          <p:spPr>
            <a:xfrm>
              <a:off x="5765554" y="6803310"/>
              <a:ext cx="468000" cy="215444"/>
            </a:xfrm>
            <a:prstGeom prst="rect">
              <a:avLst/>
            </a:prstGeom>
            <a:noFill/>
          </p:spPr>
          <p:txBody>
            <a:bodyPr wrap="square" rtlCol="0">
              <a:spAutoFit/>
            </a:bodyPr>
            <a:lstStyle/>
            <a:p>
              <a:pPr algn="ctr" defTabSz="1005600"/>
              <a:r>
                <a:rPr lang="es-CL" sz="800" dirty="0" smtClean="0">
                  <a:solidFill>
                    <a:srgbClr val="002776"/>
                  </a:solidFill>
                </a:rPr>
                <a:t>Alta</a:t>
              </a:r>
              <a:endParaRPr lang="es-CL" sz="800" dirty="0">
                <a:solidFill>
                  <a:srgbClr val="002776"/>
                </a:solidFill>
              </a:endParaRPr>
            </a:p>
          </p:txBody>
        </p:sp>
      </p:grpSp>
      <p:grpSp>
        <p:nvGrpSpPr>
          <p:cNvPr id="31" name="Group 30"/>
          <p:cNvGrpSpPr/>
          <p:nvPr/>
        </p:nvGrpSpPr>
        <p:grpSpPr>
          <a:xfrm>
            <a:off x="6477894" y="6820688"/>
            <a:ext cx="468000" cy="430836"/>
            <a:chOff x="6377646" y="6803310"/>
            <a:chExt cx="468000" cy="430836"/>
          </a:xfrm>
        </p:grpSpPr>
        <p:sp>
          <p:nvSpPr>
            <p:cNvPr id="238" name="Rectangle 237"/>
            <p:cNvSpPr/>
            <p:nvPr>
              <p:custDataLst>
                <p:tags r:id="rId26"/>
              </p:custDataLst>
            </p:nvPr>
          </p:nvSpPr>
          <p:spPr>
            <a:xfrm>
              <a:off x="637764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1" name="TextBox 240"/>
            <p:cNvSpPr txBox="1"/>
            <p:nvPr>
              <p:custDataLst>
                <p:tags r:id="rId27"/>
              </p:custDataLst>
            </p:nvPr>
          </p:nvSpPr>
          <p:spPr>
            <a:xfrm>
              <a:off x="6377646" y="6803310"/>
              <a:ext cx="468000" cy="215444"/>
            </a:xfrm>
            <a:prstGeom prst="rect">
              <a:avLst/>
            </a:prstGeom>
            <a:noFill/>
          </p:spPr>
          <p:txBody>
            <a:bodyPr wrap="square" rtlCol="0">
              <a:spAutoFit/>
            </a:bodyPr>
            <a:lstStyle/>
            <a:p>
              <a:pPr algn="ctr" defTabSz="1005600"/>
              <a:r>
                <a:rPr lang="es-CL" sz="800" dirty="0" smtClean="0">
                  <a:solidFill>
                    <a:srgbClr val="002776"/>
                  </a:solidFill>
                </a:rPr>
                <a:t>Media</a:t>
              </a:r>
              <a:endParaRPr lang="es-CL" sz="800" dirty="0">
                <a:solidFill>
                  <a:srgbClr val="002776"/>
                </a:solidFill>
              </a:endParaRPr>
            </a:p>
          </p:txBody>
        </p:sp>
      </p:grpSp>
      <p:grpSp>
        <p:nvGrpSpPr>
          <p:cNvPr id="30" name="Group 29"/>
          <p:cNvGrpSpPr/>
          <p:nvPr/>
        </p:nvGrpSpPr>
        <p:grpSpPr>
          <a:xfrm>
            <a:off x="7190234" y="6820688"/>
            <a:ext cx="468000" cy="430836"/>
            <a:chOff x="6989738" y="6803310"/>
            <a:chExt cx="468000" cy="430836"/>
          </a:xfrm>
        </p:grpSpPr>
        <p:sp>
          <p:nvSpPr>
            <p:cNvPr id="239" name="Rectangle 238"/>
            <p:cNvSpPr/>
            <p:nvPr>
              <p:custDataLst>
                <p:tags r:id="rId24"/>
              </p:custDataLst>
            </p:nvPr>
          </p:nvSpPr>
          <p:spPr>
            <a:xfrm>
              <a:off x="698973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2" name="TextBox 241"/>
            <p:cNvSpPr txBox="1"/>
            <p:nvPr>
              <p:custDataLst>
                <p:tags r:id="rId25"/>
              </p:custDataLst>
            </p:nvPr>
          </p:nvSpPr>
          <p:spPr>
            <a:xfrm>
              <a:off x="6989738" y="6803310"/>
              <a:ext cx="468000" cy="215444"/>
            </a:xfrm>
            <a:prstGeom prst="rect">
              <a:avLst/>
            </a:prstGeom>
            <a:noFill/>
          </p:spPr>
          <p:txBody>
            <a:bodyPr wrap="square" rtlCol="0">
              <a:spAutoFit/>
            </a:bodyPr>
            <a:lstStyle/>
            <a:p>
              <a:pPr algn="ctr" defTabSz="1005600"/>
              <a:r>
                <a:rPr lang="es-CL" sz="800" dirty="0" smtClean="0">
                  <a:solidFill>
                    <a:srgbClr val="002776"/>
                  </a:solidFill>
                </a:rPr>
                <a:t>Baja</a:t>
              </a:r>
              <a:endParaRPr lang="es-CL" sz="800" dirty="0">
                <a:solidFill>
                  <a:srgbClr val="002776"/>
                </a:solidFill>
              </a:endParaRPr>
            </a:p>
          </p:txBody>
        </p:sp>
      </p:grpSp>
      <p:grpSp>
        <p:nvGrpSpPr>
          <p:cNvPr id="253" name="Group 252"/>
          <p:cNvGrpSpPr/>
          <p:nvPr/>
        </p:nvGrpSpPr>
        <p:grpSpPr>
          <a:xfrm>
            <a:off x="7910314" y="6820688"/>
            <a:ext cx="468000" cy="430836"/>
            <a:chOff x="7925794" y="6803310"/>
            <a:chExt cx="468000" cy="430836"/>
          </a:xfrm>
        </p:grpSpPr>
        <p:sp>
          <p:nvSpPr>
            <p:cNvPr id="244" name="Rectangle 243"/>
            <p:cNvSpPr/>
            <p:nvPr>
              <p:custDataLst>
                <p:tags r:id="rId22"/>
              </p:custDataLst>
            </p:nvPr>
          </p:nvSpPr>
          <p:spPr>
            <a:xfrm>
              <a:off x="792579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7" name="TextBox 246"/>
            <p:cNvSpPr txBox="1"/>
            <p:nvPr>
              <p:custDataLst>
                <p:tags r:id="rId23"/>
              </p:custDataLst>
            </p:nvPr>
          </p:nvSpPr>
          <p:spPr>
            <a:xfrm>
              <a:off x="7925794" y="6803310"/>
              <a:ext cx="468000" cy="215444"/>
            </a:xfrm>
            <a:prstGeom prst="rect">
              <a:avLst/>
            </a:prstGeom>
            <a:noFill/>
          </p:spPr>
          <p:txBody>
            <a:bodyPr wrap="square" rtlCol="0">
              <a:spAutoFit/>
            </a:bodyPr>
            <a:lstStyle/>
            <a:p>
              <a:pPr algn="ctr" defTabSz="1005600"/>
              <a:r>
                <a:rPr lang="es-CL" sz="800" dirty="0" smtClean="0">
                  <a:solidFill>
                    <a:srgbClr val="002776"/>
                  </a:solidFill>
                </a:rPr>
                <a:t>Corto</a:t>
              </a:r>
              <a:endParaRPr lang="es-CL" sz="800" dirty="0">
                <a:solidFill>
                  <a:srgbClr val="002776"/>
                </a:solidFill>
              </a:endParaRPr>
            </a:p>
          </p:txBody>
        </p:sp>
      </p:grpSp>
      <p:grpSp>
        <p:nvGrpSpPr>
          <p:cNvPr id="254" name="Group 253"/>
          <p:cNvGrpSpPr/>
          <p:nvPr/>
        </p:nvGrpSpPr>
        <p:grpSpPr>
          <a:xfrm>
            <a:off x="8576394" y="6820688"/>
            <a:ext cx="576000" cy="430836"/>
            <a:chOff x="8486378" y="6803310"/>
            <a:chExt cx="576000" cy="430836"/>
          </a:xfrm>
        </p:grpSpPr>
        <p:sp>
          <p:nvSpPr>
            <p:cNvPr id="245" name="Rectangle 244"/>
            <p:cNvSpPr/>
            <p:nvPr>
              <p:custDataLst>
                <p:tags r:id="rId20"/>
              </p:custDataLst>
            </p:nvPr>
          </p:nvSpPr>
          <p:spPr>
            <a:xfrm>
              <a:off x="85403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8" name="TextBox 247"/>
            <p:cNvSpPr txBox="1"/>
            <p:nvPr>
              <p:custDataLst>
                <p:tags r:id="rId21"/>
              </p:custDataLst>
            </p:nvPr>
          </p:nvSpPr>
          <p:spPr>
            <a:xfrm>
              <a:off x="8486378" y="6803310"/>
              <a:ext cx="576000" cy="338554"/>
            </a:xfrm>
            <a:prstGeom prst="rect">
              <a:avLst/>
            </a:prstGeom>
            <a:noFill/>
          </p:spPr>
          <p:txBody>
            <a:bodyPr wrap="square" rtlCol="0">
              <a:spAutoFit/>
            </a:bodyPr>
            <a:lstStyle/>
            <a:p>
              <a:pPr algn="ctr" defTabSz="1005600"/>
              <a:r>
                <a:rPr lang="es-CL" sz="800" dirty="0" smtClean="0">
                  <a:solidFill>
                    <a:srgbClr val="002776"/>
                  </a:solidFill>
                </a:rPr>
                <a:t>Mediano</a:t>
              </a:r>
              <a:endParaRPr lang="es-CL" sz="800" dirty="0">
                <a:solidFill>
                  <a:srgbClr val="002776"/>
                </a:solidFill>
              </a:endParaRPr>
            </a:p>
          </p:txBody>
        </p:sp>
      </p:grpSp>
      <p:grpSp>
        <p:nvGrpSpPr>
          <p:cNvPr id="252" name="Group 251"/>
          <p:cNvGrpSpPr/>
          <p:nvPr/>
        </p:nvGrpSpPr>
        <p:grpSpPr>
          <a:xfrm>
            <a:off x="9350474" y="6820688"/>
            <a:ext cx="468000" cy="430836"/>
            <a:chOff x="9149978" y="6803310"/>
            <a:chExt cx="468000" cy="430836"/>
          </a:xfrm>
        </p:grpSpPr>
        <p:sp>
          <p:nvSpPr>
            <p:cNvPr id="246" name="Rectangle 245"/>
            <p:cNvSpPr/>
            <p:nvPr>
              <p:custDataLst>
                <p:tags r:id="rId18"/>
              </p:custDataLst>
            </p:nvPr>
          </p:nvSpPr>
          <p:spPr>
            <a:xfrm>
              <a:off x="91499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9" name="TextBox 248"/>
            <p:cNvSpPr txBox="1"/>
            <p:nvPr>
              <p:custDataLst>
                <p:tags r:id="rId19"/>
              </p:custDataLst>
            </p:nvPr>
          </p:nvSpPr>
          <p:spPr>
            <a:xfrm>
              <a:off x="9149978" y="6803310"/>
              <a:ext cx="468000" cy="215444"/>
            </a:xfrm>
            <a:prstGeom prst="rect">
              <a:avLst/>
            </a:prstGeom>
            <a:noFill/>
          </p:spPr>
          <p:txBody>
            <a:bodyPr wrap="square" rtlCol="0">
              <a:spAutoFit/>
            </a:bodyPr>
            <a:lstStyle/>
            <a:p>
              <a:pPr algn="ctr" defTabSz="1005600"/>
              <a:r>
                <a:rPr lang="es-CL" sz="800" dirty="0" smtClean="0">
                  <a:solidFill>
                    <a:srgbClr val="002776"/>
                  </a:solidFill>
                </a:rPr>
                <a:t>Largo</a:t>
              </a:r>
              <a:endParaRPr lang="es-CL" sz="800" dirty="0">
                <a:solidFill>
                  <a:srgbClr val="002776"/>
                </a:solidFill>
              </a:endParaRPr>
            </a:p>
          </p:txBody>
        </p:sp>
      </p:grpSp>
      <p:sp>
        <p:nvSpPr>
          <p:cNvPr id="218" name="Slide Number Placeholder 3"/>
          <p:cNvSpPr txBox="1">
            <a:spLocks/>
          </p:cNvSpPr>
          <p:nvPr/>
        </p:nvSpPr>
        <p:spPr>
          <a:xfrm>
            <a:off x="457203" y="7429506"/>
            <a:ext cx="311150" cy="163513"/>
          </a:xfrm>
          <a:prstGeom prst="rect">
            <a:avLst/>
          </a:prstGeom>
        </p:spPr>
        <p:txBody>
          <a:bodyPr vert="horz" wrap="square" lIns="0" tIns="0" rIns="0" bIns="0" numCol="1" anchor="t" anchorCtr="0" compatLnSpc="1">
            <a:prstTxWarp prst="textNoShape">
              <a:avLst/>
            </a:prstTxWarp>
            <a:noAutofit/>
          </a:bodyPr>
          <a:lstStyle>
            <a:defPPr>
              <a:defRPr lang="en-US"/>
            </a:defPPr>
            <a:lvl1pPr algn="l" rtl="0" fontAlgn="base">
              <a:lnSpc>
                <a:spcPts val="1200"/>
              </a:lnSpc>
              <a:spcBef>
                <a:spcPct val="0"/>
              </a:spcBef>
              <a:spcAft>
                <a:spcPct val="0"/>
              </a:spcAft>
              <a:defRPr sz="1000" b="1" kern="1200">
                <a:solidFill>
                  <a:schemeClr val="tx2"/>
                </a:solidFill>
                <a:latin typeface="Arial" charset="0"/>
                <a:ea typeface="+mn-ea"/>
                <a:cs typeface="Arial" charset="0"/>
              </a:defRPr>
            </a:lvl1pPr>
            <a:lvl2pPr marL="455186" indent="1586" algn="l" rtl="0" fontAlgn="base">
              <a:spcBef>
                <a:spcPct val="0"/>
              </a:spcBef>
              <a:spcAft>
                <a:spcPct val="0"/>
              </a:spcAft>
              <a:defRPr sz="2000" kern="1200">
                <a:solidFill>
                  <a:schemeClr val="tx1"/>
                </a:solidFill>
                <a:latin typeface="Arial" charset="0"/>
                <a:ea typeface="+mn-ea"/>
                <a:cs typeface="Arial" charset="0"/>
              </a:defRPr>
            </a:lvl2pPr>
            <a:lvl3pPr marL="911959" indent="1586" algn="l" rtl="0" fontAlgn="base">
              <a:spcBef>
                <a:spcPct val="0"/>
              </a:spcBef>
              <a:spcAft>
                <a:spcPct val="0"/>
              </a:spcAft>
              <a:defRPr sz="2000" kern="1200">
                <a:solidFill>
                  <a:schemeClr val="tx1"/>
                </a:solidFill>
                <a:latin typeface="Arial" charset="0"/>
                <a:ea typeface="+mn-ea"/>
                <a:cs typeface="Arial" charset="0"/>
              </a:defRPr>
            </a:lvl3pPr>
            <a:lvl4pPr marL="1368728" indent="1586" algn="l" rtl="0" fontAlgn="base">
              <a:spcBef>
                <a:spcPct val="0"/>
              </a:spcBef>
              <a:spcAft>
                <a:spcPct val="0"/>
              </a:spcAft>
              <a:defRPr sz="2000" kern="1200">
                <a:solidFill>
                  <a:schemeClr val="tx1"/>
                </a:solidFill>
                <a:latin typeface="Arial" charset="0"/>
                <a:ea typeface="+mn-ea"/>
                <a:cs typeface="Arial" charset="0"/>
              </a:defRPr>
            </a:lvl4pPr>
            <a:lvl5pPr marL="1825500" indent="1586" algn="l" rtl="0" fontAlgn="base">
              <a:spcBef>
                <a:spcPct val="0"/>
              </a:spcBef>
              <a:spcAft>
                <a:spcPct val="0"/>
              </a:spcAft>
              <a:defRPr sz="2000" kern="1200">
                <a:solidFill>
                  <a:schemeClr val="tx1"/>
                </a:solidFill>
                <a:latin typeface="Arial" charset="0"/>
                <a:ea typeface="+mn-ea"/>
                <a:cs typeface="Arial" charset="0"/>
              </a:defRPr>
            </a:lvl5pPr>
            <a:lvl6pPr marL="2283858" algn="l" defTabSz="913545" rtl="0" eaLnBrk="1" latinLnBrk="0" hangingPunct="1">
              <a:defRPr sz="2000" kern="1200">
                <a:solidFill>
                  <a:schemeClr val="tx1"/>
                </a:solidFill>
                <a:latin typeface="Arial" charset="0"/>
                <a:ea typeface="+mn-ea"/>
                <a:cs typeface="Arial" charset="0"/>
              </a:defRPr>
            </a:lvl6pPr>
            <a:lvl7pPr marL="2740632" algn="l" defTabSz="913545" rtl="0" eaLnBrk="1" latinLnBrk="0" hangingPunct="1">
              <a:defRPr sz="2000" kern="1200">
                <a:solidFill>
                  <a:schemeClr val="tx1"/>
                </a:solidFill>
                <a:latin typeface="Arial" charset="0"/>
                <a:ea typeface="+mn-ea"/>
                <a:cs typeface="Arial" charset="0"/>
              </a:defRPr>
            </a:lvl7pPr>
            <a:lvl8pPr marL="3197402" algn="l" defTabSz="913545" rtl="0" eaLnBrk="1" latinLnBrk="0" hangingPunct="1">
              <a:defRPr sz="2000" kern="1200">
                <a:solidFill>
                  <a:schemeClr val="tx1"/>
                </a:solidFill>
                <a:latin typeface="Arial" charset="0"/>
                <a:ea typeface="+mn-ea"/>
                <a:cs typeface="Arial" charset="0"/>
              </a:defRPr>
            </a:lvl8pPr>
            <a:lvl9pPr marL="3654173" algn="l" defTabSz="913545" rtl="0" eaLnBrk="1" latinLnBrk="0" hangingPunct="1">
              <a:defRPr sz="2000" kern="1200">
                <a:solidFill>
                  <a:schemeClr val="tx1"/>
                </a:solidFill>
                <a:latin typeface="Arial" charset="0"/>
                <a:ea typeface="+mn-ea"/>
                <a:cs typeface="Arial" charset="0"/>
              </a:defRPr>
            </a:lvl9pPr>
          </a:lstStyle>
          <a:p>
            <a:pPr marL="0" marR="0" lvl="0" indent="0" algn="l" defTabSz="914400" rtl="0" eaLnBrk="1" fontAlgn="base" latinLnBrk="0" hangingPunct="1">
              <a:lnSpc>
                <a:spcPts val="1200"/>
              </a:lnSpc>
              <a:spcBef>
                <a:spcPct val="0"/>
              </a:spcBef>
              <a:spcAft>
                <a:spcPct val="0"/>
              </a:spcAft>
              <a:buClrTx/>
              <a:buSzTx/>
              <a:buFontTx/>
              <a:buNone/>
              <a:tabLst/>
              <a:defRPr/>
            </a:pPr>
            <a:fld id="{183D6856-CF4E-42C4-B228-5F9DD1DB1801}" type="slidenum">
              <a:rPr kumimoji="0" lang="en-US" sz="1000" b="1" i="0" u="none" strike="noStrike" kern="1200" cap="none" spc="0" normalizeH="0" baseline="0" noProof="0" smtClean="0">
                <a:ln>
                  <a:noFill/>
                </a:ln>
                <a:solidFill>
                  <a:srgbClr val="002776"/>
                </a:solidFill>
                <a:effectLst/>
                <a:uLnTx/>
                <a:uFillTx/>
                <a:latin typeface="Arial" charset="0"/>
                <a:ea typeface="+mn-ea"/>
                <a:cs typeface="Arial" charset="0"/>
              </a:rPr>
              <a:pPr marL="0" marR="0" lvl="0" indent="0" algn="l" defTabSz="914400" rtl="0" eaLnBrk="1" fontAlgn="base" latinLnBrk="0" hangingPunct="1">
                <a:lnSpc>
                  <a:spcPts val="1200"/>
                </a:lnSpc>
                <a:spcBef>
                  <a:spcPct val="0"/>
                </a:spcBef>
                <a:spcAft>
                  <a:spcPct val="0"/>
                </a:spcAft>
                <a:buClrTx/>
                <a:buSzTx/>
                <a:buFontTx/>
                <a:buNone/>
                <a:tabLst/>
                <a:defRPr/>
              </a:pPr>
              <a:t>29</a:t>
            </a:fld>
            <a:endParaRPr kumimoji="0" lang="en-US" sz="1000" b="1" i="0" u="none" strike="noStrike" kern="1200" cap="none" spc="0" normalizeH="0" baseline="0" noProof="0" dirty="0">
              <a:ln>
                <a:noFill/>
              </a:ln>
              <a:solidFill>
                <a:srgbClr val="002776"/>
              </a:solidFill>
              <a:effectLst/>
              <a:uLnTx/>
              <a:uFillTx/>
              <a:latin typeface="Arial" charset="0"/>
              <a:ea typeface="+mn-ea"/>
              <a:cs typeface="Arial" charset="0"/>
            </a:endParaRPr>
          </a:p>
        </p:txBody>
      </p:sp>
      <p:sp>
        <p:nvSpPr>
          <p:cNvPr id="211" name="Freeform 368"/>
          <p:cNvSpPr>
            <a:spLocks noEditPoints="1"/>
          </p:cNvSpPr>
          <p:nvPr/>
        </p:nvSpPr>
        <p:spPr bwMode="auto">
          <a:xfrm>
            <a:off x="8054330" y="7055406"/>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3" name="Freeform 368"/>
          <p:cNvSpPr>
            <a:spLocks noEditPoints="1"/>
          </p:cNvSpPr>
          <p:nvPr/>
        </p:nvSpPr>
        <p:spPr bwMode="auto">
          <a:xfrm>
            <a:off x="6614194" y="7055406"/>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5" name="Rectangle 214"/>
          <p:cNvSpPr/>
          <p:nvPr/>
        </p:nvSpPr>
        <p:spPr>
          <a:xfrm>
            <a:off x="7264800" y="4751130"/>
            <a:ext cx="2638404" cy="36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KPIs Específicos</a:t>
            </a:r>
            <a:endParaRPr lang="es-CL" sz="1000" b="1" dirty="0">
              <a:solidFill>
                <a:srgbClr val="FFFFFF"/>
              </a:solidFill>
            </a:endParaRPr>
          </a:p>
        </p:txBody>
      </p:sp>
      <p:grpSp>
        <p:nvGrpSpPr>
          <p:cNvPr id="259" name="Group 258"/>
          <p:cNvGrpSpPr/>
          <p:nvPr/>
        </p:nvGrpSpPr>
        <p:grpSpPr>
          <a:xfrm>
            <a:off x="7334298" y="4777199"/>
            <a:ext cx="432000" cy="252000"/>
            <a:chOff x="5903913" y="3738563"/>
            <a:chExt cx="735013" cy="430213"/>
          </a:xfrm>
          <a:solidFill>
            <a:schemeClr val="bg2"/>
          </a:solidFill>
        </p:grpSpPr>
        <p:sp>
          <p:nvSpPr>
            <p:cNvPr id="260" name="Freeform 255"/>
            <p:cNvSpPr>
              <a:spLocks noEditPoints="1"/>
            </p:cNvSpPr>
            <p:nvPr/>
          </p:nvSpPr>
          <p:spPr bwMode="auto">
            <a:xfrm>
              <a:off x="5903913" y="3738563"/>
              <a:ext cx="735013" cy="430213"/>
            </a:xfrm>
            <a:custGeom>
              <a:avLst/>
              <a:gdLst>
                <a:gd name="T0" fmla="*/ 10 w 187"/>
                <a:gd name="T1" fmla="*/ 76 h 109"/>
                <a:gd name="T2" fmla="*/ 19 w 187"/>
                <a:gd name="T3" fmla="*/ 47 h 109"/>
                <a:gd name="T4" fmla="*/ 28 w 187"/>
                <a:gd name="T5" fmla="*/ 25 h 109"/>
                <a:gd name="T6" fmla="*/ 60 w 187"/>
                <a:gd name="T7" fmla="*/ 6 h 109"/>
                <a:gd name="T8" fmla="*/ 109 w 187"/>
                <a:gd name="T9" fmla="*/ 0 h 109"/>
                <a:gd name="T10" fmla="*/ 140 w 187"/>
                <a:gd name="T11" fmla="*/ 13 h 109"/>
                <a:gd name="T12" fmla="*/ 164 w 187"/>
                <a:gd name="T13" fmla="*/ 38 h 109"/>
                <a:gd name="T14" fmla="*/ 179 w 187"/>
                <a:gd name="T15" fmla="*/ 71 h 109"/>
                <a:gd name="T16" fmla="*/ 187 w 187"/>
                <a:gd name="T17" fmla="*/ 98 h 109"/>
                <a:gd name="T18" fmla="*/ 163 w 187"/>
                <a:gd name="T19" fmla="*/ 100 h 109"/>
                <a:gd name="T20" fmla="*/ 58 w 187"/>
                <a:gd name="T21" fmla="*/ 104 h 109"/>
                <a:gd name="T22" fmla="*/ 5 w 187"/>
                <a:gd name="T23" fmla="*/ 108 h 109"/>
                <a:gd name="T24" fmla="*/ 105 w 187"/>
                <a:gd name="T25" fmla="*/ 55 h 109"/>
                <a:gd name="T26" fmla="*/ 116 w 187"/>
                <a:gd name="T27" fmla="*/ 26 h 109"/>
                <a:gd name="T28" fmla="*/ 104 w 187"/>
                <a:gd name="T29" fmla="*/ 8 h 109"/>
                <a:gd name="T30" fmla="*/ 71 w 187"/>
                <a:gd name="T31" fmla="*/ 12 h 109"/>
                <a:gd name="T32" fmla="*/ 42 w 187"/>
                <a:gd name="T33" fmla="*/ 26 h 109"/>
                <a:gd name="T34" fmla="*/ 66 w 187"/>
                <a:gd name="T35" fmla="*/ 68 h 109"/>
                <a:gd name="T36" fmla="*/ 83 w 187"/>
                <a:gd name="T37" fmla="*/ 82 h 109"/>
                <a:gd name="T38" fmla="*/ 109 w 187"/>
                <a:gd name="T39" fmla="*/ 89 h 109"/>
                <a:gd name="T40" fmla="*/ 159 w 187"/>
                <a:gd name="T41" fmla="*/ 86 h 109"/>
                <a:gd name="T42" fmla="*/ 168 w 187"/>
                <a:gd name="T43" fmla="*/ 62 h 109"/>
                <a:gd name="T44" fmla="*/ 146 w 187"/>
                <a:gd name="T45" fmla="*/ 28 h 109"/>
                <a:gd name="T46" fmla="*/ 120 w 187"/>
                <a:gd name="T47" fmla="*/ 23 h 109"/>
                <a:gd name="T48" fmla="*/ 106 w 187"/>
                <a:gd name="T49" fmla="*/ 59 h 109"/>
                <a:gd name="T50" fmla="*/ 115 w 187"/>
                <a:gd name="T51" fmla="*/ 56 h 109"/>
                <a:gd name="T52" fmla="*/ 77 w 187"/>
                <a:gd name="T53" fmla="*/ 90 h 109"/>
                <a:gd name="T54" fmla="*/ 58 w 187"/>
                <a:gd name="T55" fmla="*/ 58 h 109"/>
                <a:gd name="T56" fmla="*/ 34 w 187"/>
                <a:gd name="T57" fmla="*/ 34 h 109"/>
                <a:gd name="T58" fmla="*/ 20 w 187"/>
                <a:gd name="T59" fmla="*/ 62 h 109"/>
                <a:gd name="T60" fmla="*/ 16 w 187"/>
                <a:gd name="T61" fmla="*/ 84 h 109"/>
                <a:gd name="T62" fmla="*/ 51 w 187"/>
                <a:gd name="T63" fmla="*/ 91 h 109"/>
                <a:gd name="T64" fmla="*/ 154 w 187"/>
                <a:gd name="T65" fmla="*/ 89 h 109"/>
                <a:gd name="T66" fmla="*/ 111 w 187"/>
                <a:gd name="T67" fmla="*/ 91 h 109"/>
                <a:gd name="T68" fmla="*/ 81 w 187"/>
                <a:gd name="T69" fmla="*/ 93 h 109"/>
                <a:gd name="T70" fmla="*/ 56 w 187"/>
                <a:gd name="T71" fmla="*/ 93 h 109"/>
                <a:gd name="T72" fmla="*/ 13 w 187"/>
                <a:gd name="T73" fmla="*/ 96 h 109"/>
                <a:gd name="T74" fmla="*/ 16 w 187"/>
                <a:gd name="T75" fmla="*/ 105 h 109"/>
                <a:gd name="T76" fmla="*/ 89 w 187"/>
                <a:gd name="T77" fmla="*/ 100 h 109"/>
                <a:gd name="T78" fmla="*/ 184 w 187"/>
                <a:gd name="T79" fmla="*/ 94 h 109"/>
                <a:gd name="T80" fmla="*/ 177 w 187"/>
                <a:gd name="T81" fmla="*/ 71 h 109"/>
                <a:gd name="T82" fmla="*/ 162 w 187"/>
                <a:gd name="T83" fmla="*/ 38 h 109"/>
                <a:gd name="T84" fmla="*/ 125 w 187"/>
                <a:gd name="T85" fmla="*/ 7 h 109"/>
                <a:gd name="T86" fmla="*/ 93 w 187"/>
                <a:gd name="T87" fmla="*/ 3 h 109"/>
                <a:gd name="T88" fmla="*/ 58 w 187"/>
                <a:gd name="T89" fmla="*/ 9 h 109"/>
                <a:gd name="T90" fmla="*/ 25 w 187"/>
                <a:gd name="T91" fmla="*/ 34 h 109"/>
                <a:gd name="T92" fmla="*/ 17 w 187"/>
                <a:gd name="T93" fmla="*/ 61 h 109"/>
                <a:gd name="T94" fmla="*/ 11 w 187"/>
                <a:gd name="T95" fmla="*/ 94 h 109"/>
                <a:gd name="T96" fmla="*/ 18 w 187"/>
                <a:gd name="T97" fmla="*/ 62 h 109"/>
                <a:gd name="T98" fmla="*/ 29 w 187"/>
                <a:gd name="T99" fmla="*/ 38 h 109"/>
                <a:gd name="T100" fmla="*/ 61 w 187"/>
                <a:gd name="T101" fmla="*/ 12 h 109"/>
                <a:gd name="T102" fmla="*/ 117 w 187"/>
                <a:gd name="T103" fmla="*/ 8 h 109"/>
                <a:gd name="T104" fmla="*/ 159 w 187"/>
                <a:gd name="T105" fmla="*/ 40 h 109"/>
                <a:gd name="T106" fmla="*/ 173 w 187"/>
                <a:gd name="T107" fmla="*/ 74 h 109"/>
                <a:gd name="T108" fmla="*/ 113 w 187"/>
                <a:gd name="T10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7" h="109">
                  <a:moveTo>
                    <a:pt x="2" y="109"/>
                  </a:moveTo>
                  <a:cubicBezTo>
                    <a:pt x="0" y="105"/>
                    <a:pt x="1" y="102"/>
                    <a:pt x="1" y="98"/>
                  </a:cubicBezTo>
                  <a:cubicBezTo>
                    <a:pt x="1" y="97"/>
                    <a:pt x="2" y="96"/>
                    <a:pt x="2" y="96"/>
                  </a:cubicBezTo>
                  <a:cubicBezTo>
                    <a:pt x="2" y="95"/>
                    <a:pt x="3" y="95"/>
                    <a:pt x="4" y="95"/>
                  </a:cubicBezTo>
                  <a:cubicBezTo>
                    <a:pt x="5" y="94"/>
                    <a:pt x="7" y="95"/>
                    <a:pt x="9" y="95"/>
                  </a:cubicBezTo>
                  <a:cubicBezTo>
                    <a:pt x="9" y="92"/>
                    <a:pt x="9" y="90"/>
                    <a:pt x="10" y="88"/>
                  </a:cubicBezTo>
                  <a:cubicBezTo>
                    <a:pt x="10" y="84"/>
                    <a:pt x="10" y="80"/>
                    <a:pt x="10" y="76"/>
                  </a:cubicBezTo>
                  <a:cubicBezTo>
                    <a:pt x="10" y="74"/>
                    <a:pt x="11" y="72"/>
                    <a:pt x="12" y="71"/>
                  </a:cubicBezTo>
                  <a:cubicBezTo>
                    <a:pt x="12" y="70"/>
                    <a:pt x="13" y="69"/>
                    <a:pt x="13" y="68"/>
                  </a:cubicBezTo>
                  <a:cubicBezTo>
                    <a:pt x="13" y="66"/>
                    <a:pt x="13" y="65"/>
                    <a:pt x="13" y="63"/>
                  </a:cubicBezTo>
                  <a:cubicBezTo>
                    <a:pt x="14" y="61"/>
                    <a:pt x="15" y="60"/>
                    <a:pt x="15" y="58"/>
                  </a:cubicBezTo>
                  <a:cubicBezTo>
                    <a:pt x="16" y="56"/>
                    <a:pt x="17" y="55"/>
                    <a:pt x="17" y="53"/>
                  </a:cubicBezTo>
                  <a:cubicBezTo>
                    <a:pt x="17" y="53"/>
                    <a:pt x="18" y="52"/>
                    <a:pt x="18" y="52"/>
                  </a:cubicBezTo>
                  <a:cubicBezTo>
                    <a:pt x="19" y="50"/>
                    <a:pt x="19" y="48"/>
                    <a:pt x="19" y="47"/>
                  </a:cubicBezTo>
                  <a:cubicBezTo>
                    <a:pt x="19" y="46"/>
                    <a:pt x="20" y="45"/>
                    <a:pt x="20" y="45"/>
                  </a:cubicBezTo>
                  <a:cubicBezTo>
                    <a:pt x="20" y="44"/>
                    <a:pt x="20" y="44"/>
                    <a:pt x="20" y="43"/>
                  </a:cubicBezTo>
                  <a:cubicBezTo>
                    <a:pt x="20" y="42"/>
                    <a:pt x="20" y="40"/>
                    <a:pt x="22" y="39"/>
                  </a:cubicBezTo>
                  <a:cubicBezTo>
                    <a:pt x="22" y="39"/>
                    <a:pt x="22" y="39"/>
                    <a:pt x="22" y="38"/>
                  </a:cubicBezTo>
                  <a:cubicBezTo>
                    <a:pt x="22" y="36"/>
                    <a:pt x="22" y="34"/>
                    <a:pt x="23" y="32"/>
                  </a:cubicBezTo>
                  <a:cubicBezTo>
                    <a:pt x="24" y="30"/>
                    <a:pt x="25" y="28"/>
                    <a:pt x="26" y="27"/>
                  </a:cubicBezTo>
                  <a:cubicBezTo>
                    <a:pt x="27" y="26"/>
                    <a:pt x="27" y="25"/>
                    <a:pt x="28" y="25"/>
                  </a:cubicBezTo>
                  <a:cubicBezTo>
                    <a:pt x="29" y="24"/>
                    <a:pt x="30" y="23"/>
                    <a:pt x="31" y="22"/>
                  </a:cubicBezTo>
                  <a:cubicBezTo>
                    <a:pt x="32" y="22"/>
                    <a:pt x="32" y="21"/>
                    <a:pt x="33" y="21"/>
                  </a:cubicBezTo>
                  <a:cubicBezTo>
                    <a:pt x="35" y="19"/>
                    <a:pt x="37" y="18"/>
                    <a:pt x="39" y="16"/>
                  </a:cubicBezTo>
                  <a:cubicBezTo>
                    <a:pt x="42" y="15"/>
                    <a:pt x="44" y="14"/>
                    <a:pt x="47" y="13"/>
                  </a:cubicBezTo>
                  <a:cubicBezTo>
                    <a:pt x="48" y="12"/>
                    <a:pt x="49" y="12"/>
                    <a:pt x="49" y="11"/>
                  </a:cubicBezTo>
                  <a:cubicBezTo>
                    <a:pt x="51" y="9"/>
                    <a:pt x="53" y="9"/>
                    <a:pt x="56" y="8"/>
                  </a:cubicBezTo>
                  <a:cubicBezTo>
                    <a:pt x="57" y="7"/>
                    <a:pt x="59" y="6"/>
                    <a:pt x="60" y="6"/>
                  </a:cubicBezTo>
                  <a:cubicBezTo>
                    <a:pt x="63" y="6"/>
                    <a:pt x="66" y="5"/>
                    <a:pt x="70" y="5"/>
                  </a:cubicBezTo>
                  <a:cubicBezTo>
                    <a:pt x="71" y="5"/>
                    <a:pt x="73" y="5"/>
                    <a:pt x="75" y="4"/>
                  </a:cubicBezTo>
                  <a:cubicBezTo>
                    <a:pt x="77" y="3"/>
                    <a:pt x="80" y="4"/>
                    <a:pt x="82" y="2"/>
                  </a:cubicBezTo>
                  <a:cubicBezTo>
                    <a:pt x="82" y="2"/>
                    <a:pt x="83" y="2"/>
                    <a:pt x="83" y="2"/>
                  </a:cubicBezTo>
                  <a:cubicBezTo>
                    <a:pt x="85" y="2"/>
                    <a:pt x="87" y="2"/>
                    <a:pt x="89" y="2"/>
                  </a:cubicBezTo>
                  <a:cubicBezTo>
                    <a:pt x="91" y="1"/>
                    <a:pt x="93" y="1"/>
                    <a:pt x="94" y="1"/>
                  </a:cubicBezTo>
                  <a:cubicBezTo>
                    <a:pt x="99" y="1"/>
                    <a:pt x="104" y="1"/>
                    <a:pt x="109" y="0"/>
                  </a:cubicBezTo>
                  <a:cubicBezTo>
                    <a:pt x="110" y="0"/>
                    <a:pt x="112" y="1"/>
                    <a:pt x="113" y="2"/>
                  </a:cubicBezTo>
                  <a:cubicBezTo>
                    <a:pt x="114" y="2"/>
                    <a:pt x="114" y="2"/>
                    <a:pt x="114" y="2"/>
                  </a:cubicBezTo>
                  <a:cubicBezTo>
                    <a:pt x="117" y="2"/>
                    <a:pt x="120" y="3"/>
                    <a:pt x="122" y="4"/>
                  </a:cubicBezTo>
                  <a:cubicBezTo>
                    <a:pt x="123" y="5"/>
                    <a:pt x="124" y="5"/>
                    <a:pt x="125" y="5"/>
                  </a:cubicBezTo>
                  <a:cubicBezTo>
                    <a:pt x="127" y="5"/>
                    <a:pt x="128" y="7"/>
                    <a:pt x="130" y="7"/>
                  </a:cubicBezTo>
                  <a:cubicBezTo>
                    <a:pt x="131" y="8"/>
                    <a:pt x="133" y="9"/>
                    <a:pt x="134" y="9"/>
                  </a:cubicBezTo>
                  <a:cubicBezTo>
                    <a:pt x="136" y="10"/>
                    <a:pt x="138" y="12"/>
                    <a:pt x="140" y="13"/>
                  </a:cubicBezTo>
                  <a:cubicBezTo>
                    <a:pt x="142" y="14"/>
                    <a:pt x="144" y="15"/>
                    <a:pt x="146" y="16"/>
                  </a:cubicBezTo>
                  <a:cubicBezTo>
                    <a:pt x="146" y="17"/>
                    <a:pt x="147" y="18"/>
                    <a:pt x="148" y="19"/>
                  </a:cubicBezTo>
                  <a:cubicBezTo>
                    <a:pt x="150" y="21"/>
                    <a:pt x="152" y="23"/>
                    <a:pt x="154" y="25"/>
                  </a:cubicBezTo>
                  <a:cubicBezTo>
                    <a:pt x="155" y="26"/>
                    <a:pt x="156" y="27"/>
                    <a:pt x="157" y="28"/>
                  </a:cubicBezTo>
                  <a:cubicBezTo>
                    <a:pt x="157" y="28"/>
                    <a:pt x="157" y="29"/>
                    <a:pt x="157" y="29"/>
                  </a:cubicBezTo>
                  <a:cubicBezTo>
                    <a:pt x="159" y="31"/>
                    <a:pt x="160" y="33"/>
                    <a:pt x="161" y="34"/>
                  </a:cubicBezTo>
                  <a:cubicBezTo>
                    <a:pt x="163" y="35"/>
                    <a:pt x="163" y="37"/>
                    <a:pt x="164" y="38"/>
                  </a:cubicBezTo>
                  <a:cubicBezTo>
                    <a:pt x="166" y="40"/>
                    <a:pt x="167" y="42"/>
                    <a:pt x="169" y="45"/>
                  </a:cubicBezTo>
                  <a:cubicBezTo>
                    <a:pt x="170" y="46"/>
                    <a:pt x="171" y="48"/>
                    <a:pt x="172" y="49"/>
                  </a:cubicBezTo>
                  <a:cubicBezTo>
                    <a:pt x="173" y="51"/>
                    <a:pt x="173" y="53"/>
                    <a:pt x="174" y="55"/>
                  </a:cubicBezTo>
                  <a:cubicBezTo>
                    <a:pt x="175" y="57"/>
                    <a:pt x="176" y="59"/>
                    <a:pt x="176" y="61"/>
                  </a:cubicBezTo>
                  <a:cubicBezTo>
                    <a:pt x="177" y="63"/>
                    <a:pt x="177" y="64"/>
                    <a:pt x="177" y="65"/>
                  </a:cubicBezTo>
                  <a:cubicBezTo>
                    <a:pt x="178" y="66"/>
                    <a:pt x="178" y="67"/>
                    <a:pt x="178" y="68"/>
                  </a:cubicBezTo>
                  <a:cubicBezTo>
                    <a:pt x="179" y="69"/>
                    <a:pt x="179" y="70"/>
                    <a:pt x="179" y="71"/>
                  </a:cubicBezTo>
                  <a:cubicBezTo>
                    <a:pt x="179" y="72"/>
                    <a:pt x="179" y="72"/>
                    <a:pt x="180" y="73"/>
                  </a:cubicBezTo>
                  <a:cubicBezTo>
                    <a:pt x="180" y="74"/>
                    <a:pt x="180" y="76"/>
                    <a:pt x="181" y="78"/>
                  </a:cubicBezTo>
                  <a:cubicBezTo>
                    <a:pt x="182" y="79"/>
                    <a:pt x="182" y="81"/>
                    <a:pt x="183" y="82"/>
                  </a:cubicBezTo>
                  <a:cubicBezTo>
                    <a:pt x="184" y="83"/>
                    <a:pt x="184" y="84"/>
                    <a:pt x="185" y="85"/>
                  </a:cubicBezTo>
                  <a:cubicBezTo>
                    <a:pt x="185" y="86"/>
                    <a:pt x="186" y="87"/>
                    <a:pt x="186" y="88"/>
                  </a:cubicBezTo>
                  <a:cubicBezTo>
                    <a:pt x="186" y="91"/>
                    <a:pt x="187" y="94"/>
                    <a:pt x="187" y="97"/>
                  </a:cubicBezTo>
                  <a:cubicBezTo>
                    <a:pt x="187" y="97"/>
                    <a:pt x="187" y="98"/>
                    <a:pt x="187" y="98"/>
                  </a:cubicBezTo>
                  <a:cubicBezTo>
                    <a:pt x="187" y="99"/>
                    <a:pt x="187" y="100"/>
                    <a:pt x="187" y="101"/>
                  </a:cubicBezTo>
                  <a:cubicBezTo>
                    <a:pt x="186" y="101"/>
                    <a:pt x="186" y="100"/>
                    <a:pt x="185" y="100"/>
                  </a:cubicBezTo>
                  <a:cubicBezTo>
                    <a:pt x="185" y="100"/>
                    <a:pt x="184" y="100"/>
                    <a:pt x="184" y="100"/>
                  </a:cubicBezTo>
                  <a:cubicBezTo>
                    <a:pt x="182" y="99"/>
                    <a:pt x="181" y="99"/>
                    <a:pt x="180" y="99"/>
                  </a:cubicBezTo>
                  <a:cubicBezTo>
                    <a:pt x="180" y="99"/>
                    <a:pt x="179" y="99"/>
                    <a:pt x="179" y="99"/>
                  </a:cubicBezTo>
                  <a:cubicBezTo>
                    <a:pt x="176" y="100"/>
                    <a:pt x="174" y="99"/>
                    <a:pt x="171" y="100"/>
                  </a:cubicBezTo>
                  <a:cubicBezTo>
                    <a:pt x="168" y="100"/>
                    <a:pt x="166" y="99"/>
                    <a:pt x="163" y="100"/>
                  </a:cubicBezTo>
                  <a:cubicBezTo>
                    <a:pt x="160" y="100"/>
                    <a:pt x="157" y="100"/>
                    <a:pt x="155" y="100"/>
                  </a:cubicBezTo>
                  <a:cubicBezTo>
                    <a:pt x="147" y="102"/>
                    <a:pt x="139" y="101"/>
                    <a:pt x="131" y="101"/>
                  </a:cubicBezTo>
                  <a:cubicBezTo>
                    <a:pt x="126" y="101"/>
                    <a:pt x="120" y="101"/>
                    <a:pt x="114" y="101"/>
                  </a:cubicBezTo>
                  <a:cubicBezTo>
                    <a:pt x="108" y="101"/>
                    <a:pt x="102" y="101"/>
                    <a:pt x="96" y="102"/>
                  </a:cubicBezTo>
                  <a:cubicBezTo>
                    <a:pt x="93" y="102"/>
                    <a:pt x="89" y="102"/>
                    <a:pt x="86" y="102"/>
                  </a:cubicBezTo>
                  <a:cubicBezTo>
                    <a:pt x="80" y="103"/>
                    <a:pt x="74" y="102"/>
                    <a:pt x="68" y="103"/>
                  </a:cubicBezTo>
                  <a:cubicBezTo>
                    <a:pt x="65" y="103"/>
                    <a:pt x="62" y="103"/>
                    <a:pt x="58" y="104"/>
                  </a:cubicBezTo>
                  <a:cubicBezTo>
                    <a:pt x="55" y="104"/>
                    <a:pt x="52" y="104"/>
                    <a:pt x="48" y="104"/>
                  </a:cubicBezTo>
                  <a:cubicBezTo>
                    <a:pt x="43" y="105"/>
                    <a:pt x="39" y="104"/>
                    <a:pt x="34" y="105"/>
                  </a:cubicBezTo>
                  <a:cubicBezTo>
                    <a:pt x="30" y="105"/>
                    <a:pt x="26" y="106"/>
                    <a:pt x="22" y="106"/>
                  </a:cubicBezTo>
                  <a:cubicBezTo>
                    <a:pt x="22" y="106"/>
                    <a:pt x="21" y="106"/>
                    <a:pt x="20" y="106"/>
                  </a:cubicBezTo>
                  <a:cubicBezTo>
                    <a:pt x="18" y="106"/>
                    <a:pt x="15" y="107"/>
                    <a:pt x="13" y="107"/>
                  </a:cubicBezTo>
                  <a:cubicBezTo>
                    <a:pt x="13" y="107"/>
                    <a:pt x="13" y="107"/>
                    <a:pt x="12" y="107"/>
                  </a:cubicBezTo>
                  <a:cubicBezTo>
                    <a:pt x="10" y="108"/>
                    <a:pt x="7" y="108"/>
                    <a:pt x="5" y="108"/>
                  </a:cubicBezTo>
                  <a:cubicBezTo>
                    <a:pt x="4" y="108"/>
                    <a:pt x="3" y="108"/>
                    <a:pt x="2" y="109"/>
                  </a:cubicBezTo>
                  <a:close/>
                  <a:moveTo>
                    <a:pt x="96" y="73"/>
                  </a:moveTo>
                  <a:cubicBezTo>
                    <a:pt x="96" y="73"/>
                    <a:pt x="96" y="73"/>
                    <a:pt x="97" y="73"/>
                  </a:cubicBezTo>
                  <a:cubicBezTo>
                    <a:pt x="97" y="72"/>
                    <a:pt x="98" y="71"/>
                    <a:pt x="98" y="70"/>
                  </a:cubicBezTo>
                  <a:cubicBezTo>
                    <a:pt x="99" y="69"/>
                    <a:pt x="100" y="68"/>
                    <a:pt x="100" y="67"/>
                  </a:cubicBezTo>
                  <a:cubicBezTo>
                    <a:pt x="101" y="64"/>
                    <a:pt x="103" y="62"/>
                    <a:pt x="103" y="59"/>
                  </a:cubicBezTo>
                  <a:cubicBezTo>
                    <a:pt x="104" y="58"/>
                    <a:pt x="105" y="56"/>
                    <a:pt x="105" y="55"/>
                  </a:cubicBezTo>
                  <a:cubicBezTo>
                    <a:pt x="106" y="53"/>
                    <a:pt x="107" y="51"/>
                    <a:pt x="108" y="49"/>
                  </a:cubicBezTo>
                  <a:cubicBezTo>
                    <a:pt x="109" y="47"/>
                    <a:pt x="109" y="45"/>
                    <a:pt x="110" y="43"/>
                  </a:cubicBezTo>
                  <a:cubicBezTo>
                    <a:pt x="111" y="42"/>
                    <a:pt x="112" y="40"/>
                    <a:pt x="111" y="39"/>
                  </a:cubicBezTo>
                  <a:cubicBezTo>
                    <a:pt x="111" y="38"/>
                    <a:pt x="111" y="38"/>
                    <a:pt x="111" y="38"/>
                  </a:cubicBezTo>
                  <a:cubicBezTo>
                    <a:pt x="113" y="36"/>
                    <a:pt x="114" y="34"/>
                    <a:pt x="114" y="32"/>
                  </a:cubicBezTo>
                  <a:cubicBezTo>
                    <a:pt x="114" y="32"/>
                    <a:pt x="114" y="31"/>
                    <a:pt x="114" y="31"/>
                  </a:cubicBezTo>
                  <a:cubicBezTo>
                    <a:pt x="115" y="29"/>
                    <a:pt x="115" y="28"/>
                    <a:pt x="116" y="26"/>
                  </a:cubicBezTo>
                  <a:cubicBezTo>
                    <a:pt x="116" y="25"/>
                    <a:pt x="116" y="24"/>
                    <a:pt x="117" y="23"/>
                  </a:cubicBezTo>
                  <a:cubicBezTo>
                    <a:pt x="117" y="21"/>
                    <a:pt x="119" y="19"/>
                    <a:pt x="119" y="17"/>
                  </a:cubicBezTo>
                  <a:cubicBezTo>
                    <a:pt x="119" y="16"/>
                    <a:pt x="120" y="15"/>
                    <a:pt x="120" y="14"/>
                  </a:cubicBezTo>
                  <a:cubicBezTo>
                    <a:pt x="121" y="13"/>
                    <a:pt x="121" y="12"/>
                    <a:pt x="122" y="11"/>
                  </a:cubicBezTo>
                  <a:cubicBezTo>
                    <a:pt x="121" y="11"/>
                    <a:pt x="120" y="11"/>
                    <a:pt x="119" y="11"/>
                  </a:cubicBezTo>
                  <a:cubicBezTo>
                    <a:pt x="117" y="10"/>
                    <a:pt x="115" y="9"/>
                    <a:pt x="113" y="9"/>
                  </a:cubicBezTo>
                  <a:cubicBezTo>
                    <a:pt x="110" y="8"/>
                    <a:pt x="107" y="8"/>
                    <a:pt x="104" y="8"/>
                  </a:cubicBezTo>
                  <a:cubicBezTo>
                    <a:pt x="103" y="8"/>
                    <a:pt x="102" y="9"/>
                    <a:pt x="100" y="9"/>
                  </a:cubicBezTo>
                  <a:cubicBezTo>
                    <a:pt x="98" y="9"/>
                    <a:pt x="96" y="9"/>
                    <a:pt x="93" y="9"/>
                  </a:cubicBezTo>
                  <a:cubicBezTo>
                    <a:pt x="90" y="10"/>
                    <a:pt x="87" y="10"/>
                    <a:pt x="83" y="10"/>
                  </a:cubicBezTo>
                  <a:cubicBezTo>
                    <a:pt x="83" y="10"/>
                    <a:pt x="83" y="10"/>
                    <a:pt x="82" y="10"/>
                  </a:cubicBezTo>
                  <a:cubicBezTo>
                    <a:pt x="81" y="10"/>
                    <a:pt x="79" y="11"/>
                    <a:pt x="78" y="11"/>
                  </a:cubicBezTo>
                  <a:cubicBezTo>
                    <a:pt x="76" y="12"/>
                    <a:pt x="74" y="12"/>
                    <a:pt x="72" y="12"/>
                  </a:cubicBezTo>
                  <a:cubicBezTo>
                    <a:pt x="71" y="12"/>
                    <a:pt x="71" y="12"/>
                    <a:pt x="71" y="12"/>
                  </a:cubicBezTo>
                  <a:cubicBezTo>
                    <a:pt x="70" y="13"/>
                    <a:pt x="69" y="13"/>
                    <a:pt x="68" y="13"/>
                  </a:cubicBezTo>
                  <a:cubicBezTo>
                    <a:pt x="66" y="13"/>
                    <a:pt x="64" y="14"/>
                    <a:pt x="61" y="15"/>
                  </a:cubicBezTo>
                  <a:cubicBezTo>
                    <a:pt x="60" y="15"/>
                    <a:pt x="59" y="15"/>
                    <a:pt x="58" y="15"/>
                  </a:cubicBezTo>
                  <a:cubicBezTo>
                    <a:pt x="57" y="16"/>
                    <a:pt x="55" y="17"/>
                    <a:pt x="54" y="18"/>
                  </a:cubicBezTo>
                  <a:cubicBezTo>
                    <a:pt x="52" y="19"/>
                    <a:pt x="50" y="20"/>
                    <a:pt x="48" y="22"/>
                  </a:cubicBezTo>
                  <a:cubicBezTo>
                    <a:pt x="46" y="23"/>
                    <a:pt x="45" y="24"/>
                    <a:pt x="43" y="25"/>
                  </a:cubicBezTo>
                  <a:cubicBezTo>
                    <a:pt x="43" y="26"/>
                    <a:pt x="42" y="25"/>
                    <a:pt x="42" y="26"/>
                  </a:cubicBezTo>
                  <a:cubicBezTo>
                    <a:pt x="42" y="27"/>
                    <a:pt x="43" y="28"/>
                    <a:pt x="43" y="29"/>
                  </a:cubicBezTo>
                  <a:cubicBezTo>
                    <a:pt x="45" y="30"/>
                    <a:pt x="46" y="32"/>
                    <a:pt x="47" y="34"/>
                  </a:cubicBezTo>
                  <a:cubicBezTo>
                    <a:pt x="49" y="37"/>
                    <a:pt x="51" y="39"/>
                    <a:pt x="52" y="42"/>
                  </a:cubicBezTo>
                  <a:cubicBezTo>
                    <a:pt x="53" y="44"/>
                    <a:pt x="54" y="46"/>
                    <a:pt x="56" y="49"/>
                  </a:cubicBezTo>
                  <a:cubicBezTo>
                    <a:pt x="57" y="51"/>
                    <a:pt x="57" y="52"/>
                    <a:pt x="58" y="54"/>
                  </a:cubicBezTo>
                  <a:cubicBezTo>
                    <a:pt x="60" y="56"/>
                    <a:pt x="61" y="58"/>
                    <a:pt x="62" y="60"/>
                  </a:cubicBezTo>
                  <a:cubicBezTo>
                    <a:pt x="63" y="63"/>
                    <a:pt x="65" y="65"/>
                    <a:pt x="66" y="68"/>
                  </a:cubicBezTo>
                  <a:cubicBezTo>
                    <a:pt x="66" y="69"/>
                    <a:pt x="67" y="69"/>
                    <a:pt x="67" y="70"/>
                  </a:cubicBezTo>
                  <a:cubicBezTo>
                    <a:pt x="68" y="72"/>
                    <a:pt x="70" y="74"/>
                    <a:pt x="71" y="77"/>
                  </a:cubicBezTo>
                  <a:cubicBezTo>
                    <a:pt x="72" y="78"/>
                    <a:pt x="72" y="80"/>
                    <a:pt x="73" y="81"/>
                  </a:cubicBezTo>
                  <a:cubicBezTo>
                    <a:pt x="74" y="83"/>
                    <a:pt x="75" y="84"/>
                    <a:pt x="76" y="86"/>
                  </a:cubicBezTo>
                  <a:cubicBezTo>
                    <a:pt x="77" y="87"/>
                    <a:pt x="78" y="88"/>
                    <a:pt x="79" y="89"/>
                  </a:cubicBezTo>
                  <a:cubicBezTo>
                    <a:pt x="80" y="88"/>
                    <a:pt x="80" y="88"/>
                    <a:pt x="81" y="87"/>
                  </a:cubicBezTo>
                  <a:cubicBezTo>
                    <a:pt x="82" y="85"/>
                    <a:pt x="82" y="84"/>
                    <a:pt x="83" y="82"/>
                  </a:cubicBezTo>
                  <a:cubicBezTo>
                    <a:pt x="84" y="80"/>
                    <a:pt x="85" y="78"/>
                    <a:pt x="86" y="77"/>
                  </a:cubicBezTo>
                  <a:cubicBezTo>
                    <a:pt x="87" y="75"/>
                    <a:pt x="88" y="74"/>
                    <a:pt x="90" y="73"/>
                  </a:cubicBezTo>
                  <a:cubicBezTo>
                    <a:pt x="90" y="73"/>
                    <a:pt x="90" y="72"/>
                    <a:pt x="91" y="72"/>
                  </a:cubicBezTo>
                  <a:cubicBezTo>
                    <a:pt x="92" y="72"/>
                    <a:pt x="94" y="72"/>
                    <a:pt x="96" y="72"/>
                  </a:cubicBezTo>
                  <a:cubicBezTo>
                    <a:pt x="96" y="72"/>
                    <a:pt x="96" y="72"/>
                    <a:pt x="96" y="73"/>
                  </a:cubicBezTo>
                  <a:close/>
                  <a:moveTo>
                    <a:pt x="107" y="89"/>
                  </a:moveTo>
                  <a:cubicBezTo>
                    <a:pt x="108" y="89"/>
                    <a:pt x="108" y="89"/>
                    <a:pt x="109" y="89"/>
                  </a:cubicBezTo>
                  <a:cubicBezTo>
                    <a:pt x="112" y="89"/>
                    <a:pt x="115" y="89"/>
                    <a:pt x="118" y="89"/>
                  </a:cubicBezTo>
                  <a:cubicBezTo>
                    <a:pt x="122" y="88"/>
                    <a:pt x="125" y="89"/>
                    <a:pt x="128" y="88"/>
                  </a:cubicBezTo>
                  <a:cubicBezTo>
                    <a:pt x="131" y="88"/>
                    <a:pt x="135" y="88"/>
                    <a:pt x="139" y="88"/>
                  </a:cubicBezTo>
                  <a:cubicBezTo>
                    <a:pt x="141" y="87"/>
                    <a:pt x="144" y="87"/>
                    <a:pt x="146" y="87"/>
                  </a:cubicBezTo>
                  <a:cubicBezTo>
                    <a:pt x="147" y="87"/>
                    <a:pt x="147" y="87"/>
                    <a:pt x="147" y="87"/>
                  </a:cubicBezTo>
                  <a:cubicBezTo>
                    <a:pt x="149" y="87"/>
                    <a:pt x="151" y="87"/>
                    <a:pt x="153" y="86"/>
                  </a:cubicBezTo>
                  <a:cubicBezTo>
                    <a:pt x="155" y="86"/>
                    <a:pt x="157" y="86"/>
                    <a:pt x="159" y="86"/>
                  </a:cubicBezTo>
                  <a:cubicBezTo>
                    <a:pt x="162" y="85"/>
                    <a:pt x="165" y="85"/>
                    <a:pt x="168" y="85"/>
                  </a:cubicBezTo>
                  <a:cubicBezTo>
                    <a:pt x="170" y="85"/>
                    <a:pt x="173" y="85"/>
                    <a:pt x="175" y="85"/>
                  </a:cubicBezTo>
                  <a:cubicBezTo>
                    <a:pt x="175" y="84"/>
                    <a:pt x="175" y="83"/>
                    <a:pt x="175" y="83"/>
                  </a:cubicBezTo>
                  <a:cubicBezTo>
                    <a:pt x="174" y="81"/>
                    <a:pt x="174" y="79"/>
                    <a:pt x="173" y="78"/>
                  </a:cubicBezTo>
                  <a:cubicBezTo>
                    <a:pt x="172" y="76"/>
                    <a:pt x="171" y="75"/>
                    <a:pt x="171" y="74"/>
                  </a:cubicBezTo>
                  <a:cubicBezTo>
                    <a:pt x="170" y="71"/>
                    <a:pt x="170" y="69"/>
                    <a:pt x="170" y="67"/>
                  </a:cubicBezTo>
                  <a:cubicBezTo>
                    <a:pt x="169" y="65"/>
                    <a:pt x="168" y="64"/>
                    <a:pt x="168" y="62"/>
                  </a:cubicBezTo>
                  <a:cubicBezTo>
                    <a:pt x="167" y="60"/>
                    <a:pt x="165" y="57"/>
                    <a:pt x="164" y="54"/>
                  </a:cubicBezTo>
                  <a:cubicBezTo>
                    <a:pt x="163" y="51"/>
                    <a:pt x="162" y="48"/>
                    <a:pt x="160" y="46"/>
                  </a:cubicBezTo>
                  <a:cubicBezTo>
                    <a:pt x="159" y="43"/>
                    <a:pt x="157" y="41"/>
                    <a:pt x="155" y="39"/>
                  </a:cubicBezTo>
                  <a:cubicBezTo>
                    <a:pt x="155" y="39"/>
                    <a:pt x="155" y="39"/>
                    <a:pt x="155" y="39"/>
                  </a:cubicBezTo>
                  <a:cubicBezTo>
                    <a:pt x="154" y="37"/>
                    <a:pt x="153" y="36"/>
                    <a:pt x="152" y="34"/>
                  </a:cubicBezTo>
                  <a:cubicBezTo>
                    <a:pt x="151" y="34"/>
                    <a:pt x="150" y="34"/>
                    <a:pt x="150" y="33"/>
                  </a:cubicBezTo>
                  <a:cubicBezTo>
                    <a:pt x="149" y="31"/>
                    <a:pt x="147" y="30"/>
                    <a:pt x="146" y="28"/>
                  </a:cubicBezTo>
                  <a:cubicBezTo>
                    <a:pt x="145" y="28"/>
                    <a:pt x="145" y="27"/>
                    <a:pt x="144" y="26"/>
                  </a:cubicBezTo>
                  <a:cubicBezTo>
                    <a:pt x="141" y="23"/>
                    <a:pt x="139" y="20"/>
                    <a:pt x="135" y="18"/>
                  </a:cubicBezTo>
                  <a:cubicBezTo>
                    <a:pt x="133" y="17"/>
                    <a:pt x="131" y="15"/>
                    <a:pt x="129" y="14"/>
                  </a:cubicBezTo>
                  <a:cubicBezTo>
                    <a:pt x="128" y="13"/>
                    <a:pt x="127" y="13"/>
                    <a:pt x="127" y="13"/>
                  </a:cubicBezTo>
                  <a:cubicBezTo>
                    <a:pt x="126" y="12"/>
                    <a:pt x="125" y="12"/>
                    <a:pt x="124" y="12"/>
                  </a:cubicBezTo>
                  <a:cubicBezTo>
                    <a:pt x="123" y="13"/>
                    <a:pt x="124" y="13"/>
                    <a:pt x="123" y="14"/>
                  </a:cubicBezTo>
                  <a:cubicBezTo>
                    <a:pt x="122" y="17"/>
                    <a:pt x="121" y="20"/>
                    <a:pt x="120" y="23"/>
                  </a:cubicBezTo>
                  <a:cubicBezTo>
                    <a:pt x="118" y="26"/>
                    <a:pt x="117" y="29"/>
                    <a:pt x="116" y="32"/>
                  </a:cubicBezTo>
                  <a:cubicBezTo>
                    <a:pt x="116" y="34"/>
                    <a:pt x="116" y="35"/>
                    <a:pt x="115" y="36"/>
                  </a:cubicBezTo>
                  <a:cubicBezTo>
                    <a:pt x="115" y="37"/>
                    <a:pt x="114" y="38"/>
                    <a:pt x="114" y="39"/>
                  </a:cubicBezTo>
                  <a:cubicBezTo>
                    <a:pt x="113" y="41"/>
                    <a:pt x="113" y="43"/>
                    <a:pt x="112" y="45"/>
                  </a:cubicBezTo>
                  <a:cubicBezTo>
                    <a:pt x="112" y="46"/>
                    <a:pt x="111" y="47"/>
                    <a:pt x="111" y="48"/>
                  </a:cubicBezTo>
                  <a:cubicBezTo>
                    <a:pt x="111" y="50"/>
                    <a:pt x="109" y="52"/>
                    <a:pt x="108" y="54"/>
                  </a:cubicBezTo>
                  <a:cubicBezTo>
                    <a:pt x="108" y="55"/>
                    <a:pt x="107" y="57"/>
                    <a:pt x="106" y="59"/>
                  </a:cubicBezTo>
                  <a:cubicBezTo>
                    <a:pt x="106" y="59"/>
                    <a:pt x="106" y="59"/>
                    <a:pt x="106" y="59"/>
                  </a:cubicBezTo>
                  <a:cubicBezTo>
                    <a:pt x="108" y="57"/>
                    <a:pt x="109" y="56"/>
                    <a:pt x="110" y="54"/>
                  </a:cubicBezTo>
                  <a:cubicBezTo>
                    <a:pt x="111" y="52"/>
                    <a:pt x="112" y="50"/>
                    <a:pt x="113" y="48"/>
                  </a:cubicBezTo>
                  <a:cubicBezTo>
                    <a:pt x="114" y="47"/>
                    <a:pt x="116" y="46"/>
                    <a:pt x="117" y="45"/>
                  </a:cubicBezTo>
                  <a:cubicBezTo>
                    <a:pt x="118" y="44"/>
                    <a:pt x="119" y="43"/>
                    <a:pt x="120" y="42"/>
                  </a:cubicBezTo>
                  <a:cubicBezTo>
                    <a:pt x="122" y="43"/>
                    <a:pt x="122" y="45"/>
                    <a:pt x="121" y="47"/>
                  </a:cubicBezTo>
                  <a:cubicBezTo>
                    <a:pt x="119" y="50"/>
                    <a:pt x="117" y="53"/>
                    <a:pt x="115" y="56"/>
                  </a:cubicBezTo>
                  <a:cubicBezTo>
                    <a:pt x="114" y="58"/>
                    <a:pt x="113" y="61"/>
                    <a:pt x="111" y="63"/>
                  </a:cubicBezTo>
                  <a:cubicBezTo>
                    <a:pt x="110" y="66"/>
                    <a:pt x="108" y="70"/>
                    <a:pt x="106" y="73"/>
                  </a:cubicBezTo>
                  <a:cubicBezTo>
                    <a:pt x="105" y="75"/>
                    <a:pt x="104" y="78"/>
                    <a:pt x="103" y="80"/>
                  </a:cubicBezTo>
                  <a:cubicBezTo>
                    <a:pt x="102" y="81"/>
                    <a:pt x="102" y="82"/>
                    <a:pt x="103" y="83"/>
                  </a:cubicBezTo>
                  <a:cubicBezTo>
                    <a:pt x="105" y="84"/>
                    <a:pt x="106" y="87"/>
                    <a:pt x="107" y="89"/>
                  </a:cubicBezTo>
                  <a:close/>
                  <a:moveTo>
                    <a:pt x="77" y="91"/>
                  </a:moveTo>
                  <a:cubicBezTo>
                    <a:pt x="77" y="90"/>
                    <a:pt x="77" y="90"/>
                    <a:pt x="77" y="90"/>
                  </a:cubicBezTo>
                  <a:cubicBezTo>
                    <a:pt x="76" y="88"/>
                    <a:pt x="75" y="87"/>
                    <a:pt x="74" y="86"/>
                  </a:cubicBezTo>
                  <a:cubicBezTo>
                    <a:pt x="73" y="85"/>
                    <a:pt x="73" y="85"/>
                    <a:pt x="72" y="84"/>
                  </a:cubicBezTo>
                  <a:cubicBezTo>
                    <a:pt x="71" y="82"/>
                    <a:pt x="71" y="81"/>
                    <a:pt x="70" y="79"/>
                  </a:cubicBezTo>
                  <a:cubicBezTo>
                    <a:pt x="69" y="77"/>
                    <a:pt x="68" y="74"/>
                    <a:pt x="66" y="72"/>
                  </a:cubicBezTo>
                  <a:cubicBezTo>
                    <a:pt x="64" y="70"/>
                    <a:pt x="64" y="67"/>
                    <a:pt x="62" y="65"/>
                  </a:cubicBezTo>
                  <a:cubicBezTo>
                    <a:pt x="61" y="63"/>
                    <a:pt x="61" y="60"/>
                    <a:pt x="58" y="58"/>
                  </a:cubicBezTo>
                  <a:cubicBezTo>
                    <a:pt x="58" y="58"/>
                    <a:pt x="58" y="58"/>
                    <a:pt x="58" y="58"/>
                  </a:cubicBezTo>
                  <a:cubicBezTo>
                    <a:pt x="57" y="55"/>
                    <a:pt x="55" y="52"/>
                    <a:pt x="53" y="49"/>
                  </a:cubicBezTo>
                  <a:cubicBezTo>
                    <a:pt x="51" y="46"/>
                    <a:pt x="50" y="43"/>
                    <a:pt x="48" y="40"/>
                  </a:cubicBezTo>
                  <a:cubicBezTo>
                    <a:pt x="48" y="39"/>
                    <a:pt x="47" y="38"/>
                    <a:pt x="47" y="38"/>
                  </a:cubicBezTo>
                  <a:cubicBezTo>
                    <a:pt x="46" y="36"/>
                    <a:pt x="45" y="35"/>
                    <a:pt x="44" y="33"/>
                  </a:cubicBezTo>
                  <a:cubicBezTo>
                    <a:pt x="43" y="32"/>
                    <a:pt x="42" y="31"/>
                    <a:pt x="42" y="30"/>
                  </a:cubicBezTo>
                  <a:cubicBezTo>
                    <a:pt x="41" y="29"/>
                    <a:pt x="40" y="28"/>
                    <a:pt x="39" y="28"/>
                  </a:cubicBezTo>
                  <a:cubicBezTo>
                    <a:pt x="37" y="30"/>
                    <a:pt x="35" y="32"/>
                    <a:pt x="34" y="34"/>
                  </a:cubicBezTo>
                  <a:cubicBezTo>
                    <a:pt x="32" y="37"/>
                    <a:pt x="30" y="40"/>
                    <a:pt x="28" y="43"/>
                  </a:cubicBezTo>
                  <a:cubicBezTo>
                    <a:pt x="27" y="45"/>
                    <a:pt x="26" y="47"/>
                    <a:pt x="25" y="48"/>
                  </a:cubicBezTo>
                  <a:cubicBezTo>
                    <a:pt x="25" y="49"/>
                    <a:pt x="25" y="50"/>
                    <a:pt x="25" y="51"/>
                  </a:cubicBezTo>
                  <a:cubicBezTo>
                    <a:pt x="24" y="52"/>
                    <a:pt x="23" y="54"/>
                    <a:pt x="23" y="56"/>
                  </a:cubicBezTo>
                  <a:cubicBezTo>
                    <a:pt x="23" y="56"/>
                    <a:pt x="23" y="57"/>
                    <a:pt x="22" y="57"/>
                  </a:cubicBezTo>
                  <a:cubicBezTo>
                    <a:pt x="22" y="57"/>
                    <a:pt x="22" y="58"/>
                    <a:pt x="22" y="58"/>
                  </a:cubicBezTo>
                  <a:cubicBezTo>
                    <a:pt x="21" y="59"/>
                    <a:pt x="21" y="60"/>
                    <a:pt x="20" y="62"/>
                  </a:cubicBezTo>
                  <a:cubicBezTo>
                    <a:pt x="20" y="63"/>
                    <a:pt x="20" y="64"/>
                    <a:pt x="20" y="65"/>
                  </a:cubicBezTo>
                  <a:cubicBezTo>
                    <a:pt x="20" y="66"/>
                    <a:pt x="20" y="67"/>
                    <a:pt x="19" y="69"/>
                  </a:cubicBezTo>
                  <a:cubicBezTo>
                    <a:pt x="18" y="70"/>
                    <a:pt x="18" y="72"/>
                    <a:pt x="18" y="74"/>
                  </a:cubicBezTo>
                  <a:cubicBezTo>
                    <a:pt x="18" y="75"/>
                    <a:pt x="18" y="75"/>
                    <a:pt x="18" y="75"/>
                  </a:cubicBezTo>
                  <a:cubicBezTo>
                    <a:pt x="17" y="76"/>
                    <a:pt x="17" y="77"/>
                    <a:pt x="17" y="78"/>
                  </a:cubicBezTo>
                  <a:cubicBezTo>
                    <a:pt x="17" y="79"/>
                    <a:pt x="17" y="79"/>
                    <a:pt x="17" y="79"/>
                  </a:cubicBezTo>
                  <a:cubicBezTo>
                    <a:pt x="17" y="81"/>
                    <a:pt x="16" y="82"/>
                    <a:pt x="16" y="84"/>
                  </a:cubicBezTo>
                  <a:cubicBezTo>
                    <a:pt x="16" y="86"/>
                    <a:pt x="16" y="89"/>
                    <a:pt x="15" y="92"/>
                  </a:cubicBezTo>
                  <a:cubicBezTo>
                    <a:pt x="15" y="92"/>
                    <a:pt x="15" y="93"/>
                    <a:pt x="15" y="94"/>
                  </a:cubicBezTo>
                  <a:cubicBezTo>
                    <a:pt x="15" y="94"/>
                    <a:pt x="16" y="94"/>
                    <a:pt x="16" y="94"/>
                  </a:cubicBezTo>
                  <a:cubicBezTo>
                    <a:pt x="19" y="94"/>
                    <a:pt x="22" y="93"/>
                    <a:pt x="24" y="93"/>
                  </a:cubicBezTo>
                  <a:cubicBezTo>
                    <a:pt x="28" y="93"/>
                    <a:pt x="33" y="94"/>
                    <a:pt x="37" y="93"/>
                  </a:cubicBezTo>
                  <a:cubicBezTo>
                    <a:pt x="39" y="92"/>
                    <a:pt x="42" y="92"/>
                    <a:pt x="45" y="92"/>
                  </a:cubicBezTo>
                  <a:cubicBezTo>
                    <a:pt x="47" y="92"/>
                    <a:pt x="49" y="92"/>
                    <a:pt x="51" y="91"/>
                  </a:cubicBezTo>
                  <a:cubicBezTo>
                    <a:pt x="53" y="91"/>
                    <a:pt x="56" y="91"/>
                    <a:pt x="58" y="91"/>
                  </a:cubicBezTo>
                  <a:cubicBezTo>
                    <a:pt x="64" y="91"/>
                    <a:pt x="70" y="91"/>
                    <a:pt x="77" y="91"/>
                  </a:cubicBezTo>
                  <a:close/>
                  <a:moveTo>
                    <a:pt x="183" y="86"/>
                  </a:moveTo>
                  <a:cubicBezTo>
                    <a:pt x="182" y="87"/>
                    <a:pt x="182" y="87"/>
                    <a:pt x="181" y="87"/>
                  </a:cubicBezTo>
                  <a:cubicBezTo>
                    <a:pt x="178" y="87"/>
                    <a:pt x="175" y="87"/>
                    <a:pt x="171" y="87"/>
                  </a:cubicBezTo>
                  <a:cubicBezTo>
                    <a:pt x="167" y="88"/>
                    <a:pt x="163" y="87"/>
                    <a:pt x="159" y="88"/>
                  </a:cubicBezTo>
                  <a:cubicBezTo>
                    <a:pt x="157" y="89"/>
                    <a:pt x="155" y="88"/>
                    <a:pt x="154" y="89"/>
                  </a:cubicBezTo>
                  <a:cubicBezTo>
                    <a:pt x="152" y="89"/>
                    <a:pt x="149" y="89"/>
                    <a:pt x="147" y="89"/>
                  </a:cubicBezTo>
                  <a:cubicBezTo>
                    <a:pt x="144" y="90"/>
                    <a:pt x="140" y="89"/>
                    <a:pt x="137" y="90"/>
                  </a:cubicBezTo>
                  <a:cubicBezTo>
                    <a:pt x="133" y="91"/>
                    <a:pt x="130" y="90"/>
                    <a:pt x="127" y="91"/>
                  </a:cubicBezTo>
                  <a:cubicBezTo>
                    <a:pt x="125" y="91"/>
                    <a:pt x="122" y="91"/>
                    <a:pt x="120" y="91"/>
                  </a:cubicBezTo>
                  <a:cubicBezTo>
                    <a:pt x="118" y="91"/>
                    <a:pt x="116" y="91"/>
                    <a:pt x="114" y="91"/>
                  </a:cubicBezTo>
                  <a:cubicBezTo>
                    <a:pt x="114" y="91"/>
                    <a:pt x="114" y="91"/>
                    <a:pt x="113" y="91"/>
                  </a:cubicBezTo>
                  <a:cubicBezTo>
                    <a:pt x="113" y="91"/>
                    <a:pt x="112" y="91"/>
                    <a:pt x="111" y="91"/>
                  </a:cubicBezTo>
                  <a:cubicBezTo>
                    <a:pt x="111" y="91"/>
                    <a:pt x="111" y="91"/>
                    <a:pt x="111" y="91"/>
                  </a:cubicBezTo>
                  <a:cubicBezTo>
                    <a:pt x="110" y="91"/>
                    <a:pt x="109" y="91"/>
                    <a:pt x="108" y="91"/>
                  </a:cubicBezTo>
                  <a:cubicBezTo>
                    <a:pt x="105" y="92"/>
                    <a:pt x="103" y="91"/>
                    <a:pt x="100" y="92"/>
                  </a:cubicBezTo>
                  <a:cubicBezTo>
                    <a:pt x="98" y="93"/>
                    <a:pt x="95" y="92"/>
                    <a:pt x="93" y="93"/>
                  </a:cubicBezTo>
                  <a:cubicBezTo>
                    <a:pt x="91" y="93"/>
                    <a:pt x="90" y="92"/>
                    <a:pt x="89" y="92"/>
                  </a:cubicBezTo>
                  <a:cubicBezTo>
                    <a:pt x="87" y="92"/>
                    <a:pt x="85" y="92"/>
                    <a:pt x="83" y="92"/>
                  </a:cubicBezTo>
                  <a:cubicBezTo>
                    <a:pt x="82" y="92"/>
                    <a:pt x="81" y="92"/>
                    <a:pt x="81" y="93"/>
                  </a:cubicBezTo>
                  <a:cubicBezTo>
                    <a:pt x="80" y="93"/>
                    <a:pt x="79" y="94"/>
                    <a:pt x="79" y="93"/>
                  </a:cubicBezTo>
                  <a:cubicBezTo>
                    <a:pt x="78" y="92"/>
                    <a:pt x="76" y="92"/>
                    <a:pt x="75" y="92"/>
                  </a:cubicBezTo>
                  <a:cubicBezTo>
                    <a:pt x="73" y="93"/>
                    <a:pt x="71" y="93"/>
                    <a:pt x="69" y="92"/>
                  </a:cubicBezTo>
                  <a:cubicBezTo>
                    <a:pt x="69" y="92"/>
                    <a:pt x="69" y="92"/>
                    <a:pt x="69" y="92"/>
                  </a:cubicBezTo>
                  <a:cubicBezTo>
                    <a:pt x="68" y="92"/>
                    <a:pt x="67" y="93"/>
                    <a:pt x="67" y="93"/>
                  </a:cubicBezTo>
                  <a:cubicBezTo>
                    <a:pt x="66" y="92"/>
                    <a:pt x="65" y="92"/>
                    <a:pt x="64" y="93"/>
                  </a:cubicBezTo>
                  <a:cubicBezTo>
                    <a:pt x="61" y="93"/>
                    <a:pt x="58" y="92"/>
                    <a:pt x="56" y="93"/>
                  </a:cubicBezTo>
                  <a:cubicBezTo>
                    <a:pt x="54" y="94"/>
                    <a:pt x="52" y="93"/>
                    <a:pt x="50" y="94"/>
                  </a:cubicBezTo>
                  <a:cubicBezTo>
                    <a:pt x="47" y="94"/>
                    <a:pt x="44" y="94"/>
                    <a:pt x="41" y="94"/>
                  </a:cubicBezTo>
                  <a:cubicBezTo>
                    <a:pt x="39" y="95"/>
                    <a:pt x="38" y="95"/>
                    <a:pt x="36" y="95"/>
                  </a:cubicBezTo>
                  <a:cubicBezTo>
                    <a:pt x="35" y="94"/>
                    <a:pt x="33" y="95"/>
                    <a:pt x="32" y="95"/>
                  </a:cubicBezTo>
                  <a:cubicBezTo>
                    <a:pt x="30" y="94"/>
                    <a:pt x="29" y="95"/>
                    <a:pt x="28" y="95"/>
                  </a:cubicBezTo>
                  <a:cubicBezTo>
                    <a:pt x="25" y="95"/>
                    <a:pt x="22" y="95"/>
                    <a:pt x="19" y="96"/>
                  </a:cubicBezTo>
                  <a:cubicBezTo>
                    <a:pt x="17" y="96"/>
                    <a:pt x="15" y="96"/>
                    <a:pt x="13" y="96"/>
                  </a:cubicBezTo>
                  <a:cubicBezTo>
                    <a:pt x="11" y="97"/>
                    <a:pt x="8" y="96"/>
                    <a:pt x="6" y="96"/>
                  </a:cubicBezTo>
                  <a:cubicBezTo>
                    <a:pt x="6" y="96"/>
                    <a:pt x="5" y="96"/>
                    <a:pt x="4" y="96"/>
                  </a:cubicBezTo>
                  <a:cubicBezTo>
                    <a:pt x="4" y="96"/>
                    <a:pt x="4" y="97"/>
                    <a:pt x="4" y="97"/>
                  </a:cubicBezTo>
                  <a:cubicBezTo>
                    <a:pt x="4" y="99"/>
                    <a:pt x="3" y="101"/>
                    <a:pt x="4" y="102"/>
                  </a:cubicBezTo>
                  <a:cubicBezTo>
                    <a:pt x="4" y="104"/>
                    <a:pt x="4" y="105"/>
                    <a:pt x="4" y="106"/>
                  </a:cubicBezTo>
                  <a:cubicBezTo>
                    <a:pt x="5" y="106"/>
                    <a:pt x="7" y="106"/>
                    <a:pt x="8" y="105"/>
                  </a:cubicBezTo>
                  <a:cubicBezTo>
                    <a:pt x="11" y="105"/>
                    <a:pt x="13" y="105"/>
                    <a:pt x="16" y="105"/>
                  </a:cubicBezTo>
                  <a:cubicBezTo>
                    <a:pt x="18" y="105"/>
                    <a:pt x="20" y="105"/>
                    <a:pt x="22" y="104"/>
                  </a:cubicBezTo>
                  <a:cubicBezTo>
                    <a:pt x="25" y="104"/>
                    <a:pt x="27" y="104"/>
                    <a:pt x="30" y="104"/>
                  </a:cubicBezTo>
                  <a:cubicBezTo>
                    <a:pt x="34" y="103"/>
                    <a:pt x="38" y="104"/>
                    <a:pt x="42" y="103"/>
                  </a:cubicBezTo>
                  <a:cubicBezTo>
                    <a:pt x="45" y="102"/>
                    <a:pt x="47" y="103"/>
                    <a:pt x="50" y="102"/>
                  </a:cubicBezTo>
                  <a:cubicBezTo>
                    <a:pt x="55" y="102"/>
                    <a:pt x="60" y="102"/>
                    <a:pt x="65" y="102"/>
                  </a:cubicBezTo>
                  <a:cubicBezTo>
                    <a:pt x="69" y="101"/>
                    <a:pt x="73" y="102"/>
                    <a:pt x="77" y="101"/>
                  </a:cubicBezTo>
                  <a:cubicBezTo>
                    <a:pt x="81" y="100"/>
                    <a:pt x="85" y="101"/>
                    <a:pt x="89" y="100"/>
                  </a:cubicBezTo>
                  <a:cubicBezTo>
                    <a:pt x="92" y="100"/>
                    <a:pt x="95" y="100"/>
                    <a:pt x="97" y="100"/>
                  </a:cubicBezTo>
                  <a:cubicBezTo>
                    <a:pt x="101" y="99"/>
                    <a:pt x="105" y="99"/>
                    <a:pt x="109" y="99"/>
                  </a:cubicBezTo>
                  <a:cubicBezTo>
                    <a:pt x="119" y="99"/>
                    <a:pt x="130" y="99"/>
                    <a:pt x="141" y="99"/>
                  </a:cubicBezTo>
                  <a:cubicBezTo>
                    <a:pt x="144" y="99"/>
                    <a:pt x="148" y="99"/>
                    <a:pt x="151" y="98"/>
                  </a:cubicBezTo>
                  <a:cubicBezTo>
                    <a:pt x="155" y="98"/>
                    <a:pt x="160" y="98"/>
                    <a:pt x="164" y="98"/>
                  </a:cubicBezTo>
                  <a:cubicBezTo>
                    <a:pt x="171" y="97"/>
                    <a:pt x="177" y="98"/>
                    <a:pt x="184" y="97"/>
                  </a:cubicBezTo>
                  <a:cubicBezTo>
                    <a:pt x="184" y="96"/>
                    <a:pt x="184" y="95"/>
                    <a:pt x="184" y="94"/>
                  </a:cubicBezTo>
                  <a:cubicBezTo>
                    <a:pt x="184" y="93"/>
                    <a:pt x="183" y="92"/>
                    <a:pt x="184" y="91"/>
                  </a:cubicBezTo>
                  <a:cubicBezTo>
                    <a:pt x="185" y="90"/>
                    <a:pt x="184" y="89"/>
                    <a:pt x="183" y="88"/>
                  </a:cubicBezTo>
                  <a:cubicBezTo>
                    <a:pt x="183" y="87"/>
                    <a:pt x="183" y="87"/>
                    <a:pt x="183" y="86"/>
                  </a:cubicBezTo>
                  <a:close/>
                  <a:moveTo>
                    <a:pt x="181" y="84"/>
                  </a:moveTo>
                  <a:cubicBezTo>
                    <a:pt x="181" y="83"/>
                    <a:pt x="181" y="81"/>
                    <a:pt x="180" y="80"/>
                  </a:cubicBezTo>
                  <a:cubicBezTo>
                    <a:pt x="180" y="79"/>
                    <a:pt x="180" y="79"/>
                    <a:pt x="179" y="78"/>
                  </a:cubicBezTo>
                  <a:cubicBezTo>
                    <a:pt x="179" y="76"/>
                    <a:pt x="178" y="73"/>
                    <a:pt x="177" y="71"/>
                  </a:cubicBezTo>
                  <a:cubicBezTo>
                    <a:pt x="177" y="70"/>
                    <a:pt x="177" y="69"/>
                    <a:pt x="176" y="68"/>
                  </a:cubicBezTo>
                  <a:cubicBezTo>
                    <a:pt x="176" y="66"/>
                    <a:pt x="175" y="65"/>
                    <a:pt x="175" y="63"/>
                  </a:cubicBezTo>
                  <a:cubicBezTo>
                    <a:pt x="174" y="61"/>
                    <a:pt x="174" y="59"/>
                    <a:pt x="173" y="58"/>
                  </a:cubicBezTo>
                  <a:cubicBezTo>
                    <a:pt x="173" y="56"/>
                    <a:pt x="172" y="55"/>
                    <a:pt x="172" y="53"/>
                  </a:cubicBezTo>
                  <a:cubicBezTo>
                    <a:pt x="171" y="50"/>
                    <a:pt x="168" y="47"/>
                    <a:pt x="167" y="45"/>
                  </a:cubicBezTo>
                  <a:cubicBezTo>
                    <a:pt x="166" y="44"/>
                    <a:pt x="166" y="44"/>
                    <a:pt x="166" y="43"/>
                  </a:cubicBezTo>
                  <a:cubicBezTo>
                    <a:pt x="165" y="41"/>
                    <a:pt x="164" y="39"/>
                    <a:pt x="162" y="38"/>
                  </a:cubicBezTo>
                  <a:cubicBezTo>
                    <a:pt x="161" y="36"/>
                    <a:pt x="159" y="34"/>
                    <a:pt x="157" y="33"/>
                  </a:cubicBezTo>
                  <a:cubicBezTo>
                    <a:pt x="156" y="31"/>
                    <a:pt x="156" y="29"/>
                    <a:pt x="155" y="28"/>
                  </a:cubicBezTo>
                  <a:cubicBezTo>
                    <a:pt x="153" y="26"/>
                    <a:pt x="151" y="24"/>
                    <a:pt x="149" y="22"/>
                  </a:cubicBezTo>
                  <a:cubicBezTo>
                    <a:pt x="149" y="22"/>
                    <a:pt x="149" y="21"/>
                    <a:pt x="148" y="21"/>
                  </a:cubicBezTo>
                  <a:cubicBezTo>
                    <a:pt x="145" y="19"/>
                    <a:pt x="143" y="17"/>
                    <a:pt x="140" y="15"/>
                  </a:cubicBezTo>
                  <a:cubicBezTo>
                    <a:pt x="138" y="14"/>
                    <a:pt x="135" y="12"/>
                    <a:pt x="133" y="11"/>
                  </a:cubicBezTo>
                  <a:cubicBezTo>
                    <a:pt x="130" y="9"/>
                    <a:pt x="127" y="9"/>
                    <a:pt x="125" y="7"/>
                  </a:cubicBezTo>
                  <a:cubicBezTo>
                    <a:pt x="125" y="7"/>
                    <a:pt x="124" y="6"/>
                    <a:pt x="123" y="6"/>
                  </a:cubicBezTo>
                  <a:cubicBezTo>
                    <a:pt x="122" y="6"/>
                    <a:pt x="120" y="5"/>
                    <a:pt x="118" y="5"/>
                  </a:cubicBezTo>
                  <a:cubicBezTo>
                    <a:pt x="116" y="4"/>
                    <a:pt x="114" y="3"/>
                    <a:pt x="112" y="3"/>
                  </a:cubicBezTo>
                  <a:cubicBezTo>
                    <a:pt x="110" y="3"/>
                    <a:pt x="107" y="2"/>
                    <a:pt x="105" y="2"/>
                  </a:cubicBezTo>
                  <a:cubicBezTo>
                    <a:pt x="104" y="2"/>
                    <a:pt x="102" y="3"/>
                    <a:pt x="101" y="2"/>
                  </a:cubicBezTo>
                  <a:cubicBezTo>
                    <a:pt x="101" y="2"/>
                    <a:pt x="100" y="2"/>
                    <a:pt x="100" y="2"/>
                  </a:cubicBezTo>
                  <a:cubicBezTo>
                    <a:pt x="98" y="3"/>
                    <a:pt x="96" y="4"/>
                    <a:pt x="93" y="3"/>
                  </a:cubicBezTo>
                  <a:cubicBezTo>
                    <a:pt x="92" y="3"/>
                    <a:pt x="91" y="3"/>
                    <a:pt x="90" y="4"/>
                  </a:cubicBezTo>
                  <a:cubicBezTo>
                    <a:pt x="87" y="4"/>
                    <a:pt x="85" y="4"/>
                    <a:pt x="82" y="5"/>
                  </a:cubicBezTo>
                  <a:cubicBezTo>
                    <a:pt x="80" y="5"/>
                    <a:pt x="78" y="6"/>
                    <a:pt x="76" y="6"/>
                  </a:cubicBezTo>
                  <a:cubicBezTo>
                    <a:pt x="74" y="6"/>
                    <a:pt x="72" y="7"/>
                    <a:pt x="69" y="7"/>
                  </a:cubicBezTo>
                  <a:cubicBezTo>
                    <a:pt x="69" y="7"/>
                    <a:pt x="69" y="7"/>
                    <a:pt x="68" y="7"/>
                  </a:cubicBezTo>
                  <a:cubicBezTo>
                    <a:pt x="66" y="7"/>
                    <a:pt x="64" y="8"/>
                    <a:pt x="62" y="8"/>
                  </a:cubicBezTo>
                  <a:cubicBezTo>
                    <a:pt x="61" y="8"/>
                    <a:pt x="60" y="8"/>
                    <a:pt x="58" y="9"/>
                  </a:cubicBezTo>
                  <a:cubicBezTo>
                    <a:pt x="57" y="9"/>
                    <a:pt x="57" y="10"/>
                    <a:pt x="56" y="10"/>
                  </a:cubicBezTo>
                  <a:cubicBezTo>
                    <a:pt x="54" y="11"/>
                    <a:pt x="53" y="11"/>
                    <a:pt x="52" y="12"/>
                  </a:cubicBezTo>
                  <a:cubicBezTo>
                    <a:pt x="50" y="14"/>
                    <a:pt x="47" y="14"/>
                    <a:pt x="45" y="16"/>
                  </a:cubicBezTo>
                  <a:cubicBezTo>
                    <a:pt x="42" y="17"/>
                    <a:pt x="39" y="19"/>
                    <a:pt x="36" y="21"/>
                  </a:cubicBezTo>
                  <a:cubicBezTo>
                    <a:pt x="34" y="22"/>
                    <a:pt x="32" y="24"/>
                    <a:pt x="30" y="26"/>
                  </a:cubicBezTo>
                  <a:cubicBezTo>
                    <a:pt x="30" y="26"/>
                    <a:pt x="29" y="26"/>
                    <a:pt x="29" y="27"/>
                  </a:cubicBezTo>
                  <a:cubicBezTo>
                    <a:pt x="28" y="30"/>
                    <a:pt x="26" y="31"/>
                    <a:pt x="25" y="34"/>
                  </a:cubicBezTo>
                  <a:cubicBezTo>
                    <a:pt x="25" y="35"/>
                    <a:pt x="23" y="35"/>
                    <a:pt x="25" y="37"/>
                  </a:cubicBezTo>
                  <a:cubicBezTo>
                    <a:pt x="25" y="37"/>
                    <a:pt x="25" y="37"/>
                    <a:pt x="25" y="38"/>
                  </a:cubicBezTo>
                  <a:cubicBezTo>
                    <a:pt x="24" y="39"/>
                    <a:pt x="23" y="41"/>
                    <a:pt x="23" y="43"/>
                  </a:cubicBezTo>
                  <a:cubicBezTo>
                    <a:pt x="23" y="44"/>
                    <a:pt x="23" y="44"/>
                    <a:pt x="22" y="45"/>
                  </a:cubicBezTo>
                  <a:cubicBezTo>
                    <a:pt x="22" y="46"/>
                    <a:pt x="22" y="48"/>
                    <a:pt x="21" y="49"/>
                  </a:cubicBezTo>
                  <a:cubicBezTo>
                    <a:pt x="21" y="51"/>
                    <a:pt x="20" y="53"/>
                    <a:pt x="19" y="54"/>
                  </a:cubicBezTo>
                  <a:cubicBezTo>
                    <a:pt x="18" y="57"/>
                    <a:pt x="17" y="59"/>
                    <a:pt x="17" y="61"/>
                  </a:cubicBezTo>
                  <a:cubicBezTo>
                    <a:pt x="16" y="62"/>
                    <a:pt x="16" y="64"/>
                    <a:pt x="16" y="65"/>
                  </a:cubicBezTo>
                  <a:cubicBezTo>
                    <a:pt x="16" y="66"/>
                    <a:pt x="15" y="68"/>
                    <a:pt x="15" y="69"/>
                  </a:cubicBezTo>
                  <a:cubicBezTo>
                    <a:pt x="14" y="71"/>
                    <a:pt x="14" y="73"/>
                    <a:pt x="13" y="75"/>
                  </a:cubicBezTo>
                  <a:cubicBezTo>
                    <a:pt x="13" y="77"/>
                    <a:pt x="12" y="79"/>
                    <a:pt x="12" y="81"/>
                  </a:cubicBezTo>
                  <a:cubicBezTo>
                    <a:pt x="12" y="83"/>
                    <a:pt x="12" y="85"/>
                    <a:pt x="12" y="87"/>
                  </a:cubicBezTo>
                  <a:cubicBezTo>
                    <a:pt x="12" y="89"/>
                    <a:pt x="12" y="90"/>
                    <a:pt x="11" y="92"/>
                  </a:cubicBezTo>
                  <a:cubicBezTo>
                    <a:pt x="11" y="92"/>
                    <a:pt x="11" y="93"/>
                    <a:pt x="11" y="94"/>
                  </a:cubicBezTo>
                  <a:cubicBezTo>
                    <a:pt x="12" y="94"/>
                    <a:pt x="12" y="94"/>
                    <a:pt x="12" y="94"/>
                  </a:cubicBezTo>
                  <a:cubicBezTo>
                    <a:pt x="12" y="92"/>
                    <a:pt x="13" y="91"/>
                    <a:pt x="13" y="90"/>
                  </a:cubicBezTo>
                  <a:cubicBezTo>
                    <a:pt x="14" y="87"/>
                    <a:pt x="14" y="85"/>
                    <a:pt x="14" y="82"/>
                  </a:cubicBezTo>
                  <a:cubicBezTo>
                    <a:pt x="14" y="80"/>
                    <a:pt x="14" y="78"/>
                    <a:pt x="15" y="76"/>
                  </a:cubicBezTo>
                  <a:cubicBezTo>
                    <a:pt x="15" y="75"/>
                    <a:pt x="15" y="74"/>
                    <a:pt x="15" y="73"/>
                  </a:cubicBezTo>
                  <a:cubicBezTo>
                    <a:pt x="16" y="71"/>
                    <a:pt x="16" y="70"/>
                    <a:pt x="17" y="68"/>
                  </a:cubicBezTo>
                  <a:cubicBezTo>
                    <a:pt x="17" y="66"/>
                    <a:pt x="17" y="64"/>
                    <a:pt x="18" y="62"/>
                  </a:cubicBezTo>
                  <a:cubicBezTo>
                    <a:pt x="18" y="62"/>
                    <a:pt x="18" y="61"/>
                    <a:pt x="18" y="61"/>
                  </a:cubicBezTo>
                  <a:cubicBezTo>
                    <a:pt x="19" y="60"/>
                    <a:pt x="19" y="58"/>
                    <a:pt x="20" y="57"/>
                  </a:cubicBezTo>
                  <a:cubicBezTo>
                    <a:pt x="20" y="56"/>
                    <a:pt x="21" y="55"/>
                    <a:pt x="21" y="54"/>
                  </a:cubicBezTo>
                  <a:cubicBezTo>
                    <a:pt x="22" y="52"/>
                    <a:pt x="22" y="50"/>
                    <a:pt x="23" y="48"/>
                  </a:cubicBezTo>
                  <a:cubicBezTo>
                    <a:pt x="23" y="47"/>
                    <a:pt x="24" y="47"/>
                    <a:pt x="24" y="46"/>
                  </a:cubicBezTo>
                  <a:cubicBezTo>
                    <a:pt x="25" y="44"/>
                    <a:pt x="26" y="43"/>
                    <a:pt x="27" y="42"/>
                  </a:cubicBezTo>
                  <a:cubicBezTo>
                    <a:pt x="28" y="40"/>
                    <a:pt x="29" y="39"/>
                    <a:pt x="29" y="38"/>
                  </a:cubicBezTo>
                  <a:cubicBezTo>
                    <a:pt x="31" y="36"/>
                    <a:pt x="32" y="33"/>
                    <a:pt x="33" y="31"/>
                  </a:cubicBezTo>
                  <a:cubicBezTo>
                    <a:pt x="35" y="28"/>
                    <a:pt x="38" y="26"/>
                    <a:pt x="40" y="24"/>
                  </a:cubicBezTo>
                  <a:cubicBezTo>
                    <a:pt x="41" y="24"/>
                    <a:pt x="42" y="23"/>
                    <a:pt x="43" y="22"/>
                  </a:cubicBezTo>
                  <a:cubicBezTo>
                    <a:pt x="44" y="22"/>
                    <a:pt x="45" y="21"/>
                    <a:pt x="46" y="20"/>
                  </a:cubicBezTo>
                  <a:cubicBezTo>
                    <a:pt x="48" y="19"/>
                    <a:pt x="51" y="17"/>
                    <a:pt x="53" y="16"/>
                  </a:cubicBezTo>
                  <a:cubicBezTo>
                    <a:pt x="54" y="15"/>
                    <a:pt x="55" y="14"/>
                    <a:pt x="56" y="14"/>
                  </a:cubicBezTo>
                  <a:cubicBezTo>
                    <a:pt x="57" y="13"/>
                    <a:pt x="59" y="13"/>
                    <a:pt x="61" y="12"/>
                  </a:cubicBezTo>
                  <a:cubicBezTo>
                    <a:pt x="64" y="11"/>
                    <a:pt x="66" y="11"/>
                    <a:pt x="69" y="10"/>
                  </a:cubicBezTo>
                  <a:cubicBezTo>
                    <a:pt x="71" y="9"/>
                    <a:pt x="74" y="9"/>
                    <a:pt x="76" y="9"/>
                  </a:cubicBezTo>
                  <a:cubicBezTo>
                    <a:pt x="78" y="8"/>
                    <a:pt x="80" y="8"/>
                    <a:pt x="81" y="8"/>
                  </a:cubicBezTo>
                  <a:cubicBezTo>
                    <a:pt x="85" y="8"/>
                    <a:pt x="89" y="8"/>
                    <a:pt x="93" y="7"/>
                  </a:cubicBezTo>
                  <a:cubicBezTo>
                    <a:pt x="96" y="6"/>
                    <a:pt x="100" y="6"/>
                    <a:pt x="103" y="6"/>
                  </a:cubicBezTo>
                  <a:cubicBezTo>
                    <a:pt x="107" y="6"/>
                    <a:pt x="110" y="7"/>
                    <a:pt x="114" y="7"/>
                  </a:cubicBezTo>
                  <a:cubicBezTo>
                    <a:pt x="115" y="7"/>
                    <a:pt x="116" y="7"/>
                    <a:pt x="117" y="8"/>
                  </a:cubicBezTo>
                  <a:cubicBezTo>
                    <a:pt x="117" y="8"/>
                    <a:pt x="118" y="8"/>
                    <a:pt x="118" y="8"/>
                  </a:cubicBezTo>
                  <a:cubicBezTo>
                    <a:pt x="121" y="8"/>
                    <a:pt x="123" y="9"/>
                    <a:pt x="125" y="10"/>
                  </a:cubicBezTo>
                  <a:cubicBezTo>
                    <a:pt x="127" y="10"/>
                    <a:pt x="128" y="11"/>
                    <a:pt x="129" y="12"/>
                  </a:cubicBezTo>
                  <a:cubicBezTo>
                    <a:pt x="131" y="13"/>
                    <a:pt x="132" y="14"/>
                    <a:pt x="134" y="15"/>
                  </a:cubicBezTo>
                  <a:cubicBezTo>
                    <a:pt x="135" y="16"/>
                    <a:pt x="137" y="16"/>
                    <a:pt x="139" y="18"/>
                  </a:cubicBezTo>
                  <a:cubicBezTo>
                    <a:pt x="142" y="21"/>
                    <a:pt x="146" y="26"/>
                    <a:pt x="149" y="29"/>
                  </a:cubicBezTo>
                  <a:cubicBezTo>
                    <a:pt x="153" y="33"/>
                    <a:pt x="156" y="36"/>
                    <a:pt x="159" y="40"/>
                  </a:cubicBezTo>
                  <a:cubicBezTo>
                    <a:pt x="160" y="41"/>
                    <a:pt x="160" y="42"/>
                    <a:pt x="161" y="42"/>
                  </a:cubicBezTo>
                  <a:cubicBezTo>
                    <a:pt x="161" y="45"/>
                    <a:pt x="163" y="47"/>
                    <a:pt x="164" y="50"/>
                  </a:cubicBezTo>
                  <a:cubicBezTo>
                    <a:pt x="165" y="52"/>
                    <a:pt x="166" y="54"/>
                    <a:pt x="167" y="56"/>
                  </a:cubicBezTo>
                  <a:cubicBezTo>
                    <a:pt x="168" y="58"/>
                    <a:pt x="169" y="61"/>
                    <a:pt x="170" y="63"/>
                  </a:cubicBezTo>
                  <a:cubicBezTo>
                    <a:pt x="171" y="64"/>
                    <a:pt x="171" y="65"/>
                    <a:pt x="171" y="66"/>
                  </a:cubicBezTo>
                  <a:cubicBezTo>
                    <a:pt x="172" y="68"/>
                    <a:pt x="172" y="69"/>
                    <a:pt x="172" y="70"/>
                  </a:cubicBezTo>
                  <a:cubicBezTo>
                    <a:pt x="172" y="71"/>
                    <a:pt x="173" y="73"/>
                    <a:pt x="173" y="74"/>
                  </a:cubicBezTo>
                  <a:cubicBezTo>
                    <a:pt x="174" y="75"/>
                    <a:pt x="174" y="76"/>
                    <a:pt x="175" y="77"/>
                  </a:cubicBezTo>
                  <a:cubicBezTo>
                    <a:pt x="176" y="80"/>
                    <a:pt x="176" y="83"/>
                    <a:pt x="179" y="85"/>
                  </a:cubicBezTo>
                  <a:cubicBezTo>
                    <a:pt x="179" y="84"/>
                    <a:pt x="180" y="84"/>
                    <a:pt x="181" y="84"/>
                  </a:cubicBezTo>
                  <a:close/>
                  <a:moveTo>
                    <a:pt x="101" y="78"/>
                  </a:moveTo>
                  <a:cubicBezTo>
                    <a:pt x="106" y="69"/>
                    <a:pt x="110" y="59"/>
                    <a:pt x="116" y="50"/>
                  </a:cubicBezTo>
                  <a:cubicBezTo>
                    <a:pt x="116" y="50"/>
                    <a:pt x="115" y="50"/>
                    <a:pt x="115" y="50"/>
                  </a:cubicBezTo>
                  <a:cubicBezTo>
                    <a:pt x="115" y="51"/>
                    <a:pt x="114" y="52"/>
                    <a:pt x="113" y="53"/>
                  </a:cubicBezTo>
                  <a:cubicBezTo>
                    <a:pt x="112" y="55"/>
                    <a:pt x="112" y="56"/>
                    <a:pt x="111" y="57"/>
                  </a:cubicBezTo>
                  <a:cubicBezTo>
                    <a:pt x="110" y="58"/>
                    <a:pt x="109" y="60"/>
                    <a:pt x="107" y="61"/>
                  </a:cubicBezTo>
                  <a:cubicBezTo>
                    <a:pt x="106" y="63"/>
                    <a:pt x="104" y="65"/>
                    <a:pt x="103" y="67"/>
                  </a:cubicBezTo>
                  <a:cubicBezTo>
                    <a:pt x="102" y="69"/>
                    <a:pt x="101" y="71"/>
                    <a:pt x="100" y="73"/>
                  </a:cubicBezTo>
                  <a:cubicBezTo>
                    <a:pt x="99" y="74"/>
                    <a:pt x="99" y="74"/>
                    <a:pt x="99" y="75"/>
                  </a:cubicBezTo>
                  <a:cubicBezTo>
                    <a:pt x="99" y="76"/>
                    <a:pt x="100" y="77"/>
                    <a:pt x="101"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1" name="Freeform 262"/>
            <p:cNvSpPr>
              <a:spLocks/>
            </p:cNvSpPr>
            <p:nvPr/>
          </p:nvSpPr>
          <p:spPr bwMode="auto">
            <a:xfrm>
              <a:off x="6119813" y="3849688"/>
              <a:ext cx="26988" cy="58738"/>
            </a:xfrm>
            <a:custGeom>
              <a:avLst/>
              <a:gdLst>
                <a:gd name="T0" fmla="*/ 3 w 7"/>
                <a:gd name="T1" fmla="*/ 8 h 15"/>
                <a:gd name="T2" fmla="*/ 3 w 7"/>
                <a:gd name="T3" fmla="*/ 5 h 15"/>
                <a:gd name="T4" fmla="*/ 4 w 7"/>
                <a:gd name="T5" fmla="*/ 5 h 15"/>
                <a:gd name="T6" fmla="*/ 6 w 7"/>
                <a:gd name="T7" fmla="*/ 6 h 15"/>
                <a:gd name="T8" fmla="*/ 7 w 7"/>
                <a:gd name="T9" fmla="*/ 9 h 15"/>
                <a:gd name="T10" fmla="*/ 6 w 7"/>
                <a:gd name="T11" fmla="*/ 13 h 15"/>
                <a:gd name="T12" fmla="*/ 4 w 7"/>
                <a:gd name="T13" fmla="*/ 15 h 15"/>
                <a:gd name="T14" fmla="*/ 2 w 7"/>
                <a:gd name="T15" fmla="*/ 14 h 15"/>
                <a:gd name="T16" fmla="*/ 1 w 7"/>
                <a:gd name="T17" fmla="*/ 10 h 15"/>
                <a:gd name="T18" fmla="*/ 0 w 7"/>
                <a:gd name="T19" fmla="*/ 7 h 15"/>
                <a:gd name="T20" fmla="*/ 0 w 7"/>
                <a:gd name="T21" fmla="*/ 7 h 15"/>
                <a:gd name="T22" fmla="*/ 1 w 7"/>
                <a:gd name="T23" fmla="*/ 1 h 15"/>
                <a:gd name="T24" fmla="*/ 3 w 7"/>
                <a:gd name="T25" fmla="*/ 0 h 15"/>
                <a:gd name="T26" fmla="*/ 2 w 7"/>
                <a:gd name="T27" fmla="*/ 3 h 15"/>
                <a:gd name="T28" fmla="*/ 2 w 7"/>
                <a:gd name="T29" fmla="*/ 8 h 15"/>
                <a:gd name="T30" fmla="*/ 3 w 7"/>
                <a:gd name="T31" fmla="*/ 8 h 15"/>
                <a:gd name="T32" fmla="*/ 3 w 7"/>
                <a:gd name="T33" fmla="*/ 12 h 15"/>
                <a:gd name="T34" fmla="*/ 4 w 7"/>
                <a:gd name="T35" fmla="*/ 9 h 15"/>
                <a:gd name="T36" fmla="*/ 3 w 7"/>
                <a:gd name="T37"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5">
                  <a:moveTo>
                    <a:pt x="3" y="8"/>
                  </a:moveTo>
                  <a:cubicBezTo>
                    <a:pt x="3" y="7"/>
                    <a:pt x="3" y="6"/>
                    <a:pt x="3" y="5"/>
                  </a:cubicBezTo>
                  <a:cubicBezTo>
                    <a:pt x="3" y="5"/>
                    <a:pt x="4" y="5"/>
                    <a:pt x="4" y="5"/>
                  </a:cubicBezTo>
                  <a:cubicBezTo>
                    <a:pt x="4" y="6"/>
                    <a:pt x="5" y="6"/>
                    <a:pt x="6" y="6"/>
                  </a:cubicBezTo>
                  <a:cubicBezTo>
                    <a:pt x="7" y="7"/>
                    <a:pt x="7" y="8"/>
                    <a:pt x="7" y="9"/>
                  </a:cubicBezTo>
                  <a:cubicBezTo>
                    <a:pt x="7" y="10"/>
                    <a:pt x="6" y="12"/>
                    <a:pt x="6" y="13"/>
                  </a:cubicBezTo>
                  <a:cubicBezTo>
                    <a:pt x="5" y="14"/>
                    <a:pt x="5" y="14"/>
                    <a:pt x="4" y="15"/>
                  </a:cubicBezTo>
                  <a:cubicBezTo>
                    <a:pt x="4" y="15"/>
                    <a:pt x="3" y="14"/>
                    <a:pt x="2" y="14"/>
                  </a:cubicBezTo>
                  <a:cubicBezTo>
                    <a:pt x="1" y="13"/>
                    <a:pt x="1" y="12"/>
                    <a:pt x="1" y="10"/>
                  </a:cubicBezTo>
                  <a:cubicBezTo>
                    <a:pt x="1" y="9"/>
                    <a:pt x="0" y="8"/>
                    <a:pt x="0" y="7"/>
                  </a:cubicBezTo>
                  <a:cubicBezTo>
                    <a:pt x="0" y="7"/>
                    <a:pt x="0" y="7"/>
                    <a:pt x="0" y="7"/>
                  </a:cubicBezTo>
                  <a:cubicBezTo>
                    <a:pt x="0" y="5"/>
                    <a:pt x="0" y="3"/>
                    <a:pt x="1" y="1"/>
                  </a:cubicBezTo>
                  <a:cubicBezTo>
                    <a:pt x="1" y="0"/>
                    <a:pt x="2" y="0"/>
                    <a:pt x="3" y="0"/>
                  </a:cubicBezTo>
                  <a:cubicBezTo>
                    <a:pt x="3" y="1"/>
                    <a:pt x="3" y="2"/>
                    <a:pt x="2" y="3"/>
                  </a:cubicBezTo>
                  <a:cubicBezTo>
                    <a:pt x="1" y="5"/>
                    <a:pt x="2" y="6"/>
                    <a:pt x="2" y="8"/>
                  </a:cubicBezTo>
                  <a:cubicBezTo>
                    <a:pt x="2" y="8"/>
                    <a:pt x="2" y="8"/>
                    <a:pt x="3" y="8"/>
                  </a:cubicBezTo>
                  <a:cubicBezTo>
                    <a:pt x="3" y="10"/>
                    <a:pt x="2" y="11"/>
                    <a:pt x="3" y="12"/>
                  </a:cubicBezTo>
                  <a:cubicBezTo>
                    <a:pt x="5" y="11"/>
                    <a:pt x="5" y="10"/>
                    <a:pt x="4" y="9"/>
                  </a:cubicBezTo>
                  <a:cubicBezTo>
                    <a:pt x="4" y="9"/>
                    <a:pt x="3" y="9"/>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2" name="Freeform 263"/>
            <p:cNvSpPr>
              <a:spLocks noEditPoints="1"/>
            </p:cNvSpPr>
            <p:nvPr/>
          </p:nvSpPr>
          <p:spPr bwMode="auto">
            <a:xfrm>
              <a:off x="6181725" y="3849688"/>
              <a:ext cx="31750" cy="47625"/>
            </a:xfrm>
            <a:custGeom>
              <a:avLst/>
              <a:gdLst>
                <a:gd name="T0" fmla="*/ 8 w 8"/>
                <a:gd name="T1" fmla="*/ 6 h 12"/>
                <a:gd name="T2" fmla="*/ 6 w 8"/>
                <a:gd name="T3" fmla="*/ 11 h 12"/>
                <a:gd name="T4" fmla="*/ 5 w 8"/>
                <a:gd name="T5" fmla="*/ 12 h 12"/>
                <a:gd name="T6" fmla="*/ 3 w 8"/>
                <a:gd name="T7" fmla="*/ 11 h 12"/>
                <a:gd name="T8" fmla="*/ 1 w 8"/>
                <a:gd name="T9" fmla="*/ 4 h 12"/>
                <a:gd name="T10" fmla="*/ 5 w 8"/>
                <a:gd name="T11" fmla="*/ 1 h 12"/>
                <a:gd name="T12" fmla="*/ 8 w 8"/>
                <a:gd name="T13" fmla="*/ 6 h 12"/>
                <a:gd name="T14" fmla="*/ 4 w 8"/>
                <a:gd name="T15" fmla="*/ 3 h 12"/>
                <a:gd name="T16" fmla="*/ 3 w 8"/>
                <a:gd name="T17" fmla="*/ 5 h 12"/>
                <a:gd name="T18" fmla="*/ 3 w 8"/>
                <a:gd name="T19" fmla="*/ 8 h 12"/>
                <a:gd name="T20" fmla="*/ 5 w 8"/>
                <a:gd name="T21" fmla="*/ 9 h 12"/>
                <a:gd name="T22" fmla="*/ 5 w 8"/>
                <a:gd name="T23" fmla="*/ 7 h 12"/>
                <a:gd name="T24" fmla="*/ 4 w 8"/>
                <a:gd name="T25"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2">
                  <a:moveTo>
                    <a:pt x="8" y="6"/>
                  </a:moveTo>
                  <a:cubicBezTo>
                    <a:pt x="7" y="8"/>
                    <a:pt x="7" y="9"/>
                    <a:pt x="6" y="11"/>
                  </a:cubicBezTo>
                  <a:cubicBezTo>
                    <a:pt x="6" y="12"/>
                    <a:pt x="5" y="12"/>
                    <a:pt x="5" y="12"/>
                  </a:cubicBezTo>
                  <a:cubicBezTo>
                    <a:pt x="4" y="12"/>
                    <a:pt x="3" y="12"/>
                    <a:pt x="3" y="11"/>
                  </a:cubicBezTo>
                  <a:cubicBezTo>
                    <a:pt x="1" y="9"/>
                    <a:pt x="0" y="6"/>
                    <a:pt x="1" y="4"/>
                  </a:cubicBezTo>
                  <a:cubicBezTo>
                    <a:pt x="1" y="2"/>
                    <a:pt x="3" y="0"/>
                    <a:pt x="5" y="1"/>
                  </a:cubicBezTo>
                  <a:cubicBezTo>
                    <a:pt x="8" y="2"/>
                    <a:pt x="8" y="4"/>
                    <a:pt x="8" y="6"/>
                  </a:cubicBezTo>
                  <a:close/>
                  <a:moveTo>
                    <a:pt x="4" y="3"/>
                  </a:moveTo>
                  <a:cubicBezTo>
                    <a:pt x="4" y="3"/>
                    <a:pt x="3" y="4"/>
                    <a:pt x="3" y="5"/>
                  </a:cubicBezTo>
                  <a:cubicBezTo>
                    <a:pt x="3" y="6"/>
                    <a:pt x="3" y="7"/>
                    <a:pt x="3" y="8"/>
                  </a:cubicBezTo>
                  <a:cubicBezTo>
                    <a:pt x="3" y="9"/>
                    <a:pt x="4" y="10"/>
                    <a:pt x="5" y="9"/>
                  </a:cubicBezTo>
                  <a:cubicBezTo>
                    <a:pt x="5" y="9"/>
                    <a:pt x="5" y="8"/>
                    <a:pt x="5" y="7"/>
                  </a:cubicBezTo>
                  <a:cubicBezTo>
                    <a:pt x="6" y="5"/>
                    <a:pt x="6" y="4"/>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3" name="Freeform 264"/>
            <p:cNvSpPr>
              <a:spLocks/>
            </p:cNvSpPr>
            <p:nvPr/>
          </p:nvSpPr>
          <p:spPr bwMode="auto">
            <a:xfrm>
              <a:off x="6288088" y="3836988"/>
              <a:ext cx="31750" cy="47625"/>
            </a:xfrm>
            <a:custGeom>
              <a:avLst/>
              <a:gdLst>
                <a:gd name="T0" fmla="*/ 5 w 8"/>
                <a:gd name="T1" fmla="*/ 6 h 12"/>
                <a:gd name="T2" fmla="*/ 7 w 8"/>
                <a:gd name="T3" fmla="*/ 9 h 12"/>
                <a:gd name="T4" fmla="*/ 2 w 8"/>
                <a:gd name="T5" fmla="*/ 7 h 12"/>
                <a:gd name="T6" fmla="*/ 3 w 8"/>
                <a:gd name="T7" fmla="*/ 10 h 12"/>
                <a:gd name="T8" fmla="*/ 2 w 8"/>
                <a:gd name="T9" fmla="*/ 12 h 12"/>
                <a:gd name="T10" fmla="*/ 1 w 8"/>
                <a:gd name="T11" fmla="*/ 11 h 12"/>
                <a:gd name="T12" fmla="*/ 0 w 8"/>
                <a:gd name="T13" fmla="*/ 7 h 12"/>
                <a:gd name="T14" fmla="*/ 1 w 8"/>
                <a:gd name="T15" fmla="*/ 2 h 12"/>
                <a:gd name="T16" fmla="*/ 4 w 8"/>
                <a:gd name="T17" fmla="*/ 1 h 12"/>
                <a:gd name="T18" fmla="*/ 5 w 8"/>
                <a:gd name="T1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2">
                  <a:moveTo>
                    <a:pt x="5" y="6"/>
                  </a:moveTo>
                  <a:cubicBezTo>
                    <a:pt x="6" y="7"/>
                    <a:pt x="8" y="7"/>
                    <a:pt x="7" y="9"/>
                  </a:cubicBezTo>
                  <a:cubicBezTo>
                    <a:pt x="5" y="10"/>
                    <a:pt x="4" y="7"/>
                    <a:pt x="2" y="7"/>
                  </a:cubicBezTo>
                  <a:cubicBezTo>
                    <a:pt x="2" y="9"/>
                    <a:pt x="3" y="9"/>
                    <a:pt x="3" y="10"/>
                  </a:cubicBezTo>
                  <a:cubicBezTo>
                    <a:pt x="3" y="11"/>
                    <a:pt x="2" y="11"/>
                    <a:pt x="2" y="12"/>
                  </a:cubicBezTo>
                  <a:cubicBezTo>
                    <a:pt x="1" y="12"/>
                    <a:pt x="1" y="11"/>
                    <a:pt x="1" y="11"/>
                  </a:cubicBezTo>
                  <a:cubicBezTo>
                    <a:pt x="0" y="10"/>
                    <a:pt x="0" y="8"/>
                    <a:pt x="0" y="7"/>
                  </a:cubicBezTo>
                  <a:cubicBezTo>
                    <a:pt x="0" y="6"/>
                    <a:pt x="0" y="4"/>
                    <a:pt x="1" y="2"/>
                  </a:cubicBezTo>
                  <a:cubicBezTo>
                    <a:pt x="1" y="1"/>
                    <a:pt x="3" y="0"/>
                    <a:pt x="4" y="1"/>
                  </a:cubicBezTo>
                  <a:cubicBezTo>
                    <a:pt x="6" y="3"/>
                    <a:pt x="6" y="5"/>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4" name="Freeform 265"/>
            <p:cNvSpPr>
              <a:spLocks noEditPoints="1"/>
            </p:cNvSpPr>
            <p:nvPr/>
          </p:nvSpPr>
          <p:spPr bwMode="auto">
            <a:xfrm>
              <a:off x="6221413" y="3844926"/>
              <a:ext cx="31750" cy="39688"/>
            </a:xfrm>
            <a:custGeom>
              <a:avLst/>
              <a:gdLst>
                <a:gd name="T0" fmla="*/ 0 w 8"/>
                <a:gd name="T1" fmla="*/ 10 h 10"/>
                <a:gd name="T2" fmla="*/ 0 w 8"/>
                <a:gd name="T3" fmla="*/ 9 h 10"/>
                <a:gd name="T4" fmla="*/ 1 w 8"/>
                <a:gd name="T5" fmla="*/ 7 h 10"/>
                <a:gd name="T6" fmla="*/ 0 w 8"/>
                <a:gd name="T7" fmla="*/ 2 h 10"/>
                <a:gd name="T8" fmla="*/ 1 w 8"/>
                <a:gd name="T9" fmla="*/ 0 h 10"/>
                <a:gd name="T10" fmla="*/ 3 w 8"/>
                <a:gd name="T11" fmla="*/ 0 h 10"/>
                <a:gd name="T12" fmla="*/ 4 w 8"/>
                <a:gd name="T13" fmla="*/ 0 h 10"/>
                <a:gd name="T14" fmla="*/ 7 w 8"/>
                <a:gd name="T15" fmla="*/ 2 h 10"/>
                <a:gd name="T16" fmla="*/ 6 w 8"/>
                <a:gd name="T17" fmla="*/ 7 h 10"/>
                <a:gd name="T18" fmla="*/ 3 w 8"/>
                <a:gd name="T19" fmla="*/ 9 h 10"/>
                <a:gd name="T20" fmla="*/ 0 w 8"/>
                <a:gd name="T21" fmla="*/ 10 h 10"/>
                <a:gd name="T22" fmla="*/ 2 w 8"/>
                <a:gd name="T23" fmla="*/ 2 h 10"/>
                <a:gd name="T24" fmla="*/ 3 w 8"/>
                <a:gd name="T25" fmla="*/ 7 h 10"/>
                <a:gd name="T26" fmla="*/ 5 w 8"/>
                <a:gd name="T27" fmla="*/ 6 h 10"/>
                <a:gd name="T28" fmla="*/ 4 w 8"/>
                <a:gd name="T29" fmla="*/ 2 h 10"/>
                <a:gd name="T30" fmla="*/ 2 w 8"/>
                <a:gd name="T31"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0" y="10"/>
                  </a:moveTo>
                  <a:cubicBezTo>
                    <a:pt x="0" y="9"/>
                    <a:pt x="0" y="9"/>
                    <a:pt x="0" y="9"/>
                  </a:cubicBezTo>
                  <a:cubicBezTo>
                    <a:pt x="1" y="8"/>
                    <a:pt x="1" y="8"/>
                    <a:pt x="1" y="7"/>
                  </a:cubicBezTo>
                  <a:cubicBezTo>
                    <a:pt x="0" y="6"/>
                    <a:pt x="0" y="4"/>
                    <a:pt x="0" y="2"/>
                  </a:cubicBezTo>
                  <a:cubicBezTo>
                    <a:pt x="0" y="1"/>
                    <a:pt x="0" y="0"/>
                    <a:pt x="1" y="0"/>
                  </a:cubicBezTo>
                  <a:cubicBezTo>
                    <a:pt x="2" y="0"/>
                    <a:pt x="3" y="0"/>
                    <a:pt x="3" y="0"/>
                  </a:cubicBezTo>
                  <a:cubicBezTo>
                    <a:pt x="4" y="0"/>
                    <a:pt x="4" y="0"/>
                    <a:pt x="4" y="0"/>
                  </a:cubicBezTo>
                  <a:cubicBezTo>
                    <a:pt x="6" y="0"/>
                    <a:pt x="7" y="1"/>
                    <a:pt x="7" y="2"/>
                  </a:cubicBezTo>
                  <a:cubicBezTo>
                    <a:pt x="8" y="4"/>
                    <a:pt x="7" y="6"/>
                    <a:pt x="6" y="7"/>
                  </a:cubicBezTo>
                  <a:cubicBezTo>
                    <a:pt x="5" y="8"/>
                    <a:pt x="4" y="9"/>
                    <a:pt x="3" y="9"/>
                  </a:cubicBezTo>
                  <a:cubicBezTo>
                    <a:pt x="3" y="10"/>
                    <a:pt x="1" y="10"/>
                    <a:pt x="0" y="10"/>
                  </a:cubicBezTo>
                  <a:close/>
                  <a:moveTo>
                    <a:pt x="2" y="2"/>
                  </a:moveTo>
                  <a:cubicBezTo>
                    <a:pt x="2" y="4"/>
                    <a:pt x="3" y="5"/>
                    <a:pt x="3" y="7"/>
                  </a:cubicBezTo>
                  <a:cubicBezTo>
                    <a:pt x="4" y="7"/>
                    <a:pt x="4" y="6"/>
                    <a:pt x="5" y="6"/>
                  </a:cubicBezTo>
                  <a:cubicBezTo>
                    <a:pt x="5" y="5"/>
                    <a:pt x="5" y="3"/>
                    <a:pt x="4" y="2"/>
                  </a:cubicBezTo>
                  <a:cubicBezTo>
                    <a:pt x="4" y="2"/>
                    <a:pt x="3"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5" name="Freeform 266"/>
            <p:cNvSpPr>
              <a:spLocks noEditPoints="1"/>
            </p:cNvSpPr>
            <p:nvPr/>
          </p:nvSpPr>
          <p:spPr bwMode="auto">
            <a:xfrm>
              <a:off x="6154738" y="3852863"/>
              <a:ext cx="23813" cy="44450"/>
            </a:xfrm>
            <a:custGeom>
              <a:avLst/>
              <a:gdLst>
                <a:gd name="T0" fmla="*/ 3 w 6"/>
                <a:gd name="T1" fmla="*/ 0 h 11"/>
                <a:gd name="T2" fmla="*/ 6 w 6"/>
                <a:gd name="T3" fmla="*/ 8 h 11"/>
                <a:gd name="T4" fmla="*/ 3 w 6"/>
                <a:gd name="T5" fmla="*/ 11 h 11"/>
                <a:gd name="T6" fmla="*/ 1 w 6"/>
                <a:gd name="T7" fmla="*/ 10 h 11"/>
                <a:gd name="T8" fmla="*/ 1 w 6"/>
                <a:gd name="T9" fmla="*/ 3 h 11"/>
                <a:gd name="T10" fmla="*/ 1 w 6"/>
                <a:gd name="T11" fmla="*/ 2 h 11"/>
                <a:gd name="T12" fmla="*/ 3 w 6"/>
                <a:gd name="T13" fmla="*/ 0 h 11"/>
                <a:gd name="T14" fmla="*/ 3 w 6"/>
                <a:gd name="T15" fmla="*/ 3 h 11"/>
                <a:gd name="T16" fmla="*/ 4 w 6"/>
                <a:gd name="T17" fmla="*/ 8 h 11"/>
                <a:gd name="T18" fmla="*/ 3 w 6"/>
                <a:gd name="T1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1">
                  <a:moveTo>
                    <a:pt x="3" y="0"/>
                  </a:moveTo>
                  <a:cubicBezTo>
                    <a:pt x="6" y="2"/>
                    <a:pt x="6" y="5"/>
                    <a:pt x="6" y="8"/>
                  </a:cubicBezTo>
                  <a:cubicBezTo>
                    <a:pt x="6" y="10"/>
                    <a:pt x="5" y="11"/>
                    <a:pt x="3" y="11"/>
                  </a:cubicBezTo>
                  <a:cubicBezTo>
                    <a:pt x="3" y="11"/>
                    <a:pt x="2" y="10"/>
                    <a:pt x="1" y="10"/>
                  </a:cubicBezTo>
                  <a:cubicBezTo>
                    <a:pt x="1" y="7"/>
                    <a:pt x="0" y="5"/>
                    <a:pt x="1" y="3"/>
                  </a:cubicBezTo>
                  <a:cubicBezTo>
                    <a:pt x="1" y="2"/>
                    <a:pt x="1" y="2"/>
                    <a:pt x="1" y="2"/>
                  </a:cubicBezTo>
                  <a:cubicBezTo>
                    <a:pt x="1" y="1"/>
                    <a:pt x="2" y="0"/>
                    <a:pt x="3" y="0"/>
                  </a:cubicBezTo>
                  <a:close/>
                  <a:moveTo>
                    <a:pt x="3" y="3"/>
                  </a:moveTo>
                  <a:cubicBezTo>
                    <a:pt x="2" y="8"/>
                    <a:pt x="2" y="8"/>
                    <a:pt x="4" y="8"/>
                  </a:cubicBezTo>
                  <a:cubicBezTo>
                    <a:pt x="3" y="6"/>
                    <a:pt x="4" y="5"/>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6" name="Freeform 267"/>
            <p:cNvSpPr>
              <a:spLocks/>
            </p:cNvSpPr>
            <p:nvPr/>
          </p:nvSpPr>
          <p:spPr bwMode="auto">
            <a:xfrm>
              <a:off x="6257925" y="3836988"/>
              <a:ext cx="26988" cy="52388"/>
            </a:xfrm>
            <a:custGeom>
              <a:avLst/>
              <a:gdLst>
                <a:gd name="T0" fmla="*/ 7 w 7"/>
                <a:gd name="T1" fmla="*/ 10 h 13"/>
                <a:gd name="T2" fmla="*/ 7 w 7"/>
                <a:gd name="T3" fmla="*/ 11 h 13"/>
                <a:gd name="T4" fmla="*/ 6 w 7"/>
                <a:gd name="T5" fmla="*/ 12 h 13"/>
                <a:gd name="T6" fmla="*/ 1 w 7"/>
                <a:gd name="T7" fmla="*/ 10 h 13"/>
                <a:gd name="T8" fmla="*/ 0 w 7"/>
                <a:gd name="T9" fmla="*/ 7 h 13"/>
                <a:gd name="T10" fmla="*/ 1 w 7"/>
                <a:gd name="T11" fmla="*/ 2 h 13"/>
                <a:gd name="T12" fmla="*/ 3 w 7"/>
                <a:gd name="T13" fmla="*/ 1 h 13"/>
                <a:gd name="T14" fmla="*/ 2 w 7"/>
                <a:gd name="T15" fmla="*/ 5 h 13"/>
                <a:gd name="T16" fmla="*/ 3 w 7"/>
                <a:gd name="T17" fmla="*/ 5 h 13"/>
                <a:gd name="T18" fmla="*/ 6 w 7"/>
                <a:gd name="T19" fmla="*/ 3 h 13"/>
                <a:gd name="T20" fmla="*/ 6 w 7"/>
                <a:gd name="T21" fmla="*/ 5 h 13"/>
                <a:gd name="T22" fmla="*/ 3 w 7"/>
                <a:gd name="T23" fmla="*/ 8 h 13"/>
                <a:gd name="T24" fmla="*/ 3 w 7"/>
                <a:gd name="T25" fmla="*/ 9 h 13"/>
                <a:gd name="T26" fmla="*/ 5 w 7"/>
                <a:gd name="T27" fmla="*/ 10 h 13"/>
                <a:gd name="T28" fmla="*/ 7 w 7"/>
                <a:gd name="T2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13">
                  <a:moveTo>
                    <a:pt x="7" y="10"/>
                  </a:moveTo>
                  <a:cubicBezTo>
                    <a:pt x="7" y="10"/>
                    <a:pt x="7" y="11"/>
                    <a:pt x="7" y="11"/>
                  </a:cubicBezTo>
                  <a:cubicBezTo>
                    <a:pt x="6" y="12"/>
                    <a:pt x="6" y="12"/>
                    <a:pt x="6" y="12"/>
                  </a:cubicBezTo>
                  <a:cubicBezTo>
                    <a:pt x="4" y="13"/>
                    <a:pt x="2" y="12"/>
                    <a:pt x="1" y="10"/>
                  </a:cubicBezTo>
                  <a:cubicBezTo>
                    <a:pt x="1" y="9"/>
                    <a:pt x="0" y="8"/>
                    <a:pt x="0" y="7"/>
                  </a:cubicBezTo>
                  <a:cubicBezTo>
                    <a:pt x="0" y="5"/>
                    <a:pt x="1" y="3"/>
                    <a:pt x="1" y="2"/>
                  </a:cubicBezTo>
                  <a:cubicBezTo>
                    <a:pt x="2" y="0"/>
                    <a:pt x="3" y="0"/>
                    <a:pt x="3" y="1"/>
                  </a:cubicBezTo>
                  <a:cubicBezTo>
                    <a:pt x="3" y="3"/>
                    <a:pt x="2" y="4"/>
                    <a:pt x="2" y="5"/>
                  </a:cubicBezTo>
                  <a:cubicBezTo>
                    <a:pt x="2" y="5"/>
                    <a:pt x="3" y="5"/>
                    <a:pt x="3" y="5"/>
                  </a:cubicBezTo>
                  <a:cubicBezTo>
                    <a:pt x="3" y="3"/>
                    <a:pt x="5" y="3"/>
                    <a:pt x="6" y="3"/>
                  </a:cubicBezTo>
                  <a:cubicBezTo>
                    <a:pt x="6" y="4"/>
                    <a:pt x="6" y="4"/>
                    <a:pt x="6" y="5"/>
                  </a:cubicBezTo>
                  <a:cubicBezTo>
                    <a:pt x="5" y="6"/>
                    <a:pt x="4" y="7"/>
                    <a:pt x="3" y="8"/>
                  </a:cubicBezTo>
                  <a:cubicBezTo>
                    <a:pt x="2" y="8"/>
                    <a:pt x="2" y="9"/>
                    <a:pt x="3" y="9"/>
                  </a:cubicBezTo>
                  <a:cubicBezTo>
                    <a:pt x="4" y="10"/>
                    <a:pt x="4" y="11"/>
                    <a:pt x="5" y="10"/>
                  </a:cubicBezTo>
                  <a:cubicBezTo>
                    <a:pt x="6" y="9"/>
                    <a:pt x="6"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7" name="Freeform 268"/>
            <p:cNvSpPr>
              <a:spLocks noEditPoints="1"/>
            </p:cNvSpPr>
            <p:nvPr/>
          </p:nvSpPr>
          <p:spPr bwMode="auto">
            <a:xfrm>
              <a:off x="6394450" y="4002088"/>
              <a:ext cx="28575" cy="44450"/>
            </a:xfrm>
            <a:custGeom>
              <a:avLst/>
              <a:gdLst>
                <a:gd name="T0" fmla="*/ 7 w 7"/>
                <a:gd name="T1" fmla="*/ 4 h 11"/>
                <a:gd name="T2" fmla="*/ 5 w 7"/>
                <a:gd name="T3" fmla="*/ 10 h 11"/>
                <a:gd name="T4" fmla="*/ 4 w 7"/>
                <a:gd name="T5" fmla="*/ 11 h 11"/>
                <a:gd name="T6" fmla="*/ 2 w 7"/>
                <a:gd name="T7" fmla="*/ 10 h 11"/>
                <a:gd name="T8" fmla="*/ 1 w 7"/>
                <a:gd name="T9" fmla="*/ 3 h 11"/>
                <a:gd name="T10" fmla="*/ 4 w 7"/>
                <a:gd name="T11" fmla="*/ 0 h 11"/>
                <a:gd name="T12" fmla="*/ 7 w 7"/>
                <a:gd name="T13" fmla="*/ 2 h 11"/>
                <a:gd name="T14" fmla="*/ 7 w 7"/>
                <a:gd name="T15" fmla="*/ 4 h 11"/>
                <a:gd name="T16" fmla="*/ 4 w 7"/>
                <a:gd name="T17" fmla="*/ 2 h 11"/>
                <a:gd name="T18" fmla="*/ 3 w 7"/>
                <a:gd name="T19" fmla="*/ 8 h 11"/>
                <a:gd name="T20" fmla="*/ 4 w 7"/>
                <a:gd name="T21" fmla="*/ 9 h 11"/>
                <a:gd name="T22" fmla="*/ 5 w 7"/>
                <a:gd name="T23" fmla="*/ 6 h 11"/>
                <a:gd name="T24" fmla="*/ 4 w 7"/>
                <a:gd name="T2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11">
                  <a:moveTo>
                    <a:pt x="7" y="4"/>
                  </a:moveTo>
                  <a:cubicBezTo>
                    <a:pt x="7" y="6"/>
                    <a:pt x="6" y="8"/>
                    <a:pt x="5" y="10"/>
                  </a:cubicBezTo>
                  <a:cubicBezTo>
                    <a:pt x="5" y="10"/>
                    <a:pt x="4" y="11"/>
                    <a:pt x="4" y="11"/>
                  </a:cubicBezTo>
                  <a:cubicBezTo>
                    <a:pt x="3" y="11"/>
                    <a:pt x="2" y="11"/>
                    <a:pt x="2" y="10"/>
                  </a:cubicBezTo>
                  <a:cubicBezTo>
                    <a:pt x="1" y="8"/>
                    <a:pt x="0" y="5"/>
                    <a:pt x="1" y="3"/>
                  </a:cubicBezTo>
                  <a:cubicBezTo>
                    <a:pt x="1" y="1"/>
                    <a:pt x="2" y="0"/>
                    <a:pt x="4" y="0"/>
                  </a:cubicBezTo>
                  <a:cubicBezTo>
                    <a:pt x="5" y="0"/>
                    <a:pt x="6" y="0"/>
                    <a:pt x="7" y="2"/>
                  </a:cubicBezTo>
                  <a:cubicBezTo>
                    <a:pt x="7" y="2"/>
                    <a:pt x="7" y="3"/>
                    <a:pt x="7" y="4"/>
                  </a:cubicBezTo>
                  <a:close/>
                  <a:moveTo>
                    <a:pt x="4" y="2"/>
                  </a:moveTo>
                  <a:cubicBezTo>
                    <a:pt x="2" y="3"/>
                    <a:pt x="2" y="6"/>
                    <a:pt x="3" y="8"/>
                  </a:cubicBezTo>
                  <a:cubicBezTo>
                    <a:pt x="3" y="8"/>
                    <a:pt x="4" y="8"/>
                    <a:pt x="4" y="9"/>
                  </a:cubicBezTo>
                  <a:cubicBezTo>
                    <a:pt x="4" y="8"/>
                    <a:pt x="4" y="7"/>
                    <a:pt x="5" y="6"/>
                  </a:cubicBezTo>
                  <a:cubicBezTo>
                    <a:pt x="6" y="5"/>
                    <a:pt x="5"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8" name="Freeform 269"/>
            <p:cNvSpPr>
              <a:spLocks/>
            </p:cNvSpPr>
            <p:nvPr/>
          </p:nvSpPr>
          <p:spPr bwMode="auto">
            <a:xfrm>
              <a:off x="6508750" y="3975101"/>
              <a:ext cx="42863" cy="50800"/>
            </a:xfrm>
            <a:custGeom>
              <a:avLst/>
              <a:gdLst>
                <a:gd name="T0" fmla="*/ 6 w 11"/>
                <a:gd name="T1" fmla="*/ 13 h 13"/>
                <a:gd name="T2" fmla="*/ 6 w 11"/>
                <a:gd name="T3" fmla="*/ 8 h 13"/>
                <a:gd name="T4" fmla="*/ 5 w 11"/>
                <a:gd name="T5" fmla="*/ 5 h 13"/>
                <a:gd name="T6" fmla="*/ 2 w 11"/>
                <a:gd name="T7" fmla="*/ 4 h 13"/>
                <a:gd name="T8" fmla="*/ 0 w 11"/>
                <a:gd name="T9" fmla="*/ 3 h 13"/>
                <a:gd name="T10" fmla="*/ 5 w 11"/>
                <a:gd name="T11" fmla="*/ 1 h 13"/>
                <a:gd name="T12" fmla="*/ 8 w 11"/>
                <a:gd name="T13" fmla="*/ 1 h 13"/>
                <a:gd name="T14" fmla="*/ 11 w 11"/>
                <a:gd name="T15" fmla="*/ 0 h 13"/>
                <a:gd name="T16" fmla="*/ 7 w 11"/>
                <a:gd name="T17" fmla="*/ 3 h 13"/>
                <a:gd name="T18" fmla="*/ 7 w 11"/>
                <a:gd name="T19" fmla="*/ 5 h 13"/>
                <a:gd name="T20" fmla="*/ 8 w 11"/>
                <a:gd name="T21" fmla="*/ 9 h 13"/>
                <a:gd name="T22" fmla="*/ 8 w 11"/>
                <a:gd name="T23" fmla="*/ 10 h 13"/>
                <a:gd name="T24" fmla="*/ 6 w 11"/>
                <a:gd name="T2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3">
                  <a:moveTo>
                    <a:pt x="6" y="13"/>
                  </a:moveTo>
                  <a:cubicBezTo>
                    <a:pt x="6" y="11"/>
                    <a:pt x="6" y="10"/>
                    <a:pt x="6" y="8"/>
                  </a:cubicBezTo>
                  <a:cubicBezTo>
                    <a:pt x="5" y="7"/>
                    <a:pt x="5" y="6"/>
                    <a:pt x="5" y="5"/>
                  </a:cubicBezTo>
                  <a:cubicBezTo>
                    <a:pt x="5" y="4"/>
                    <a:pt x="3" y="3"/>
                    <a:pt x="2" y="4"/>
                  </a:cubicBezTo>
                  <a:cubicBezTo>
                    <a:pt x="1" y="5"/>
                    <a:pt x="0" y="4"/>
                    <a:pt x="0" y="3"/>
                  </a:cubicBezTo>
                  <a:cubicBezTo>
                    <a:pt x="1" y="2"/>
                    <a:pt x="3" y="1"/>
                    <a:pt x="5" y="1"/>
                  </a:cubicBezTo>
                  <a:cubicBezTo>
                    <a:pt x="6" y="1"/>
                    <a:pt x="7" y="1"/>
                    <a:pt x="8" y="1"/>
                  </a:cubicBezTo>
                  <a:cubicBezTo>
                    <a:pt x="9" y="0"/>
                    <a:pt x="10" y="0"/>
                    <a:pt x="11" y="0"/>
                  </a:cubicBezTo>
                  <a:cubicBezTo>
                    <a:pt x="11" y="2"/>
                    <a:pt x="11" y="3"/>
                    <a:pt x="7" y="3"/>
                  </a:cubicBezTo>
                  <a:cubicBezTo>
                    <a:pt x="7" y="4"/>
                    <a:pt x="7" y="4"/>
                    <a:pt x="7" y="5"/>
                  </a:cubicBezTo>
                  <a:cubicBezTo>
                    <a:pt x="8" y="7"/>
                    <a:pt x="8" y="8"/>
                    <a:pt x="8" y="9"/>
                  </a:cubicBezTo>
                  <a:cubicBezTo>
                    <a:pt x="8" y="9"/>
                    <a:pt x="8" y="10"/>
                    <a:pt x="8" y="10"/>
                  </a:cubicBezTo>
                  <a:cubicBezTo>
                    <a:pt x="9" y="12"/>
                    <a:pt x="8" y="13"/>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9" name="Freeform 270"/>
            <p:cNvSpPr>
              <a:spLocks/>
            </p:cNvSpPr>
            <p:nvPr/>
          </p:nvSpPr>
          <p:spPr bwMode="auto">
            <a:xfrm>
              <a:off x="6340475" y="3994151"/>
              <a:ext cx="26988" cy="52388"/>
            </a:xfrm>
            <a:custGeom>
              <a:avLst/>
              <a:gdLst>
                <a:gd name="T0" fmla="*/ 2 w 7"/>
                <a:gd name="T1" fmla="*/ 8 h 13"/>
                <a:gd name="T2" fmla="*/ 2 w 7"/>
                <a:gd name="T3" fmla="*/ 5 h 13"/>
                <a:gd name="T4" fmla="*/ 4 w 7"/>
                <a:gd name="T5" fmla="*/ 6 h 13"/>
                <a:gd name="T6" fmla="*/ 5 w 7"/>
                <a:gd name="T7" fmla="*/ 6 h 13"/>
                <a:gd name="T8" fmla="*/ 6 w 7"/>
                <a:gd name="T9" fmla="*/ 9 h 13"/>
                <a:gd name="T10" fmla="*/ 5 w 7"/>
                <a:gd name="T11" fmla="*/ 13 h 13"/>
                <a:gd name="T12" fmla="*/ 1 w 7"/>
                <a:gd name="T13" fmla="*/ 13 h 13"/>
                <a:gd name="T14" fmla="*/ 0 w 7"/>
                <a:gd name="T15" fmla="*/ 9 h 13"/>
                <a:gd name="T16" fmla="*/ 0 w 7"/>
                <a:gd name="T17" fmla="*/ 5 h 13"/>
                <a:gd name="T18" fmla="*/ 1 w 7"/>
                <a:gd name="T19" fmla="*/ 2 h 13"/>
                <a:gd name="T20" fmla="*/ 3 w 7"/>
                <a:gd name="T21" fmla="*/ 0 h 13"/>
                <a:gd name="T22" fmla="*/ 3 w 7"/>
                <a:gd name="T23" fmla="*/ 2 h 13"/>
                <a:gd name="T24" fmla="*/ 1 w 7"/>
                <a:gd name="T25" fmla="*/ 8 h 13"/>
                <a:gd name="T26" fmla="*/ 2 w 7"/>
                <a:gd name="T27" fmla="*/ 8 h 13"/>
                <a:gd name="T28" fmla="*/ 2 w 7"/>
                <a:gd name="T29" fmla="*/ 12 h 13"/>
                <a:gd name="T30" fmla="*/ 3 w 7"/>
                <a:gd name="T31" fmla="*/ 12 h 13"/>
                <a:gd name="T32" fmla="*/ 4 w 7"/>
                <a:gd name="T33" fmla="*/ 9 h 13"/>
                <a:gd name="T34" fmla="*/ 2 w 7"/>
                <a:gd name="T35"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 h="13">
                  <a:moveTo>
                    <a:pt x="2" y="8"/>
                  </a:moveTo>
                  <a:cubicBezTo>
                    <a:pt x="2" y="7"/>
                    <a:pt x="2" y="6"/>
                    <a:pt x="2" y="5"/>
                  </a:cubicBezTo>
                  <a:cubicBezTo>
                    <a:pt x="3" y="5"/>
                    <a:pt x="3" y="5"/>
                    <a:pt x="4" y="6"/>
                  </a:cubicBezTo>
                  <a:cubicBezTo>
                    <a:pt x="4" y="6"/>
                    <a:pt x="4" y="6"/>
                    <a:pt x="5" y="6"/>
                  </a:cubicBezTo>
                  <a:cubicBezTo>
                    <a:pt x="6" y="7"/>
                    <a:pt x="7" y="8"/>
                    <a:pt x="6" y="9"/>
                  </a:cubicBezTo>
                  <a:cubicBezTo>
                    <a:pt x="6" y="11"/>
                    <a:pt x="5" y="12"/>
                    <a:pt x="5" y="13"/>
                  </a:cubicBezTo>
                  <a:cubicBezTo>
                    <a:pt x="3" y="13"/>
                    <a:pt x="2" y="13"/>
                    <a:pt x="1" y="13"/>
                  </a:cubicBezTo>
                  <a:cubicBezTo>
                    <a:pt x="0" y="12"/>
                    <a:pt x="0" y="10"/>
                    <a:pt x="0" y="9"/>
                  </a:cubicBezTo>
                  <a:cubicBezTo>
                    <a:pt x="0" y="8"/>
                    <a:pt x="0" y="6"/>
                    <a:pt x="0" y="5"/>
                  </a:cubicBezTo>
                  <a:cubicBezTo>
                    <a:pt x="0" y="4"/>
                    <a:pt x="0" y="3"/>
                    <a:pt x="1" y="2"/>
                  </a:cubicBezTo>
                  <a:cubicBezTo>
                    <a:pt x="1" y="0"/>
                    <a:pt x="1" y="0"/>
                    <a:pt x="3" y="0"/>
                  </a:cubicBezTo>
                  <a:cubicBezTo>
                    <a:pt x="3" y="1"/>
                    <a:pt x="3" y="1"/>
                    <a:pt x="3" y="2"/>
                  </a:cubicBezTo>
                  <a:cubicBezTo>
                    <a:pt x="1" y="4"/>
                    <a:pt x="2" y="6"/>
                    <a:pt x="1" y="8"/>
                  </a:cubicBezTo>
                  <a:cubicBezTo>
                    <a:pt x="1" y="8"/>
                    <a:pt x="2" y="8"/>
                    <a:pt x="2" y="8"/>
                  </a:cubicBezTo>
                  <a:cubicBezTo>
                    <a:pt x="2" y="9"/>
                    <a:pt x="2" y="11"/>
                    <a:pt x="2" y="12"/>
                  </a:cubicBezTo>
                  <a:cubicBezTo>
                    <a:pt x="2" y="12"/>
                    <a:pt x="3" y="12"/>
                    <a:pt x="3" y="12"/>
                  </a:cubicBezTo>
                  <a:cubicBezTo>
                    <a:pt x="3" y="11"/>
                    <a:pt x="4" y="10"/>
                    <a:pt x="4" y="9"/>
                  </a:cubicBezTo>
                  <a:cubicBezTo>
                    <a:pt x="4" y="9"/>
                    <a:pt x="3"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0" name="Freeform 271"/>
            <p:cNvSpPr>
              <a:spLocks noEditPoints="1"/>
            </p:cNvSpPr>
            <p:nvPr/>
          </p:nvSpPr>
          <p:spPr bwMode="auto">
            <a:xfrm>
              <a:off x="6426200" y="3994151"/>
              <a:ext cx="31750" cy="44450"/>
            </a:xfrm>
            <a:custGeom>
              <a:avLst/>
              <a:gdLst>
                <a:gd name="T0" fmla="*/ 0 w 8"/>
                <a:gd name="T1" fmla="*/ 10 h 11"/>
                <a:gd name="T2" fmla="*/ 1 w 8"/>
                <a:gd name="T3" fmla="*/ 9 h 11"/>
                <a:gd name="T4" fmla="*/ 1 w 8"/>
                <a:gd name="T5" fmla="*/ 8 h 11"/>
                <a:gd name="T6" fmla="*/ 0 w 8"/>
                <a:gd name="T7" fmla="*/ 3 h 11"/>
                <a:gd name="T8" fmla="*/ 1 w 8"/>
                <a:gd name="T9" fmla="*/ 1 h 11"/>
                <a:gd name="T10" fmla="*/ 4 w 8"/>
                <a:gd name="T11" fmla="*/ 1 h 11"/>
                <a:gd name="T12" fmla="*/ 5 w 8"/>
                <a:gd name="T13" fmla="*/ 1 h 11"/>
                <a:gd name="T14" fmla="*/ 7 w 8"/>
                <a:gd name="T15" fmla="*/ 6 h 11"/>
                <a:gd name="T16" fmla="*/ 3 w 8"/>
                <a:gd name="T17" fmla="*/ 10 h 11"/>
                <a:gd name="T18" fmla="*/ 0 w 8"/>
                <a:gd name="T19" fmla="*/ 10 h 11"/>
                <a:gd name="T20" fmla="*/ 2 w 8"/>
                <a:gd name="T21" fmla="*/ 3 h 11"/>
                <a:gd name="T22" fmla="*/ 3 w 8"/>
                <a:gd name="T23" fmla="*/ 7 h 11"/>
                <a:gd name="T24" fmla="*/ 3 w 8"/>
                <a:gd name="T25" fmla="*/ 7 h 11"/>
                <a:gd name="T26" fmla="*/ 4 w 8"/>
                <a:gd name="T27" fmla="*/ 7 h 11"/>
                <a:gd name="T28" fmla="*/ 5 w 8"/>
                <a:gd name="T29" fmla="*/ 3 h 11"/>
                <a:gd name="T30" fmla="*/ 2 w 8"/>
                <a:gd name="T3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1">
                  <a:moveTo>
                    <a:pt x="0" y="10"/>
                  </a:moveTo>
                  <a:cubicBezTo>
                    <a:pt x="0" y="10"/>
                    <a:pt x="0" y="9"/>
                    <a:pt x="1" y="9"/>
                  </a:cubicBezTo>
                  <a:cubicBezTo>
                    <a:pt x="1" y="9"/>
                    <a:pt x="1" y="9"/>
                    <a:pt x="1" y="8"/>
                  </a:cubicBezTo>
                  <a:cubicBezTo>
                    <a:pt x="1" y="7"/>
                    <a:pt x="1" y="5"/>
                    <a:pt x="0" y="3"/>
                  </a:cubicBezTo>
                  <a:cubicBezTo>
                    <a:pt x="0" y="2"/>
                    <a:pt x="0" y="2"/>
                    <a:pt x="1" y="1"/>
                  </a:cubicBezTo>
                  <a:cubicBezTo>
                    <a:pt x="2" y="0"/>
                    <a:pt x="3" y="0"/>
                    <a:pt x="4" y="1"/>
                  </a:cubicBezTo>
                  <a:cubicBezTo>
                    <a:pt x="4" y="1"/>
                    <a:pt x="4" y="1"/>
                    <a:pt x="5" y="1"/>
                  </a:cubicBezTo>
                  <a:cubicBezTo>
                    <a:pt x="7" y="1"/>
                    <a:pt x="8" y="4"/>
                    <a:pt x="7" y="6"/>
                  </a:cubicBezTo>
                  <a:cubicBezTo>
                    <a:pt x="6" y="8"/>
                    <a:pt x="5" y="9"/>
                    <a:pt x="3" y="10"/>
                  </a:cubicBezTo>
                  <a:cubicBezTo>
                    <a:pt x="3" y="11"/>
                    <a:pt x="1" y="10"/>
                    <a:pt x="0" y="10"/>
                  </a:cubicBezTo>
                  <a:close/>
                  <a:moveTo>
                    <a:pt x="2" y="3"/>
                  </a:moveTo>
                  <a:cubicBezTo>
                    <a:pt x="2" y="4"/>
                    <a:pt x="3" y="5"/>
                    <a:pt x="3" y="7"/>
                  </a:cubicBezTo>
                  <a:cubicBezTo>
                    <a:pt x="3" y="7"/>
                    <a:pt x="3" y="7"/>
                    <a:pt x="3" y="7"/>
                  </a:cubicBezTo>
                  <a:cubicBezTo>
                    <a:pt x="3" y="7"/>
                    <a:pt x="4" y="7"/>
                    <a:pt x="4" y="7"/>
                  </a:cubicBezTo>
                  <a:cubicBezTo>
                    <a:pt x="5" y="6"/>
                    <a:pt x="5" y="4"/>
                    <a:pt x="5" y="3"/>
                  </a:cubicBezTo>
                  <a:cubicBezTo>
                    <a:pt x="4" y="3"/>
                    <a:pt x="3"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1" name="Freeform 272"/>
            <p:cNvSpPr>
              <a:spLocks/>
            </p:cNvSpPr>
            <p:nvPr/>
          </p:nvSpPr>
          <p:spPr bwMode="auto">
            <a:xfrm>
              <a:off x="6489700" y="3987801"/>
              <a:ext cx="26988" cy="38100"/>
            </a:xfrm>
            <a:custGeom>
              <a:avLst/>
              <a:gdLst>
                <a:gd name="T0" fmla="*/ 1 w 7"/>
                <a:gd name="T1" fmla="*/ 8 h 10"/>
                <a:gd name="T2" fmla="*/ 5 w 7"/>
                <a:gd name="T3" fmla="*/ 8 h 10"/>
                <a:gd name="T4" fmla="*/ 5 w 7"/>
                <a:gd name="T5" fmla="*/ 7 h 10"/>
                <a:gd name="T6" fmla="*/ 5 w 7"/>
                <a:gd name="T7" fmla="*/ 6 h 10"/>
                <a:gd name="T8" fmla="*/ 3 w 7"/>
                <a:gd name="T9" fmla="*/ 6 h 10"/>
                <a:gd name="T10" fmla="*/ 0 w 7"/>
                <a:gd name="T11" fmla="*/ 4 h 10"/>
                <a:gd name="T12" fmla="*/ 2 w 7"/>
                <a:gd name="T13" fmla="*/ 0 h 10"/>
                <a:gd name="T14" fmla="*/ 3 w 7"/>
                <a:gd name="T15" fmla="*/ 0 h 10"/>
                <a:gd name="T16" fmla="*/ 4 w 7"/>
                <a:gd name="T17" fmla="*/ 0 h 10"/>
                <a:gd name="T18" fmla="*/ 5 w 7"/>
                <a:gd name="T19" fmla="*/ 1 h 10"/>
                <a:gd name="T20" fmla="*/ 3 w 7"/>
                <a:gd name="T21" fmla="*/ 2 h 10"/>
                <a:gd name="T22" fmla="*/ 2 w 7"/>
                <a:gd name="T23" fmla="*/ 3 h 10"/>
                <a:gd name="T24" fmla="*/ 5 w 7"/>
                <a:gd name="T25" fmla="*/ 4 h 10"/>
                <a:gd name="T26" fmla="*/ 7 w 7"/>
                <a:gd name="T27" fmla="*/ 7 h 10"/>
                <a:gd name="T28" fmla="*/ 4 w 7"/>
                <a:gd name="T29" fmla="*/ 10 h 10"/>
                <a:gd name="T30" fmla="*/ 1 w 7"/>
                <a:gd name="T31" fmla="*/ 10 h 10"/>
                <a:gd name="T32" fmla="*/ 1 w 7"/>
                <a:gd name="T33"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0">
                  <a:moveTo>
                    <a:pt x="1" y="8"/>
                  </a:moveTo>
                  <a:cubicBezTo>
                    <a:pt x="2" y="8"/>
                    <a:pt x="3" y="8"/>
                    <a:pt x="5" y="8"/>
                  </a:cubicBezTo>
                  <a:cubicBezTo>
                    <a:pt x="5" y="8"/>
                    <a:pt x="5" y="7"/>
                    <a:pt x="5" y="7"/>
                  </a:cubicBezTo>
                  <a:cubicBezTo>
                    <a:pt x="5" y="7"/>
                    <a:pt x="5" y="6"/>
                    <a:pt x="5" y="6"/>
                  </a:cubicBezTo>
                  <a:cubicBezTo>
                    <a:pt x="4" y="6"/>
                    <a:pt x="3" y="6"/>
                    <a:pt x="3" y="6"/>
                  </a:cubicBezTo>
                  <a:cubicBezTo>
                    <a:pt x="1" y="6"/>
                    <a:pt x="0" y="5"/>
                    <a:pt x="0" y="4"/>
                  </a:cubicBezTo>
                  <a:cubicBezTo>
                    <a:pt x="0" y="3"/>
                    <a:pt x="1" y="1"/>
                    <a:pt x="2" y="0"/>
                  </a:cubicBezTo>
                  <a:cubicBezTo>
                    <a:pt x="2" y="0"/>
                    <a:pt x="3" y="0"/>
                    <a:pt x="3" y="0"/>
                  </a:cubicBezTo>
                  <a:cubicBezTo>
                    <a:pt x="3" y="0"/>
                    <a:pt x="4" y="0"/>
                    <a:pt x="4" y="0"/>
                  </a:cubicBezTo>
                  <a:cubicBezTo>
                    <a:pt x="4" y="0"/>
                    <a:pt x="5" y="1"/>
                    <a:pt x="5" y="1"/>
                  </a:cubicBezTo>
                  <a:cubicBezTo>
                    <a:pt x="4" y="1"/>
                    <a:pt x="4" y="2"/>
                    <a:pt x="3" y="2"/>
                  </a:cubicBezTo>
                  <a:cubicBezTo>
                    <a:pt x="2" y="2"/>
                    <a:pt x="2" y="2"/>
                    <a:pt x="2" y="3"/>
                  </a:cubicBezTo>
                  <a:cubicBezTo>
                    <a:pt x="3" y="3"/>
                    <a:pt x="4" y="4"/>
                    <a:pt x="5" y="4"/>
                  </a:cubicBezTo>
                  <a:cubicBezTo>
                    <a:pt x="6" y="5"/>
                    <a:pt x="7" y="6"/>
                    <a:pt x="7" y="7"/>
                  </a:cubicBezTo>
                  <a:cubicBezTo>
                    <a:pt x="7" y="8"/>
                    <a:pt x="5" y="10"/>
                    <a:pt x="4" y="10"/>
                  </a:cubicBezTo>
                  <a:cubicBezTo>
                    <a:pt x="3" y="10"/>
                    <a:pt x="2" y="10"/>
                    <a:pt x="1" y="10"/>
                  </a:cubicBezTo>
                  <a:cubicBezTo>
                    <a:pt x="1" y="9"/>
                    <a:pt x="1" y="9"/>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2" name="Freeform 273"/>
            <p:cNvSpPr>
              <a:spLocks noEditPoints="1"/>
            </p:cNvSpPr>
            <p:nvPr/>
          </p:nvSpPr>
          <p:spPr bwMode="auto">
            <a:xfrm>
              <a:off x="6370638" y="3998913"/>
              <a:ext cx="20638" cy="42863"/>
            </a:xfrm>
            <a:custGeom>
              <a:avLst/>
              <a:gdLst>
                <a:gd name="T0" fmla="*/ 2 w 5"/>
                <a:gd name="T1" fmla="*/ 0 h 11"/>
                <a:gd name="T2" fmla="*/ 4 w 5"/>
                <a:gd name="T3" fmla="*/ 9 h 11"/>
                <a:gd name="T4" fmla="*/ 2 w 5"/>
                <a:gd name="T5" fmla="*/ 11 h 11"/>
                <a:gd name="T6" fmla="*/ 0 w 5"/>
                <a:gd name="T7" fmla="*/ 10 h 11"/>
                <a:gd name="T8" fmla="*/ 0 w 5"/>
                <a:gd name="T9" fmla="*/ 4 h 11"/>
                <a:gd name="T10" fmla="*/ 0 w 5"/>
                <a:gd name="T11" fmla="*/ 2 h 11"/>
                <a:gd name="T12" fmla="*/ 2 w 5"/>
                <a:gd name="T13" fmla="*/ 0 h 11"/>
                <a:gd name="T14" fmla="*/ 2 w 5"/>
                <a:gd name="T15" fmla="*/ 4 h 11"/>
                <a:gd name="T16" fmla="*/ 1 w 5"/>
                <a:gd name="T17" fmla="*/ 8 h 11"/>
                <a:gd name="T18" fmla="*/ 2 w 5"/>
                <a:gd name="T19" fmla="*/ 8 h 11"/>
                <a:gd name="T20" fmla="*/ 3 w 5"/>
                <a:gd name="T21" fmla="*/ 8 h 11"/>
                <a:gd name="T22" fmla="*/ 2 w 5"/>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1">
                  <a:moveTo>
                    <a:pt x="2" y="0"/>
                  </a:moveTo>
                  <a:cubicBezTo>
                    <a:pt x="5" y="3"/>
                    <a:pt x="5" y="6"/>
                    <a:pt x="4" y="9"/>
                  </a:cubicBezTo>
                  <a:cubicBezTo>
                    <a:pt x="4" y="10"/>
                    <a:pt x="3" y="11"/>
                    <a:pt x="2" y="11"/>
                  </a:cubicBezTo>
                  <a:cubicBezTo>
                    <a:pt x="1" y="11"/>
                    <a:pt x="0" y="11"/>
                    <a:pt x="0" y="10"/>
                  </a:cubicBezTo>
                  <a:cubicBezTo>
                    <a:pt x="0" y="8"/>
                    <a:pt x="0" y="6"/>
                    <a:pt x="0" y="4"/>
                  </a:cubicBezTo>
                  <a:cubicBezTo>
                    <a:pt x="0" y="3"/>
                    <a:pt x="0" y="3"/>
                    <a:pt x="0" y="2"/>
                  </a:cubicBezTo>
                  <a:cubicBezTo>
                    <a:pt x="1" y="1"/>
                    <a:pt x="1" y="1"/>
                    <a:pt x="2" y="0"/>
                  </a:cubicBezTo>
                  <a:close/>
                  <a:moveTo>
                    <a:pt x="2" y="4"/>
                  </a:moveTo>
                  <a:cubicBezTo>
                    <a:pt x="2" y="5"/>
                    <a:pt x="2" y="7"/>
                    <a:pt x="1" y="8"/>
                  </a:cubicBezTo>
                  <a:cubicBezTo>
                    <a:pt x="1" y="8"/>
                    <a:pt x="2" y="8"/>
                    <a:pt x="2" y="8"/>
                  </a:cubicBezTo>
                  <a:cubicBezTo>
                    <a:pt x="2" y="8"/>
                    <a:pt x="2" y="8"/>
                    <a:pt x="3" y="8"/>
                  </a:cubicBezTo>
                  <a:cubicBezTo>
                    <a:pt x="3" y="7"/>
                    <a:pt x="3"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3" name="Freeform 274"/>
            <p:cNvSpPr>
              <a:spLocks/>
            </p:cNvSpPr>
            <p:nvPr/>
          </p:nvSpPr>
          <p:spPr bwMode="auto">
            <a:xfrm>
              <a:off x="6461125" y="3987801"/>
              <a:ext cx="23813" cy="46038"/>
            </a:xfrm>
            <a:custGeom>
              <a:avLst/>
              <a:gdLst>
                <a:gd name="T0" fmla="*/ 3 w 6"/>
                <a:gd name="T1" fmla="*/ 1 h 12"/>
                <a:gd name="T2" fmla="*/ 1 w 6"/>
                <a:gd name="T3" fmla="*/ 5 h 12"/>
                <a:gd name="T4" fmla="*/ 6 w 6"/>
                <a:gd name="T5" fmla="*/ 3 h 12"/>
                <a:gd name="T6" fmla="*/ 5 w 6"/>
                <a:gd name="T7" fmla="*/ 5 h 12"/>
                <a:gd name="T8" fmla="*/ 2 w 6"/>
                <a:gd name="T9" fmla="*/ 7 h 12"/>
                <a:gd name="T10" fmla="*/ 2 w 6"/>
                <a:gd name="T11" fmla="*/ 9 h 12"/>
                <a:gd name="T12" fmla="*/ 4 w 6"/>
                <a:gd name="T13" fmla="*/ 10 h 12"/>
                <a:gd name="T14" fmla="*/ 6 w 6"/>
                <a:gd name="T15" fmla="*/ 9 h 12"/>
                <a:gd name="T16" fmla="*/ 6 w 6"/>
                <a:gd name="T17" fmla="*/ 11 h 12"/>
                <a:gd name="T18" fmla="*/ 2 w 6"/>
                <a:gd name="T19" fmla="*/ 11 h 12"/>
                <a:gd name="T20" fmla="*/ 0 w 6"/>
                <a:gd name="T21" fmla="*/ 9 h 12"/>
                <a:gd name="T22" fmla="*/ 0 w 6"/>
                <a:gd name="T23" fmla="*/ 2 h 12"/>
                <a:gd name="T24" fmla="*/ 2 w 6"/>
                <a:gd name="T25" fmla="*/ 0 h 12"/>
                <a:gd name="T26" fmla="*/ 3 w 6"/>
                <a:gd name="T2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2">
                  <a:moveTo>
                    <a:pt x="3" y="1"/>
                  </a:moveTo>
                  <a:cubicBezTo>
                    <a:pt x="2" y="2"/>
                    <a:pt x="2" y="3"/>
                    <a:pt x="1" y="5"/>
                  </a:cubicBezTo>
                  <a:cubicBezTo>
                    <a:pt x="3" y="4"/>
                    <a:pt x="4" y="2"/>
                    <a:pt x="6" y="3"/>
                  </a:cubicBezTo>
                  <a:cubicBezTo>
                    <a:pt x="5" y="4"/>
                    <a:pt x="5" y="4"/>
                    <a:pt x="5" y="5"/>
                  </a:cubicBezTo>
                  <a:cubicBezTo>
                    <a:pt x="4" y="5"/>
                    <a:pt x="3" y="6"/>
                    <a:pt x="2" y="7"/>
                  </a:cubicBezTo>
                  <a:cubicBezTo>
                    <a:pt x="2" y="8"/>
                    <a:pt x="2" y="8"/>
                    <a:pt x="2" y="9"/>
                  </a:cubicBezTo>
                  <a:cubicBezTo>
                    <a:pt x="2" y="9"/>
                    <a:pt x="3" y="10"/>
                    <a:pt x="4" y="10"/>
                  </a:cubicBezTo>
                  <a:cubicBezTo>
                    <a:pt x="5" y="9"/>
                    <a:pt x="5" y="10"/>
                    <a:pt x="6" y="9"/>
                  </a:cubicBezTo>
                  <a:cubicBezTo>
                    <a:pt x="6" y="10"/>
                    <a:pt x="6" y="11"/>
                    <a:pt x="6" y="11"/>
                  </a:cubicBezTo>
                  <a:cubicBezTo>
                    <a:pt x="4" y="12"/>
                    <a:pt x="3" y="12"/>
                    <a:pt x="2" y="11"/>
                  </a:cubicBezTo>
                  <a:cubicBezTo>
                    <a:pt x="1" y="10"/>
                    <a:pt x="0" y="9"/>
                    <a:pt x="0" y="9"/>
                  </a:cubicBezTo>
                  <a:cubicBezTo>
                    <a:pt x="0" y="6"/>
                    <a:pt x="0" y="4"/>
                    <a:pt x="0" y="2"/>
                  </a:cubicBezTo>
                  <a:cubicBezTo>
                    <a:pt x="0" y="1"/>
                    <a:pt x="1" y="1"/>
                    <a:pt x="2" y="0"/>
                  </a:cubicBezTo>
                  <a:cubicBezTo>
                    <a:pt x="2" y="0"/>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4" name="Freeform 275"/>
            <p:cNvSpPr>
              <a:spLocks/>
            </p:cNvSpPr>
            <p:nvPr/>
          </p:nvSpPr>
          <p:spPr bwMode="auto">
            <a:xfrm>
              <a:off x="5997575" y="4006851"/>
              <a:ext cx="26988" cy="55563"/>
            </a:xfrm>
            <a:custGeom>
              <a:avLst/>
              <a:gdLst>
                <a:gd name="T0" fmla="*/ 3 w 7"/>
                <a:gd name="T1" fmla="*/ 8 h 14"/>
                <a:gd name="T2" fmla="*/ 3 w 7"/>
                <a:gd name="T3" fmla="*/ 5 h 14"/>
                <a:gd name="T4" fmla="*/ 4 w 7"/>
                <a:gd name="T5" fmla="*/ 5 h 14"/>
                <a:gd name="T6" fmla="*/ 6 w 7"/>
                <a:gd name="T7" fmla="*/ 6 h 14"/>
                <a:gd name="T8" fmla="*/ 7 w 7"/>
                <a:gd name="T9" fmla="*/ 9 h 14"/>
                <a:gd name="T10" fmla="*/ 6 w 7"/>
                <a:gd name="T11" fmla="*/ 13 h 14"/>
                <a:gd name="T12" fmla="*/ 5 w 7"/>
                <a:gd name="T13" fmla="*/ 14 h 14"/>
                <a:gd name="T14" fmla="*/ 3 w 7"/>
                <a:gd name="T15" fmla="*/ 14 h 14"/>
                <a:gd name="T16" fmla="*/ 1 w 7"/>
                <a:gd name="T17" fmla="*/ 10 h 14"/>
                <a:gd name="T18" fmla="*/ 0 w 7"/>
                <a:gd name="T19" fmla="*/ 7 h 14"/>
                <a:gd name="T20" fmla="*/ 0 w 7"/>
                <a:gd name="T21" fmla="*/ 6 h 14"/>
                <a:gd name="T22" fmla="*/ 1 w 7"/>
                <a:gd name="T23" fmla="*/ 1 h 14"/>
                <a:gd name="T24" fmla="*/ 4 w 7"/>
                <a:gd name="T25" fmla="*/ 0 h 14"/>
                <a:gd name="T26" fmla="*/ 3 w 7"/>
                <a:gd name="T27" fmla="*/ 3 h 14"/>
                <a:gd name="T28" fmla="*/ 2 w 7"/>
                <a:gd name="T29" fmla="*/ 8 h 14"/>
                <a:gd name="T30" fmla="*/ 3 w 7"/>
                <a:gd name="T31" fmla="*/ 8 h 14"/>
                <a:gd name="T32" fmla="*/ 4 w 7"/>
                <a:gd name="T33" fmla="*/ 12 h 14"/>
                <a:gd name="T34" fmla="*/ 5 w 7"/>
                <a:gd name="T35" fmla="*/ 9 h 14"/>
                <a:gd name="T36" fmla="*/ 3 w 7"/>
                <a:gd name="T3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4">
                  <a:moveTo>
                    <a:pt x="3" y="8"/>
                  </a:moveTo>
                  <a:cubicBezTo>
                    <a:pt x="3" y="7"/>
                    <a:pt x="3" y="6"/>
                    <a:pt x="3" y="5"/>
                  </a:cubicBezTo>
                  <a:cubicBezTo>
                    <a:pt x="3" y="5"/>
                    <a:pt x="4" y="5"/>
                    <a:pt x="4" y="5"/>
                  </a:cubicBezTo>
                  <a:cubicBezTo>
                    <a:pt x="5" y="6"/>
                    <a:pt x="5" y="6"/>
                    <a:pt x="6" y="6"/>
                  </a:cubicBezTo>
                  <a:cubicBezTo>
                    <a:pt x="7" y="6"/>
                    <a:pt x="7" y="8"/>
                    <a:pt x="7" y="9"/>
                  </a:cubicBezTo>
                  <a:cubicBezTo>
                    <a:pt x="7" y="10"/>
                    <a:pt x="7" y="11"/>
                    <a:pt x="6" y="13"/>
                  </a:cubicBezTo>
                  <a:cubicBezTo>
                    <a:pt x="6" y="13"/>
                    <a:pt x="5" y="14"/>
                    <a:pt x="5" y="14"/>
                  </a:cubicBezTo>
                  <a:cubicBezTo>
                    <a:pt x="4" y="14"/>
                    <a:pt x="3" y="14"/>
                    <a:pt x="3" y="14"/>
                  </a:cubicBezTo>
                  <a:cubicBezTo>
                    <a:pt x="2" y="13"/>
                    <a:pt x="1" y="12"/>
                    <a:pt x="1" y="10"/>
                  </a:cubicBezTo>
                  <a:cubicBezTo>
                    <a:pt x="1" y="9"/>
                    <a:pt x="0" y="8"/>
                    <a:pt x="0" y="7"/>
                  </a:cubicBezTo>
                  <a:cubicBezTo>
                    <a:pt x="0" y="7"/>
                    <a:pt x="0" y="7"/>
                    <a:pt x="0" y="6"/>
                  </a:cubicBezTo>
                  <a:cubicBezTo>
                    <a:pt x="0" y="4"/>
                    <a:pt x="1" y="3"/>
                    <a:pt x="1" y="1"/>
                  </a:cubicBezTo>
                  <a:cubicBezTo>
                    <a:pt x="1" y="0"/>
                    <a:pt x="2" y="0"/>
                    <a:pt x="4" y="0"/>
                  </a:cubicBezTo>
                  <a:cubicBezTo>
                    <a:pt x="3" y="1"/>
                    <a:pt x="3" y="2"/>
                    <a:pt x="3" y="3"/>
                  </a:cubicBezTo>
                  <a:cubicBezTo>
                    <a:pt x="2" y="4"/>
                    <a:pt x="2" y="6"/>
                    <a:pt x="2" y="8"/>
                  </a:cubicBezTo>
                  <a:cubicBezTo>
                    <a:pt x="2" y="8"/>
                    <a:pt x="3" y="8"/>
                    <a:pt x="3" y="8"/>
                  </a:cubicBezTo>
                  <a:cubicBezTo>
                    <a:pt x="3" y="9"/>
                    <a:pt x="2" y="11"/>
                    <a:pt x="4" y="12"/>
                  </a:cubicBezTo>
                  <a:cubicBezTo>
                    <a:pt x="5" y="11"/>
                    <a:pt x="5" y="10"/>
                    <a:pt x="5" y="9"/>
                  </a:cubicBezTo>
                  <a:cubicBezTo>
                    <a:pt x="4" y="8"/>
                    <a:pt x="3" y="8"/>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5" name="Freeform 276"/>
            <p:cNvSpPr>
              <a:spLocks noEditPoints="1"/>
            </p:cNvSpPr>
            <p:nvPr/>
          </p:nvSpPr>
          <p:spPr bwMode="auto">
            <a:xfrm>
              <a:off x="6064250" y="4006851"/>
              <a:ext cx="26988" cy="47625"/>
            </a:xfrm>
            <a:custGeom>
              <a:avLst/>
              <a:gdLst>
                <a:gd name="T0" fmla="*/ 7 w 7"/>
                <a:gd name="T1" fmla="*/ 5 h 12"/>
                <a:gd name="T2" fmla="*/ 6 w 7"/>
                <a:gd name="T3" fmla="*/ 11 h 12"/>
                <a:gd name="T4" fmla="*/ 2 w 7"/>
                <a:gd name="T5" fmla="*/ 11 h 12"/>
                <a:gd name="T6" fmla="*/ 0 w 7"/>
                <a:gd name="T7" fmla="*/ 3 h 12"/>
                <a:gd name="T8" fmla="*/ 5 w 7"/>
                <a:gd name="T9" fmla="*/ 1 h 12"/>
                <a:gd name="T10" fmla="*/ 7 w 7"/>
                <a:gd name="T11" fmla="*/ 5 h 12"/>
                <a:gd name="T12" fmla="*/ 4 w 7"/>
                <a:gd name="T13" fmla="*/ 9 h 12"/>
                <a:gd name="T14" fmla="*/ 4 w 7"/>
                <a:gd name="T15" fmla="*/ 7 h 12"/>
                <a:gd name="T16" fmla="*/ 3 w 7"/>
                <a:gd name="T17" fmla="*/ 2 h 12"/>
                <a:gd name="T18" fmla="*/ 2 w 7"/>
                <a:gd name="T19" fmla="*/ 6 h 12"/>
                <a:gd name="T20" fmla="*/ 4 w 7"/>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7" y="5"/>
                  </a:moveTo>
                  <a:cubicBezTo>
                    <a:pt x="7" y="7"/>
                    <a:pt x="6" y="9"/>
                    <a:pt x="6" y="11"/>
                  </a:cubicBezTo>
                  <a:cubicBezTo>
                    <a:pt x="5" y="12"/>
                    <a:pt x="3" y="12"/>
                    <a:pt x="2" y="11"/>
                  </a:cubicBezTo>
                  <a:cubicBezTo>
                    <a:pt x="0" y="9"/>
                    <a:pt x="0" y="6"/>
                    <a:pt x="0" y="3"/>
                  </a:cubicBezTo>
                  <a:cubicBezTo>
                    <a:pt x="0" y="1"/>
                    <a:pt x="3" y="0"/>
                    <a:pt x="5" y="1"/>
                  </a:cubicBezTo>
                  <a:cubicBezTo>
                    <a:pt x="7" y="2"/>
                    <a:pt x="7" y="3"/>
                    <a:pt x="7" y="5"/>
                  </a:cubicBezTo>
                  <a:close/>
                  <a:moveTo>
                    <a:pt x="4" y="9"/>
                  </a:moveTo>
                  <a:cubicBezTo>
                    <a:pt x="4" y="8"/>
                    <a:pt x="4" y="8"/>
                    <a:pt x="4" y="7"/>
                  </a:cubicBezTo>
                  <a:cubicBezTo>
                    <a:pt x="5" y="4"/>
                    <a:pt x="5" y="4"/>
                    <a:pt x="3" y="2"/>
                  </a:cubicBezTo>
                  <a:cubicBezTo>
                    <a:pt x="3" y="4"/>
                    <a:pt x="1" y="4"/>
                    <a:pt x="2" y="6"/>
                  </a:cubicBezTo>
                  <a:cubicBezTo>
                    <a:pt x="3" y="7"/>
                    <a:pt x="2" y="9"/>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6" name="Freeform 277"/>
            <p:cNvSpPr>
              <a:spLocks noEditPoints="1"/>
            </p:cNvSpPr>
            <p:nvPr/>
          </p:nvSpPr>
          <p:spPr bwMode="auto">
            <a:xfrm>
              <a:off x="6099175" y="4002088"/>
              <a:ext cx="31750" cy="39688"/>
            </a:xfrm>
            <a:custGeom>
              <a:avLst/>
              <a:gdLst>
                <a:gd name="T0" fmla="*/ 1 w 8"/>
                <a:gd name="T1" fmla="*/ 9 h 10"/>
                <a:gd name="T2" fmla="*/ 1 w 8"/>
                <a:gd name="T3" fmla="*/ 7 h 10"/>
                <a:gd name="T4" fmla="*/ 0 w 8"/>
                <a:gd name="T5" fmla="*/ 4 h 10"/>
                <a:gd name="T6" fmla="*/ 0 w 8"/>
                <a:gd name="T7" fmla="*/ 2 h 10"/>
                <a:gd name="T8" fmla="*/ 1 w 8"/>
                <a:gd name="T9" fmla="*/ 0 h 10"/>
                <a:gd name="T10" fmla="*/ 4 w 8"/>
                <a:gd name="T11" fmla="*/ 0 h 10"/>
                <a:gd name="T12" fmla="*/ 4 w 8"/>
                <a:gd name="T13" fmla="*/ 0 h 10"/>
                <a:gd name="T14" fmla="*/ 7 w 8"/>
                <a:gd name="T15" fmla="*/ 2 h 10"/>
                <a:gd name="T16" fmla="*/ 6 w 8"/>
                <a:gd name="T17" fmla="*/ 7 h 10"/>
                <a:gd name="T18" fmla="*/ 5 w 8"/>
                <a:gd name="T19" fmla="*/ 8 h 10"/>
                <a:gd name="T20" fmla="*/ 1 w 8"/>
                <a:gd name="T21" fmla="*/ 9 h 10"/>
                <a:gd name="T22" fmla="*/ 3 w 8"/>
                <a:gd name="T23" fmla="*/ 7 h 10"/>
                <a:gd name="T24" fmla="*/ 5 w 8"/>
                <a:gd name="T25" fmla="*/ 6 h 10"/>
                <a:gd name="T26" fmla="*/ 5 w 8"/>
                <a:gd name="T27" fmla="*/ 2 h 10"/>
                <a:gd name="T28" fmla="*/ 2 w 8"/>
                <a:gd name="T29" fmla="*/ 2 h 10"/>
                <a:gd name="T30" fmla="*/ 3 w 8"/>
                <a:gd name="T31"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1" y="9"/>
                  </a:moveTo>
                  <a:cubicBezTo>
                    <a:pt x="1" y="8"/>
                    <a:pt x="1" y="8"/>
                    <a:pt x="1" y="7"/>
                  </a:cubicBezTo>
                  <a:cubicBezTo>
                    <a:pt x="1" y="6"/>
                    <a:pt x="1" y="5"/>
                    <a:pt x="0" y="4"/>
                  </a:cubicBezTo>
                  <a:cubicBezTo>
                    <a:pt x="0" y="4"/>
                    <a:pt x="0" y="3"/>
                    <a:pt x="0" y="2"/>
                  </a:cubicBezTo>
                  <a:cubicBezTo>
                    <a:pt x="0" y="1"/>
                    <a:pt x="0" y="0"/>
                    <a:pt x="1" y="0"/>
                  </a:cubicBezTo>
                  <a:cubicBezTo>
                    <a:pt x="2" y="0"/>
                    <a:pt x="3" y="0"/>
                    <a:pt x="4" y="0"/>
                  </a:cubicBezTo>
                  <a:cubicBezTo>
                    <a:pt x="4" y="0"/>
                    <a:pt x="4" y="0"/>
                    <a:pt x="4" y="0"/>
                  </a:cubicBezTo>
                  <a:cubicBezTo>
                    <a:pt x="6" y="0"/>
                    <a:pt x="7" y="1"/>
                    <a:pt x="7" y="2"/>
                  </a:cubicBezTo>
                  <a:cubicBezTo>
                    <a:pt x="8" y="4"/>
                    <a:pt x="8" y="5"/>
                    <a:pt x="6" y="7"/>
                  </a:cubicBezTo>
                  <a:cubicBezTo>
                    <a:pt x="6" y="7"/>
                    <a:pt x="5" y="7"/>
                    <a:pt x="5" y="8"/>
                  </a:cubicBezTo>
                  <a:cubicBezTo>
                    <a:pt x="4" y="10"/>
                    <a:pt x="2" y="10"/>
                    <a:pt x="1" y="9"/>
                  </a:cubicBezTo>
                  <a:close/>
                  <a:moveTo>
                    <a:pt x="3" y="7"/>
                  </a:moveTo>
                  <a:cubicBezTo>
                    <a:pt x="4" y="6"/>
                    <a:pt x="4" y="6"/>
                    <a:pt x="5" y="6"/>
                  </a:cubicBezTo>
                  <a:cubicBezTo>
                    <a:pt x="6" y="4"/>
                    <a:pt x="6" y="3"/>
                    <a:pt x="5" y="2"/>
                  </a:cubicBezTo>
                  <a:cubicBezTo>
                    <a:pt x="4" y="2"/>
                    <a:pt x="3" y="2"/>
                    <a:pt x="2" y="2"/>
                  </a:cubicBezTo>
                  <a:cubicBezTo>
                    <a:pt x="3" y="3"/>
                    <a:pt x="3" y="5"/>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7" name="Freeform 278"/>
            <p:cNvSpPr>
              <a:spLocks noEditPoints="1"/>
            </p:cNvSpPr>
            <p:nvPr/>
          </p:nvSpPr>
          <p:spPr bwMode="auto">
            <a:xfrm>
              <a:off x="6037263" y="4006851"/>
              <a:ext cx="23813" cy="47625"/>
            </a:xfrm>
            <a:custGeom>
              <a:avLst/>
              <a:gdLst>
                <a:gd name="T0" fmla="*/ 2 w 6"/>
                <a:gd name="T1" fmla="*/ 0 h 12"/>
                <a:gd name="T2" fmla="*/ 5 w 6"/>
                <a:gd name="T3" fmla="*/ 4 h 12"/>
                <a:gd name="T4" fmla="*/ 5 w 6"/>
                <a:gd name="T5" fmla="*/ 4 h 12"/>
                <a:gd name="T6" fmla="*/ 4 w 6"/>
                <a:gd name="T7" fmla="*/ 10 h 12"/>
                <a:gd name="T8" fmla="*/ 2 w 6"/>
                <a:gd name="T9" fmla="*/ 12 h 12"/>
                <a:gd name="T10" fmla="*/ 1 w 6"/>
                <a:gd name="T11" fmla="*/ 10 h 12"/>
                <a:gd name="T12" fmla="*/ 0 w 6"/>
                <a:gd name="T13" fmla="*/ 4 h 12"/>
                <a:gd name="T14" fmla="*/ 1 w 6"/>
                <a:gd name="T15" fmla="*/ 2 h 12"/>
                <a:gd name="T16" fmla="*/ 2 w 6"/>
                <a:gd name="T17" fmla="*/ 0 h 12"/>
                <a:gd name="T18" fmla="*/ 2 w 6"/>
                <a:gd name="T19" fmla="*/ 4 h 12"/>
                <a:gd name="T20" fmla="*/ 3 w 6"/>
                <a:gd name="T21" fmla="*/ 8 h 12"/>
                <a:gd name="T22" fmla="*/ 2 w 6"/>
                <a:gd name="T23"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12">
                  <a:moveTo>
                    <a:pt x="2" y="0"/>
                  </a:moveTo>
                  <a:cubicBezTo>
                    <a:pt x="3" y="1"/>
                    <a:pt x="4" y="2"/>
                    <a:pt x="5" y="4"/>
                  </a:cubicBezTo>
                  <a:cubicBezTo>
                    <a:pt x="5" y="4"/>
                    <a:pt x="5" y="4"/>
                    <a:pt x="5" y="4"/>
                  </a:cubicBezTo>
                  <a:cubicBezTo>
                    <a:pt x="5" y="6"/>
                    <a:pt x="6" y="8"/>
                    <a:pt x="4" y="10"/>
                  </a:cubicBezTo>
                  <a:cubicBezTo>
                    <a:pt x="4" y="11"/>
                    <a:pt x="3" y="12"/>
                    <a:pt x="2" y="12"/>
                  </a:cubicBezTo>
                  <a:cubicBezTo>
                    <a:pt x="2" y="12"/>
                    <a:pt x="1" y="11"/>
                    <a:pt x="1" y="10"/>
                  </a:cubicBezTo>
                  <a:cubicBezTo>
                    <a:pt x="0" y="8"/>
                    <a:pt x="0" y="6"/>
                    <a:pt x="0" y="4"/>
                  </a:cubicBezTo>
                  <a:cubicBezTo>
                    <a:pt x="0" y="4"/>
                    <a:pt x="0" y="3"/>
                    <a:pt x="1" y="2"/>
                  </a:cubicBezTo>
                  <a:cubicBezTo>
                    <a:pt x="1" y="1"/>
                    <a:pt x="1" y="1"/>
                    <a:pt x="2" y="0"/>
                  </a:cubicBezTo>
                  <a:close/>
                  <a:moveTo>
                    <a:pt x="2" y="4"/>
                  </a:moveTo>
                  <a:cubicBezTo>
                    <a:pt x="2" y="8"/>
                    <a:pt x="2" y="9"/>
                    <a:pt x="3" y="8"/>
                  </a:cubicBezTo>
                  <a:cubicBezTo>
                    <a:pt x="3" y="7"/>
                    <a:pt x="4"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8" name="Freeform 279"/>
            <p:cNvSpPr>
              <a:spLocks/>
            </p:cNvSpPr>
            <p:nvPr/>
          </p:nvSpPr>
          <p:spPr bwMode="auto">
            <a:xfrm>
              <a:off x="6127750" y="3881438"/>
              <a:ext cx="11113" cy="15875"/>
            </a:xfrm>
            <a:custGeom>
              <a:avLst/>
              <a:gdLst>
                <a:gd name="T0" fmla="*/ 1 w 3"/>
                <a:gd name="T1" fmla="*/ 0 h 4"/>
                <a:gd name="T2" fmla="*/ 2 w 3"/>
                <a:gd name="T3" fmla="*/ 1 h 4"/>
                <a:gd name="T4" fmla="*/ 1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1"/>
                    <a:pt x="2" y="1"/>
                    <a:pt x="2" y="1"/>
                  </a:cubicBezTo>
                  <a:cubicBezTo>
                    <a:pt x="3" y="2"/>
                    <a:pt x="3" y="3"/>
                    <a:pt x="1" y="4"/>
                  </a:cubicBezTo>
                  <a:cubicBezTo>
                    <a:pt x="0" y="3"/>
                    <a:pt x="1"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9" name="Freeform 280"/>
            <p:cNvSpPr>
              <a:spLocks/>
            </p:cNvSpPr>
            <p:nvPr/>
          </p:nvSpPr>
          <p:spPr bwMode="auto">
            <a:xfrm>
              <a:off x="6194425" y="3860801"/>
              <a:ext cx="11113" cy="28575"/>
            </a:xfrm>
            <a:custGeom>
              <a:avLst/>
              <a:gdLst>
                <a:gd name="T0" fmla="*/ 1 w 3"/>
                <a:gd name="T1" fmla="*/ 0 h 7"/>
                <a:gd name="T2" fmla="*/ 2 w 3"/>
                <a:gd name="T3" fmla="*/ 4 h 7"/>
                <a:gd name="T4" fmla="*/ 2 w 3"/>
                <a:gd name="T5" fmla="*/ 6 h 7"/>
                <a:gd name="T6" fmla="*/ 0 w 3"/>
                <a:gd name="T7" fmla="*/ 5 h 7"/>
                <a:gd name="T8" fmla="*/ 0 w 3"/>
                <a:gd name="T9" fmla="*/ 2 h 7"/>
                <a:gd name="T10" fmla="*/ 1 w 3"/>
                <a:gd name="T11" fmla="*/ 0 h 7"/>
              </a:gdLst>
              <a:ahLst/>
              <a:cxnLst>
                <a:cxn ang="0">
                  <a:pos x="T0" y="T1"/>
                </a:cxn>
                <a:cxn ang="0">
                  <a:pos x="T2" y="T3"/>
                </a:cxn>
                <a:cxn ang="0">
                  <a:pos x="T4" y="T5"/>
                </a:cxn>
                <a:cxn ang="0">
                  <a:pos x="T6" y="T7"/>
                </a:cxn>
                <a:cxn ang="0">
                  <a:pos x="T8" y="T9"/>
                </a:cxn>
                <a:cxn ang="0">
                  <a:pos x="T10" y="T11"/>
                </a:cxn>
              </a:cxnLst>
              <a:rect l="0" t="0" r="r" b="b"/>
              <a:pathLst>
                <a:path w="3" h="7">
                  <a:moveTo>
                    <a:pt x="1" y="0"/>
                  </a:moveTo>
                  <a:cubicBezTo>
                    <a:pt x="3" y="1"/>
                    <a:pt x="3" y="2"/>
                    <a:pt x="2" y="4"/>
                  </a:cubicBezTo>
                  <a:cubicBezTo>
                    <a:pt x="2" y="5"/>
                    <a:pt x="2" y="6"/>
                    <a:pt x="2" y="6"/>
                  </a:cubicBezTo>
                  <a:cubicBezTo>
                    <a:pt x="1" y="7"/>
                    <a:pt x="0" y="6"/>
                    <a:pt x="0" y="5"/>
                  </a:cubicBezTo>
                  <a:cubicBezTo>
                    <a:pt x="0" y="4"/>
                    <a:pt x="0" y="3"/>
                    <a:pt x="0" y="2"/>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0" name="Freeform 281"/>
            <p:cNvSpPr>
              <a:spLocks/>
            </p:cNvSpPr>
            <p:nvPr/>
          </p:nvSpPr>
          <p:spPr bwMode="auto">
            <a:xfrm>
              <a:off x="6229350" y="3852863"/>
              <a:ext cx="12700" cy="20638"/>
            </a:xfrm>
            <a:custGeom>
              <a:avLst/>
              <a:gdLst>
                <a:gd name="T0" fmla="*/ 0 w 3"/>
                <a:gd name="T1" fmla="*/ 0 h 5"/>
                <a:gd name="T2" fmla="*/ 2 w 3"/>
                <a:gd name="T3" fmla="*/ 0 h 5"/>
                <a:gd name="T4" fmla="*/ 3 w 3"/>
                <a:gd name="T5" fmla="*/ 4 h 5"/>
                <a:gd name="T6" fmla="*/ 1 w 3"/>
                <a:gd name="T7" fmla="*/ 5 h 5"/>
                <a:gd name="T8" fmla="*/ 0 w 3"/>
                <a:gd name="T9" fmla="*/ 0 h 5"/>
              </a:gdLst>
              <a:ahLst/>
              <a:cxnLst>
                <a:cxn ang="0">
                  <a:pos x="T0" y="T1"/>
                </a:cxn>
                <a:cxn ang="0">
                  <a:pos x="T2" y="T3"/>
                </a:cxn>
                <a:cxn ang="0">
                  <a:pos x="T4" y="T5"/>
                </a:cxn>
                <a:cxn ang="0">
                  <a:pos x="T6" y="T7"/>
                </a:cxn>
                <a:cxn ang="0">
                  <a:pos x="T8" y="T9"/>
                </a:cxn>
              </a:cxnLst>
              <a:rect l="0" t="0" r="r" b="b"/>
              <a:pathLst>
                <a:path w="3" h="5">
                  <a:moveTo>
                    <a:pt x="0" y="0"/>
                  </a:moveTo>
                  <a:cubicBezTo>
                    <a:pt x="1" y="0"/>
                    <a:pt x="2" y="0"/>
                    <a:pt x="2" y="0"/>
                  </a:cubicBezTo>
                  <a:cubicBezTo>
                    <a:pt x="3" y="1"/>
                    <a:pt x="3" y="3"/>
                    <a:pt x="3" y="4"/>
                  </a:cubicBezTo>
                  <a:cubicBezTo>
                    <a:pt x="2" y="4"/>
                    <a:pt x="2" y="5"/>
                    <a:pt x="1" y="5"/>
                  </a:cubicBezTo>
                  <a:cubicBezTo>
                    <a:pt x="1" y="3"/>
                    <a:pt x="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1" name="Freeform 282"/>
            <p:cNvSpPr>
              <a:spLocks/>
            </p:cNvSpPr>
            <p:nvPr/>
          </p:nvSpPr>
          <p:spPr bwMode="auto">
            <a:xfrm>
              <a:off x="6162675" y="3865563"/>
              <a:ext cx="7938" cy="19050"/>
            </a:xfrm>
            <a:custGeom>
              <a:avLst/>
              <a:gdLst>
                <a:gd name="T0" fmla="*/ 1 w 2"/>
                <a:gd name="T1" fmla="*/ 0 h 5"/>
                <a:gd name="T2" fmla="*/ 2 w 2"/>
                <a:gd name="T3" fmla="*/ 5 h 5"/>
                <a:gd name="T4" fmla="*/ 1 w 2"/>
                <a:gd name="T5" fmla="*/ 0 h 5"/>
              </a:gdLst>
              <a:ahLst/>
              <a:cxnLst>
                <a:cxn ang="0">
                  <a:pos x="T0" y="T1"/>
                </a:cxn>
                <a:cxn ang="0">
                  <a:pos x="T2" y="T3"/>
                </a:cxn>
                <a:cxn ang="0">
                  <a:pos x="T4" y="T5"/>
                </a:cxn>
              </a:cxnLst>
              <a:rect l="0" t="0" r="r" b="b"/>
              <a:pathLst>
                <a:path w="2" h="5">
                  <a:moveTo>
                    <a:pt x="1" y="0"/>
                  </a:moveTo>
                  <a:cubicBezTo>
                    <a:pt x="2" y="2"/>
                    <a:pt x="1" y="3"/>
                    <a:pt x="2" y="5"/>
                  </a:cubicBezTo>
                  <a:cubicBezTo>
                    <a:pt x="0" y="5"/>
                    <a:pt x="0" y="5"/>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2" name="Freeform 283"/>
            <p:cNvSpPr>
              <a:spLocks/>
            </p:cNvSpPr>
            <p:nvPr/>
          </p:nvSpPr>
          <p:spPr bwMode="auto">
            <a:xfrm>
              <a:off x="6402388" y="4010026"/>
              <a:ext cx="15875" cy="28575"/>
            </a:xfrm>
            <a:custGeom>
              <a:avLst/>
              <a:gdLst>
                <a:gd name="T0" fmla="*/ 2 w 4"/>
                <a:gd name="T1" fmla="*/ 0 h 7"/>
                <a:gd name="T2" fmla="*/ 3 w 4"/>
                <a:gd name="T3" fmla="*/ 4 h 7"/>
                <a:gd name="T4" fmla="*/ 2 w 4"/>
                <a:gd name="T5" fmla="*/ 7 h 7"/>
                <a:gd name="T6" fmla="*/ 1 w 4"/>
                <a:gd name="T7" fmla="*/ 6 h 7"/>
                <a:gd name="T8" fmla="*/ 2 w 4"/>
                <a:gd name="T9" fmla="*/ 0 h 7"/>
              </a:gdLst>
              <a:ahLst/>
              <a:cxnLst>
                <a:cxn ang="0">
                  <a:pos x="T0" y="T1"/>
                </a:cxn>
                <a:cxn ang="0">
                  <a:pos x="T2" y="T3"/>
                </a:cxn>
                <a:cxn ang="0">
                  <a:pos x="T4" y="T5"/>
                </a:cxn>
                <a:cxn ang="0">
                  <a:pos x="T6" y="T7"/>
                </a:cxn>
                <a:cxn ang="0">
                  <a:pos x="T8" y="T9"/>
                </a:cxn>
              </a:cxnLst>
              <a:rect l="0" t="0" r="r" b="b"/>
              <a:pathLst>
                <a:path w="4" h="7">
                  <a:moveTo>
                    <a:pt x="2" y="0"/>
                  </a:moveTo>
                  <a:cubicBezTo>
                    <a:pt x="3" y="1"/>
                    <a:pt x="4" y="3"/>
                    <a:pt x="3" y="4"/>
                  </a:cubicBezTo>
                  <a:cubicBezTo>
                    <a:pt x="2" y="5"/>
                    <a:pt x="2" y="6"/>
                    <a:pt x="2" y="7"/>
                  </a:cubicBezTo>
                  <a:cubicBezTo>
                    <a:pt x="2" y="6"/>
                    <a:pt x="1" y="6"/>
                    <a:pt x="1" y="6"/>
                  </a:cubicBezTo>
                  <a:cubicBezTo>
                    <a:pt x="0" y="4"/>
                    <a:pt x="0"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3" name="Freeform 284"/>
            <p:cNvSpPr>
              <a:spLocks/>
            </p:cNvSpPr>
            <p:nvPr/>
          </p:nvSpPr>
          <p:spPr bwMode="auto">
            <a:xfrm>
              <a:off x="6348413" y="4025901"/>
              <a:ext cx="6350" cy="15875"/>
            </a:xfrm>
            <a:custGeom>
              <a:avLst/>
              <a:gdLst>
                <a:gd name="T0" fmla="*/ 0 w 2"/>
                <a:gd name="T1" fmla="*/ 0 h 4"/>
                <a:gd name="T2" fmla="*/ 2 w 2"/>
                <a:gd name="T3" fmla="*/ 1 h 4"/>
                <a:gd name="T4" fmla="*/ 1 w 2"/>
                <a:gd name="T5" fmla="*/ 4 h 4"/>
                <a:gd name="T6" fmla="*/ 0 w 2"/>
                <a:gd name="T7" fmla="*/ 4 h 4"/>
                <a:gd name="T8" fmla="*/ 0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cubicBezTo>
                    <a:pt x="1" y="0"/>
                    <a:pt x="2" y="1"/>
                    <a:pt x="2" y="1"/>
                  </a:cubicBezTo>
                  <a:cubicBezTo>
                    <a:pt x="2" y="2"/>
                    <a:pt x="1" y="3"/>
                    <a:pt x="1" y="4"/>
                  </a:cubicBezTo>
                  <a:cubicBezTo>
                    <a:pt x="1" y="4"/>
                    <a:pt x="0" y="4"/>
                    <a:pt x="0" y="4"/>
                  </a:cubicBezTo>
                  <a:cubicBezTo>
                    <a:pt x="0" y="3"/>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4" name="Freeform 285"/>
            <p:cNvSpPr>
              <a:spLocks/>
            </p:cNvSpPr>
            <p:nvPr/>
          </p:nvSpPr>
          <p:spPr bwMode="auto">
            <a:xfrm>
              <a:off x="6434138" y="4006851"/>
              <a:ext cx="11113" cy="15875"/>
            </a:xfrm>
            <a:custGeom>
              <a:avLst/>
              <a:gdLst>
                <a:gd name="T0" fmla="*/ 0 w 3"/>
                <a:gd name="T1" fmla="*/ 0 h 4"/>
                <a:gd name="T2" fmla="*/ 3 w 3"/>
                <a:gd name="T3" fmla="*/ 0 h 4"/>
                <a:gd name="T4" fmla="*/ 2 w 3"/>
                <a:gd name="T5" fmla="*/ 4 h 4"/>
                <a:gd name="T6" fmla="*/ 1 w 3"/>
                <a:gd name="T7" fmla="*/ 4 h 4"/>
                <a:gd name="T8" fmla="*/ 1 w 3"/>
                <a:gd name="T9" fmla="*/ 4 h 4"/>
                <a:gd name="T10" fmla="*/ 0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0" y="0"/>
                  </a:moveTo>
                  <a:cubicBezTo>
                    <a:pt x="1" y="0"/>
                    <a:pt x="2" y="0"/>
                    <a:pt x="3" y="0"/>
                  </a:cubicBezTo>
                  <a:cubicBezTo>
                    <a:pt x="3" y="1"/>
                    <a:pt x="3" y="3"/>
                    <a:pt x="2" y="4"/>
                  </a:cubicBezTo>
                  <a:cubicBezTo>
                    <a:pt x="2" y="4"/>
                    <a:pt x="1" y="4"/>
                    <a:pt x="1" y="4"/>
                  </a:cubicBezTo>
                  <a:cubicBezTo>
                    <a:pt x="1" y="4"/>
                    <a:pt x="1" y="4"/>
                    <a:pt x="1" y="4"/>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5" name="Freeform 286"/>
            <p:cNvSpPr>
              <a:spLocks/>
            </p:cNvSpPr>
            <p:nvPr/>
          </p:nvSpPr>
          <p:spPr bwMode="auto">
            <a:xfrm>
              <a:off x="6375400" y="4014788"/>
              <a:ext cx="7938" cy="15875"/>
            </a:xfrm>
            <a:custGeom>
              <a:avLst/>
              <a:gdLst>
                <a:gd name="T0" fmla="*/ 1 w 2"/>
                <a:gd name="T1" fmla="*/ 0 h 4"/>
                <a:gd name="T2" fmla="*/ 2 w 2"/>
                <a:gd name="T3" fmla="*/ 4 h 4"/>
                <a:gd name="T4" fmla="*/ 1 w 2"/>
                <a:gd name="T5" fmla="*/ 4 h 4"/>
                <a:gd name="T6" fmla="*/ 0 w 2"/>
                <a:gd name="T7" fmla="*/ 4 h 4"/>
                <a:gd name="T8" fmla="*/ 1 w 2"/>
                <a:gd name="T9" fmla="*/ 0 h 4"/>
              </a:gdLst>
              <a:ahLst/>
              <a:cxnLst>
                <a:cxn ang="0">
                  <a:pos x="T0" y="T1"/>
                </a:cxn>
                <a:cxn ang="0">
                  <a:pos x="T2" y="T3"/>
                </a:cxn>
                <a:cxn ang="0">
                  <a:pos x="T4" y="T5"/>
                </a:cxn>
                <a:cxn ang="0">
                  <a:pos x="T6" y="T7"/>
                </a:cxn>
                <a:cxn ang="0">
                  <a:pos x="T8" y="T9"/>
                </a:cxn>
              </a:cxnLst>
              <a:rect l="0" t="0" r="r" b="b"/>
              <a:pathLst>
                <a:path w="2" h="4">
                  <a:moveTo>
                    <a:pt x="1" y="0"/>
                  </a:moveTo>
                  <a:cubicBezTo>
                    <a:pt x="2" y="1"/>
                    <a:pt x="2" y="3"/>
                    <a:pt x="2" y="4"/>
                  </a:cubicBezTo>
                  <a:cubicBezTo>
                    <a:pt x="1" y="4"/>
                    <a:pt x="1" y="4"/>
                    <a:pt x="1" y="4"/>
                  </a:cubicBezTo>
                  <a:cubicBezTo>
                    <a:pt x="1" y="4"/>
                    <a:pt x="0" y="4"/>
                    <a:pt x="0" y="4"/>
                  </a:cubicBezTo>
                  <a:cubicBezTo>
                    <a:pt x="1"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6" name="Freeform 287"/>
            <p:cNvSpPr>
              <a:spLocks/>
            </p:cNvSpPr>
            <p:nvPr/>
          </p:nvSpPr>
          <p:spPr bwMode="auto">
            <a:xfrm>
              <a:off x="6005513" y="4038601"/>
              <a:ext cx="11113" cy="15875"/>
            </a:xfrm>
            <a:custGeom>
              <a:avLst/>
              <a:gdLst>
                <a:gd name="T0" fmla="*/ 1 w 3"/>
                <a:gd name="T1" fmla="*/ 0 h 4"/>
                <a:gd name="T2" fmla="*/ 3 w 3"/>
                <a:gd name="T3" fmla="*/ 1 h 4"/>
                <a:gd name="T4" fmla="*/ 2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0"/>
                    <a:pt x="2" y="0"/>
                    <a:pt x="3" y="1"/>
                  </a:cubicBezTo>
                  <a:cubicBezTo>
                    <a:pt x="3" y="2"/>
                    <a:pt x="3" y="3"/>
                    <a:pt x="2" y="4"/>
                  </a:cubicBezTo>
                  <a:cubicBezTo>
                    <a:pt x="0"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7" name="Freeform 288"/>
            <p:cNvSpPr>
              <a:spLocks/>
            </p:cNvSpPr>
            <p:nvPr/>
          </p:nvSpPr>
          <p:spPr bwMode="auto">
            <a:xfrm>
              <a:off x="6069013" y="4014788"/>
              <a:ext cx="15875" cy="26988"/>
            </a:xfrm>
            <a:custGeom>
              <a:avLst/>
              <a:gdLst>
                <a:gd name="T0" fmla="*/ 3 w 4"/>
                <a:gd name="T1" fmla="*/ 7 h 7"/>
                <a:gd name="T2" fmla="*/ 1 w 4"/>
                <a:gd name="T3" fmla="*/ 4 h 7"/>
                <a:gd name="T4" fmla="*/ 2 w 4"/>
                <a:gd name="T5" fmla="*/ 0 h 7"/>
                <a:gd name="T6" fmla="*/ 3 w 4"/>
                <a:gd name="T7" fmla="*/ 5 h 7"/>
                <a:gd name="T8" fmla="*/ 3 w 4"/>
                <a:gd name="T9" fmla="*/ 7 h 7"/>
              </a:gdLst>
              <a:ahLst/>
              <a:cxnLst>
                <a:cxn ang="0">
                  <a:pos x="T0" y="T1"/>
                </a:cxn>
                <a:cxn ang="0">
                  <a:pos x="T2" y="T3"/>
                </a:cxn>
                <a:cxn ang="0">
                  <a:pos x="T4" y="T5"/>
                </a:cxn>
                <a:cxn ang="0">
                  <a:pos x="T6" y="T7"/>
                </a:cxn>
                <a:cxn ang="0">
                  <a:pos x="T8" y="T9"/>
                </a:cxn>
              </a:cxnLst>
              <a:rect l="0" t="0" r="r" b="b"/>
              <a:pathLst>
                <a:path w="4" h="7">
                  <a:moveTo>
                    <a:pt x="3" y="7"/>
                  </a:moveTo>
                  <a:cubicBezTo>
                    <a:pt x="1" y="7"/>
                    <a:pt x="2" y="5"/>
                    <a:pt x="1" y="4"/>
                  </a:cubicBezTo>
                  <a:cubicBezTo>
                    <a:pt x="0" y="2"/>
                    <a:pt x="2" y="2"/>
                    <a:pt x="2" y="0"/>
                  </a:cubicBezTo>
                  <a:cubicBezTo>
                    <a:pt x="4" y="2"/>
                    <a:pt x="4" y="2"/>
                    <a:pt x="3" y="5"/>
                  </a:cubicBezTo>
                  <a:cubicBezTo>
                    <a:pt x="3" y="6"/>
                    <a:pt x="3" y="6"/>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8" name="Freeform 289"/>
            <p:cNvSpPr>
              <a:spLocks/>
            </p:cNvSpPr>
            <p:nvPr/>
          </p:nvSpPr>
          <p:spPr bwMode="auto">
            <a:xfrm>
              <a:off x="6107113" y="4010026"/>
              <a:ext cx="15875" cy="20638"/>
            </a:xfrm>
            <a:custGeom>
              <a:avLst/>
              <a:gdLst>
                <a:gd name="T0" fmla="*/ 1 w 4"/>
                <a:gd name="T1" fmla="*/ 5 h 5"/>
                <a:gd name="T2" fmla="*/ 0 w 4"/>
                <a:gd name="T3" fmla="*/ 0 h 5"/>
                <a:gd name="T4" fmla="*/ 3 w 4"/>
                <a:gd name="T5" fmla="*/ 0 h 5"/>
                <a:gd name="T6" fmla="*/ 3 w 4"/>
                <a:gd name="T7" fmla="*/ 4 h 5"/>
                <a:gd name="T8" fmla="*/ 1 w 4"/>
                <a:gd name="T9" fmla="*/ 5 h 5"/>
              </a:gdLst>
              <a:ahLst/>
              <a:cxnLst>
                <a:cxn ang="0">
                  <a:pos x="T0" y="T1"/>
                </a:cxn>
                <a:cxn ang="0">
                  <a:pos x="T2" y="T3"/>
                </a:cxn>
                <a:cxn ang="0">
                  <a:pos x="T4" y="T5"/>
                </a:cxn>
                <a:cxn ang="0">
                  <a:pos x="T6" y="T7"/>
                </a:cxn>
                <a:cxn ang="0">
                  <a:pos x="T8" y="T9"/>
                </a:cxn>
              </a:cxnLst>
              <a:rect l="0" t="0" r="r" b="b"/>
              <a:pathLst>
                <a:path w="4" h="5">
                  <a:moveTo>
                    <a:pt x="1" y="5"/>
                  </a:moveTo>
                  <a:cubicBezTo>
                    <a:pt x="1" y="3"/>
                    <a:pt x="1" y="1"/>
                    <a:pt x="0" y="0"/>
                  </a:cubicBezTo>
                  <a:cubicBezTo>
                    <a:pt x="1" y="0"/>
                    <a:pt x="2" y="0"/>
                    <a:pt x="3" y="0"/>
                  </a:cubicBezTo>
                  <a:cubicBezTo>
                    <a:pt x="4" y="1"/>
                    <a:pt x="4" y="2"/>
                    <a:pt x="3" y="4"/>
                  </a:cubicBezTo>
                  <a:cubicBezTo>
                    <a:pt x="2" y="4"/>
                    <a:pt x="2"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9" name="Freeform 290"/>
            <p:cNvSpPr>
              <a:spLocks/>
            </p:cNvSpPr>
            <p:nvPr/>
          </p:nvSpPr>
          <p:spPr bwMode="auto">
            <a:xfrm>
              <a:off x="6045200" y="4022726"/>
              <a:ext cx="7938" cy="19050"/>
            </a:xfrm>
            <a:custGeom>
              <a:avLst/>
              <a:gdLst>
                <a:gd name="T0" fmla="*/ 0 w 2"/>
                <a:gd name="T1" fmla="*/ 0 h 5"/>
                <a:gd name="T2" fmla="*/ 1 w 2"/>
                <a:gd name="T3" fmla="*/ 4 h 5"/>
                <a:gd name="T4" fmla="*/ 0 w 2"/>
                <a:gd name="T5" fmla="*/ 0 h 5"/>
              </a:gdLst>
              <a:ahLst/>
              <a:cxnLst>
                <a:cxn ang="0">
                  <a:pos x="T0" y="T1"/>
                </a:cxn>
                <a:cxn ang="0">
                  <a:pos x="T2" y="T3"/>
                </a:cxn>
                <a:cxn ang="0">
                  <a:pos x="T4" y="T5"/>
                </a:cxn>
              </a:cxnLst>
              <a:rect l="0" t="0" r="r" b="b"/>
              <a:pathLst>
                <a:path w="2" h="5">
                  <a:moveTo>
                    <a:pt x="0" y="0"/>
                  </a:moveTo>
                  <a:cubicBezTo>
                    <a:pt x="2" y="1"/>
                    <a:pt x="1" y="3"/>
                    <a:pt x="1" y="4"/>
                  </a:cubicBezTo>
                  <a:cubicBezTo>
                    <a:pt x="0" y="5"/>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290" name="Rectangle 289"/>
          <p:cNvSpPr/>
          <p:nvPr>
            <p:custDataLst>
              <p:tags r:id="rId6"/>
            </p:custDataLst>
          </p:nvPr>
        </p:nvSpPr>
        <p:spPr>
          <a:xfrm>
            <a:off x="205458" y="972000"/>
            <a:ext cx="241982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algn="ctr"/>
            <a:r>
              <a:rPr lang="es-ES" sz="800" b="1" dirty="0" smtClean="0"/>
              <a:t>Liderazgo (organización efectiva y respetada)</a:t>
            </a:r>
            <a:endParaRPr lang="es-CL" sz="800" b="1" dirty="0">
              <a:solidFill>
                <a:srgbClr val="FFFFFF"/>
              </a:solidFill>
            </a:endParaRPr>
          </a:p>
        </p:txBody>
      </p:sp>
      <p:sp>
        <p:nvSpPr>
          <p:cNvPr id="293" name="Rectangle 292"/>
          <p:cNvSpPr/>
          <p:nvPr/>
        </p:nvSpPr>
        <p:spPr>
          <a:xfrm>
            <a:off x="205458" y="1438722"/>
            <a:ext cx="702000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solidFill>
                  <a:srgbClr val="FFFFFF"/>
                </a:solidFill>
              </a:rPr>
              <a:t>Objetivos</a:t>
            </a:r>
            <a:endParaRPr lang="es-CL" sz="1000" b="1" dirty="0">
              <a:solidFill>
                <a:srgbClr val="FFFFFF"/>
              </a:solidFill>
            </a:endParaRPr>
          </a:p>
        </p:txBody>
      </p:sp>
      <p:grpSp>
        <p:nvGrpSpPr>
          <p:cNvPr id="294" name="Group 293"/>
          <p:cNvGrpSpPr/>
          <p:nvPr/>
        </p:nvGrpSpPr>
        <p:grpSpPr>
          <a:xfrm>
            <a:off x="298674" y="1474722"/>
            <a:ext cx="252000" cy="288000"/>
            <a:chOff x="2244725" y="5132388"/>
            <a:chExt cx="444500" cy="790575"/>
          </a:xfrm>
          <a:solidFill>
            <a:schemeClr val="bg1"/>
          </a:solidFill>
        </p:grpSpPr>
        <p:sp>
          <p:nvSpPr>
            <p:cNvPr id="295" name="Freeform 213"/>
            <p:cNvSpPr>
              <a:spLocks/>
            </p:cNvSpPr>
            <p:nvPr/>
          </p:nvSpPr>
          <p:spPr bwMode="auto">
            <a:xfrm>
              <a:off x="2400300" y="5132388"/>
              <a:ext cx="112713" cy="98425"/>
            </a:xfrm>
            <a:custGeom>
              <a:avLst/>
              <a:gdLst>
                <a:gd name="T0" fmla="*/ 13 w 16"/>
                <a:gd name="T1" fmla="*/ 0 h 14"/>
                <a:gd name="T2" fmla="*/ 15 w 16"/>
                <a:gd name="T3" fmla="*/ 0 h 14"/>
                <a:gd name="T4" fmla="*/ 15 w 16"/>
                <a:gd name="T5" fmla="*/ 13 h 14"/>
                <a:gd name="T6" fmla="*/ 7 w 16"/>
                <a:gd name="T7" fmla="*/ 5 h 14"/>
                <a:gd name="T8" fmla="*/ 5 w 16"/>
                <a:gd name="T9" fmla="*/ 14 h 14"/>
                <a:gd name="T10" fmla="*/ 5 w 16"/>
                <a:gd name="T11" fmla="*/ 1 h 14"/>
                <a:gd name="T12" fmla="*/ 12 w 16"/>
                <a:gd name="T13" fmla="*/ 7 h 14"/>
                <a:gd name="T14" fmla="*/ 13 w 16"/>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4">
                  <a:moveTo>
                    <a:pt x="13" y="0"/>
                  </a:moveTo>
                  <a:cubicBezTo>
                    <a:pt x="14" y="0"/>
                    <a:pt x="14" y="0"/>
                    <a:pt x="15" y="0"/>
                  </a:cubicBezTo>
                  <a:cubicBezTo>
                    <a:pt x="14" y="5"/>
                    <a:pt x="16" y="10"/>
                    <a:pt x="15" y="13"/>
                  </a:cubicBezTo>
                  <a:cubicBezTo>
                    <a:pt x="11" y="12"/>
                    <a:pt x="9" y="8"/>
                    <a:pt x="7" y="5"/>
                  </a:cubicBezTo>
                  <a:cubicBezTo>
                    <a:pt x="6" y="8"/>
                    <a:pt x="7" y="13"/>
                    <a:pt x="5" y="14"/>
                  </a:cubicBezTo>
                  <a:cubicBezTo>
                    <a:pt x="0" y="12"/>
                    <a:pt x="5" y="5"/>
                    <a:pt x="5" y="1"/>
                  </a:cubicBezTo>
                  <a:cubicBezTo>
                    <a:pt x="9" y="2"/>
                    <a:pt x="9" y="6"/>
                    <a:pt x="12" y="7"/>
                  </a:cubicBezTo>
                  <a:cubicBezTo>
                    <a:pt x="13" y="5"/>
                    <a:pt x="12" y="2"/>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6" name="Freeform 219"/>
            <p:cNvSpPr>
              <a:spLocks noEditPoints="1"/>
            </p:cNvSpPr>
            <p:nvPr/>
          </p:nvSpPr>
          <p:spPr bwMode="auto">
            <a:xfrm>
              <a:off x="2287588" y="5259388"/>
              <a:ext cx="360363" cy="536575"/>
            </a:xfrm>
            <a:custGeom>
              <a:avLst/>
              <a:gdLst>
                <a:gd name="T0" fmla="*/ 51 w 51"/>
                <a:gd name="T1" fmla="*/ 0 h 76"/>
                <a:gd name="T2" fmla="*/ 42 w 51"/>
                <a:gd name="T3" fmla="*/ 19 h 76"/>
                <a:gd name="T4" fmla="*/ 32 w 51"/>
                <a:gd name="T5" fmla="*/ 43 h 76"/>
                <a:gd name="T6" fmla="*/ 0 w 51"/>
                <a:gd name="T7" fmla="*/ 76 h 76"/>
                <a:gd name="T8" fmla="*/ 12 w 51"/>
                <a:gd name="T9" fmla="*/ 45 h 76"/>
                <a:gd name="T10" fmla="*/ 18 w 51"/>
                <a:gd name="T11" fmla="*/ 32 h 76"/>
                <a:gd name="T12" fmla="*/ 26 w 51"/>
                <a:gd name="T13" fmla="*/ 25 h 76"/>
                <a:gd name="T14" fmla="*/ 40 w 51"/>
                <a:gd name="T15" fmla="*/ 10 h 76"/>
                <a:gd name="T16" fmla="*/ 49 w 51"/>
                <a:gd name="T17" fmla="*/ 0 h 76"/>
                <a:gd name="T18" fmla="*/ 51 w 51"/>
                <a:gd name="T19" fmla="*/ 0 h 76"/>
                <a:gd name="T20" fmla="*/ 41 w 51"/>
                <a:gd name="T21" fmla="*/ 16 h 76"/>
                <a:gd name="T22" fmla="*/ 44 w 51"/>
                <a:gd name="T23" fmla="*/ 9 h 76"/>
                <a:gd name="T24" fmla="*/ 41 w 51"/>
                <a:gd name="T25" fmla="*/ 16 h 76"/>
                <a:gd name="T26" fmla="*/ 39 w 51"/>
                <a:gd name="T27" fmla="*/ 22 h 76"/>
                <a:gd name="T28" fmla="*/ 38 w 51"/>
                <a:gd name="T29" fmla="*/ 16 h 76"/>
                <a:gd name="T30" fmla="*/ 39 w 51"/>
                <a:gd name="T31" fmla="*/ 22 h 76"/>
                <a:gd name="T32" fmla="*/ 32 w 51"/>
                <a:gd name="T33" fmla="*/ 22 h 76"/>
                <a:gd name="T34" fmla="*/ 35 w 51"/>
                <a:gd name="T35" fmla="*/ 28 h 76"/>
                <a:gd name="T36" fmla="*/ 35 w 51"/>
                <a:gd name="T37" fmla="*/ 19 h 76"/>
                <a:gd name="T38" fmla="*/ 32 w 51"/>
                <a:gd name="T39" fmla="*/ 22 h 76"/>
                <a:gd name="T40" fmla="*/ 32 w 51"/>
                <a:gd name="T41" fmla="*/ 35 h 76"/>
                <a:gd name="T42" fmla="*/ 30 w 51"/>
                <a:gd name="T43" fmla="*/ 23 h 76"/>
                <a:gd name="T44" fmla="*/ 32 w 51"/>
                <a:gd name="T45" fmla="*/ 35 h 76"/>
                <a:gd name="T46" fmla="*/ 30 w 51"/>
                <a:gd name="T47" fmla="*/ 39 h 76"/>
                <a:gd name="T48" fmla="*/ 27 w 51"/>
                <a:gd name="T49" fmla="*/ 27 h 76"/>
                <a:gd name="T50" fmla="*/ 30 w 51"/>
                <a:gd name="T51" fmla="*/ 39 h 76"/>
                <a:gd name="T52" fmla="*/ 26 w 51"/>
                <a:gd name="T53" fmla="*/ 35 h 76"/>
                <a:gd name="T54" fmla="*/ 24 w 51"/>
                <a:gd name="T55" fmla="*/ 30 h 76"/>
                <a:gd name="T56" fmla="*/ 26 w 51"/>
                <a:gd name="T57" fmla="*/ 35 h 76"/>
                <a:gd name="T58" fmla="*/ 21 w 51"/>
                <a:gd name="T59" fmla="*/ 34 h 76"/>
                <a:gd name="T60" fmla="*/ 23 w 51"/>
                <a:gd name="T61" fmla="*/ 34 h 76"/>
                <a:gd name="T62" fmla="*/ 21 w 51"/>
                <a:gd name="T63" fmla="*/ 32 h 76"/>
                <a:gd name="T64" fmla="*/ 21 w 51"/>
                <a:gd name="T65" fmla="*/ 34 h 76"/>
                <a:gd name="T66" fmla="*/ 16 w 51"/>
                <a:gd name="T67" fmla="*/ 44 h 76"/>
                <a:gd name="T68" fmla="*/ 5 w 51"/>
                <a:gd name="T69" fmla="*/ 70 h 76"/>
                <a:gd name="T70" fmla="*/ 30 w 51"/>
                <a:gd name="T71" fmla="*/ 42 h 76"/>
                <a:gd name="T72" fmla="*/ 22 w 51"/>
                <a:gd name="T73" fmla="*/ 44 h 76"/>
                <a:gd name="T74" fmla="*/ 20 w 51"/>
                <a:gd name="T75" fmla="*/ 35 h 76"/>
                <a:gd name="T76" fmla="*/ 16 w 51"/>
                <a:gd name="T77" fmla="*/ 44 h 76"/>
                <a:gd name="T78" fmla="*/ 26 w 51"/>
                <a:gd name="T79" fmla="*/ 41 h 76"/>
                <a:gd name="T80" fmla="*/ 23 w 51"/>
                <a:gd name="T81" fmla="*/ 37 h 76"/>
                <a:gd name="T82" fmla="*/ 26 w 51"/>
                <a:gd name="T83"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 h="76">
                  <a:moveTo>
                    <a:pt x="51" y="0"/>
                  </a:moveTo>
                  <a:cubicBezTo>
                    <a:pt x="49" y="7"/>
                    <a:pt x="45" y="13"/>
                    <a:pt x="42" y="19"/>
                  </a:cubicBezTo>
                  <a:cubicBezTo>
                    <a:pt x="39" y="27"/>
                    <a:pt x="34" y="33"/>
                    <a:pt x="32" y="43"/>
                  </a:cubicBezTo>
                  <a:cubicBezTo>
                    <a:pt x="22" y="54"/>
                    <a:pt x="12" y="68"/>
                    <a:pt x="0" y="76"/>
                  </a:cubicBezTo>
                  <a:cubicBezTo>
                    <a:pt x="4" y="65"/>
                    <a:pt x="8" y="55"/>
                    <a:pt x="12" y="45"/>
                  </a:cubicBezTo>
                  <a:cubicBezTo>
                    <a:pt x="14" y="41"/>
                    <a:pt x="15" y="35"/>
                    <a:pt x="18" y="32"/>
                  </a:cubicBezTo>
                  <a:cubicBezTo>
                    <a:pt x="20" y="30"/>
                    <a:pt x="23" y="28"/>
                    <a:pt x="26" y="25"/>
                  </a:cubicBezTo>
                  <a:cubicBezTo>
                    <a:pt x="30" y="20"/>
                    <a:pt x="35" y="15"/>
                    <a:pt x="40" y="10"/>
                  </a:cubicBezTo>
                  <a:cubicBezTo>
                    <a:pt x="43" y="6"/>
                    <a:pt x="48" y="5"/>
                    <a:pt x="49" y="0"/>
                  </a:cubicBezTo>
                  <a:cubicBezTo>
                    <a:pt x="50" y="0"/>
                    <a:pt x="51" y="0"/>
                    <a:pt x="51" y="0"/>
                  </a:cubicBezTo>
                  <a:close/>
                  <a:moveTo>
                    <a:pt x="41" y="16"/>
                  </a:moveTo>
                  <a:cubicBezTo>
                    <a:pt x="42" y="14"/>
                    <a:pt x="45" y="11"/>
                    <a:pt x="44" y="9"/>
                  </a:cubicBezTo>
                  <a:cubicBezTo>
                    <a:pt x="43" y="11"/>
                    <a:pt x="39" y="13"/>
                    <a:pt x="41" y="16"/>
                  </a:cubicBezTo>
                  <a:close/>
                  <a:moveTo>
                    <a:pt x="39" y="22"/>
                  </a:moveTo>
                  <a:cubicBezTo>
                    <a:pt x="39" y="20"/>
                    <a:pt x="40" y="17"/>
                    <a:pt x="38" y="16"/>
                  </a:cubicBezTo>
                  <a:cubicBezTo>
                    <a:pt x="36" y="17"/>
                    <a:pt x="37" y="21"/>
                    <a:pt x="39" y="22"/>
                  </a:cubicBezTo>
                  <a:close/>
                  <a:moveTo>
                    <a:pt x="32" y="22"/>
                  </a:moveTo>
                  <a:cubicBezTo>
                    <a:pt x="34" y="23"/>
                    <a:pt x="33" y="28"/>
                    <a:pt x="35" y="28"/>
                  </a:cubicBezTo>
                  <a:cubicBezTo>
                    <a:pt x="37" y="26"/>
                    <a:pt x="37" y="21"/>
                    <a:pt x="35" y="19"/>
                  </a:cubicBezTo>
                  <a:cubicBezTo>
                    <a:pt x="34" y="20"/>
                    <a:pt x="33" y="21"/>
                    <a:pt x="32" y="22"/>
                  </a:cubicBezTo>
                  <a:close/>
                  <a:moveTo>
                    <a:pt x="32" y="35"/>
                  </a:moveTo>
                  <a:cubicBezTo>
                    <a:pt x="34" y="31"/>
                    <a:pt x="32" y="26"/>
                    <a:pt x="30" y="23"/>
                  </a:cubicBezTo>
                  <a:cubicBezTo>
                    <a:pt x="28" y="26"/>
                    <a:pt x="32" y="31"/>
                    <a:pt x="32" y="35"/>
                  </a:cubicBezTo>
                  <a:close/>
                  <a:moveTo>
                    <a:pt x="30" y="39"/>
                  </a:moveTo>
                  <a:cubicBezTo>
                    <a:pt x="29" y="36"/>
                    <a:pt x="30" y="29"/>
                    <a:pt x="27" y="27"/>
                  </a:cubicBezTo>
                  <a:cubicBezTo>
                    <a:pt x="29" y="31"/>
                    <a:pt x="26" y="39"/>
                    <a:pt x="30" y="39"/>
                  </a:cubicBezTo>
                  <a:close/>
                  <a:moveTo>
                    <a:pt x="26" y="35"/>
                  </a:moveTo>
                  <a:cubicBezTo>
                    <a:pt x="25" y="34"/>
                    <a:pt x="26" y="31"/>
                    <a:pt x="24" y="30"/>
                  </a:cubicBezTo>
                  <a:cubicBezTo>
                    <a:pt x="23" y="31"/>
                    <a:pt x="23" y="36"/>
                    <a:pt x="26" y="35"/>
                  </a:cubicBezTo>
                  <a:close/>
                  <a:moveTo>
                    <a:pt x="21" y="34"/>
                  </a:moveTo>
                  <a:cubicBezTo>
                    <a:pt x="21" y="34"/>
                    <a:pt x="22" y="34"/>
                    <a:pt x="23" y="34"/>
                  </a:cubicBezTo>
                  <a:cubicBezTo>
                    <a:pt x="23" y="33"/>
                    <a:pt x="22" y="33"/>
                    <a:pt x="21" y="32"/>
                  </a:cubicBezTo>
                  <a:cubicBezTo>
                    <a:pt x="21" y="33"/>
                    <a:pt x="21" y="33"/>
                    <a:pt x="21" y="34"/>
                  </a:cubicBezTo>
                  <a:close/>
                  <a:moveTo>
                    <a:pt x="16" y="44"/>
                  </a:moveTo>
                  <a:cubicBezTo>
                    <a:pt x="12" y="53"/>
                    <a:pt x="7" y="62"/>
                    <a:pt x="5" y="70"/>
                  </a:cubicBezTo>
                  <a:cubicBezTo>
                    <a:pt x="13" y="61"/>
                    <a:pt x="22" y="52"/>
                    <a:pt x="30" y="42"/>
                  </a:cubicBezTo>
                  <a:cubicBezTo>
                    <a:pt x="27" y="40"/>
                    <a:pt x="26" y="45"/>
                    <a:pt x="22" y="44"/>
                  </a:cubicBezTo>
                  <a:cubicBezTo>
                    <a:pt x="19" y="43"/>
                    <a:pt x="19" y="39"/>
                    <a:pt x="20" y="35"/>
                  </a:cubicBezTo>
                  <a:cubicBezTo>
                    <a:pt x="17" y="37"/>
                    <a:pt x="17" y="41"/>
                    <a:pt x="16" y="44"/>
                  </a:cubicBezTo>
                  <a:close/>
                  <a:moveTo>
                    <a:pt x="26" y="41"/>
                  </a:moveTo>
                  <a:cubicBezTo>
                    <a:pt x="26" y="39"/>
                    <a:pt x="25" y="37"/>
                    <a:pt x="23" y="37"/>
                  </a:cubicBezTo>
                  <a:cubicBezTo>
                    <a:pt x="22" y="39"/>
                    <a:pt x="23" y="42"/>
                    <a:pt x="2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7" name="Freeform 220"/>
            <p:cNvSpPr>
              <a:spLocks/>
            </p:cNvSpPr>
            <p:nvPr/>
          </p:nvSpPr>
          <p:spPr bwMode="auto">
            <a:xfrm>
              <a:off x="2484438" y="5294313"/>
              <a:ext cx="36513" cy="63500"/>
            </a:xfrm>
            <a:custGeom>
              <a:avLst/>
              <a:gdLst>
                <a:gd name="T0" fmla="*/ 2 w 5"/>
                <a:gd name="T1" fmla="*/ 0 h 9"/>
                <a:gd name="T2" fmla="*/ 0 w 5"/>
                <a:gd name="T3" fmla="*/ 9 h 9"/>
                <a:gd name="T4" fmla="*/ 2 w 5"/>
                <a:gd name="T5" fmla="*/ 0 h 9"/>
              </a:gdLst>
              <a:ahLst/>
              <a:cxnLst>
                <a:cxn ang="0">
                  <a:pos x="T0" y="T1"/>
                </a:cxn>
                <a:cxn ang="0">
                  <a:pos x="T2" y="T3"/>
                </a:cxn>
                <a:cxn ang="0">
                  <a:pos x="T4" y="T5"/>
                </a:cxn>
              </a:cxnLst>
              <a:rect l="0" t="0" r="r" b="b"/>
              <a:pathLst>
                <a:path w="5" h="9">
                  <a:moveTo>
                    <a:pt x="2" y="0"/>
                  </a:moveTo>
                  <a:cubicBezTo>
                    <a:pt x="5" y="0"/>
                    <a:pt x="3" y="9"/>
                    <a:pt x="0" y="9"/>
                  </a:cubicBezTo>
                  <a:cubicBezTo>
                    <a:pt x="0" y="7"/>
                    <a:pt x="1" y="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8" name="Freeform 222"/>
            <p:cNvSpPr>
              <a:spLocks/>
            </p:cNvSpPr>
            <p:nvPr/>
          </p:nvSpPr>
          <p:spPr bwMode="auto">
            <a:xfrm>
              <a:off x="2420938" y="5294313"/>
              <a:ext cx="28575" cy="71438"/>
            </a:xfrm>
            <a:custGeom>
              <a:avLst/>
              <a:gdLst>
                <a:gd name="T0" fmla="*/ 0 w 4"/>
                <a:gd name="T1" fmla="*/ 0 h 10"/>
                <a:gd name="T2" fmla="*/ 2 w 4"/>
                <a:gd name="T3" fmla="*/ 0 h 10"/>
                <a:gd name="T4" fmla="*/ 2 w 4"/>
                <a:gd name="T5" fmla="*/ 10 h 10"/>
                <a:gd name="T6" fmla="*/ 0 w 4"/>
                <a:gd name="T7" fmla="*/ 0 h 10"/>
              </a:gdLst>
              <a:ahLst/>
              <a:cxnLst>
                <a:cxn ang="0">
                  <a:pos x="T0" y="T1"/>
                </a:cxn>
                <a:cxn ang="0">
                  <a:pos x="T2" y="T3"/>
                </a:cxn>
                <a:cxn ang="0">
                  <a:pos x="T4" y="T5"/>
                </a:cxn>
                <a:cxn ang="0">
                  <a:pos x="T6" y="T7"/>
                </a:cxn>
              </a:cxnLst>
              <a:rect l="0" t="0" r="r" b="b"/>
              <a:pathLst>
                <a:path w="4" h="10">
                  <a:moveTo>
                    <a:pt x="0" y="0"/>
                  </a:moveTo>
                  <a:cubicBezTo>
                    <a:pt x="1" y="0"/>
                    <a:pt x="1" y="0"/>
                    <a:pt x="2" y="0"/>
                  </a:cubicBezTo>
                  <a:cubicBezTo>
                    <a:pt x="3" y="3"/>
                    <a:pt x="4" y="7"/>
                    <a:pt x="2" y="10"/>
                  </a:cubicBezTo>
                  <a:cubicBezTo>
                    <a:pt x="0" y="9"/>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9" name="Freeform 225"/>
            <p:cNvSpPr>
              <a:spLocks/>
            </p:cNvSpPr>
            <p:nvPr/>
          </p:nvSpPr>
          <p:spPr bwMode="auto">
            <a:xfrm>
              <a:off x="2351088" y="5322888"/>
              <a:ext cx="34925" cy="57150"/>
            </a:xfrm>
            <a:custGeom>
              <a:avLst/>
              <a:gdLst>
                <a:gd name="T0" fmla="*/ 1 w 5"/>
                <a:gd name="T1" fmla="*/ 0 h 8"/>
                <a:gd name="T2" fmla="*/ 5 w 5"/>
                <a:gd name="T3" fmla="*/ 8 h 8"/>
                <a:gd name="T4" fmla="*/ 1 w 5"/>
                <a:gd name="T5" fmla="*/ 0 h 8"/>
              </a:gdLst>
              <a:ahLst/>
              <a:cxnLst>
                <a:cxn ang="0">
                  <a:pos x="T0" y="T1"/>
                </a:cxn>
                <a:cxn ang="0">
                  <a:pos x="T2" y="T3"/>
                </a:cxn>
                <a:cxn ang="0">
                  <a:pos x="T4" y="T5"/>
                </a:cxn>
              </a:cxnLst>
              <a:rect l="0" t="0" r="r" b="b"/>
              <a:pathLst>
                <a:path w="5" h="8">
                  <a:moveTo>
                    <a:pt x="1" y="0"/>
                  </a:moveTo>
                  <a:cubicBezTo>
                    <a:pt x="5" y="0"/>
                    <a:pt x="5" y="4"/>
                    <a:pt x="5" y="8"/>
                  </a:cubicBezTo>
                  <a:cubicBezTo>
                    <a:pt x="2" y="7"/>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0" name="Freeform 228"/>
            <p:cNvSpPr>
              <a:spLocks/>
            </p:cNvSpPr>
            <p:nvPr/>
          </p:nvSpPr>
          <p:spPr bwMode="auto">
            <a:xfrm>
              <a:off x="2308225" y="5372100"/>
              <a:ext cx="36513" cy="42863"/>
            </a:xfrm>
            <a:custGeom>
              <a:avLst/>
              <a:gdLst>
                <a:gd name="T0" fmla="*/ 0 w 5"/>
                <a:gd name="T1" fmla="*/ 0 h 6"/>
                <a:gd name="T2" fmla="*/ 5 w 5"/>
                <a:gd name="T3" fmla="*/ 6 h 6"/>
                <a:gd name="T4" fmla="*/ 0 w 5"/>
                <a:gd name="T5" fmla="*/ 0 h 6"/>
              </a:gdLst>
              <a:ahLst/>
              <a:cxnLst>
                <a:cxn ang="0">
                  <a:pos x="T0" y="T1"/>
                </a:cxn>
                <a:cxn ang="0">
                  <a:pos x="T2" y="T3"/>
                </a:cxn>
                <a:cxn ang="0">
                  <a:pos x="T4" y="T5"/>
                </a:cxn>
              </a:cxnLst>
              <a:rect l="0" t="0" r="r" b="b"/>
              <a:pathLst>
                <a:path w="5" h="6">
                  <a:moveTo>
                    <a:pt x="0" y="0"/>
                  </a:moveTo>
                  <a:cubicBezTo>
                    <a:pt x="3" y="0"/>
                    <a:pt x="5" y="3"/>
                    <a:pt x="5" y="6"/>
                  </a:cubicBezTo>
                  <a:cubicBezTo>
                    <a:pt x="2" y="5"/>
                    <a:pt x="0"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1" name="Freeform 229"/>
            <p:cNvSpPr>
              <a:spLocks/>
            </p:cNvSpPr>
            <p:nvPr/>
          </p:nvSpPr>
          <p:spPr bwMode="auto">
            <a:xfrm>
              <a:off x="2605088" y="5372100"/>
              <a:ext cx="42863" cy="34925"/>
            </a:xfrm>
            <a:custGeom>
              <a:avLst/>
              <a:gdLst>
                <a:gd name="T0" fmla="*/ 6 w 6"/>
                <a:gd name="T1" fmla="*/ 0 h 5"/>
                <a:gd name="T2" fmla="*/ 0 w 6"/>
                <a:gd name="T3" fmla="*/ 3 h 5"/>
                <a:gd name="T4" fmla="*/ 6 w 6"/>
                <a:gd name="T5" fmla="*/ 0 h 5"/>
              </a:gdLst>
              <a:ahLst/>
              <a:cxnLst>
                <a:cxn ang="0">
                  <a:pos x="T0" y="T1"/>
                </a:cxn>
                <a:cxn ang="0">
                  <a:pos x="T2" y="T3"/>
                </a:cxn>
                <a:cxn ang="0">
                  <a:pos x="T4" y="T5"/>
                </a:cxn>
              </a:cxnLst>
              <a:rect l="0" t="0" r="r" b="b"/>
              <a:pathLst>
                <a:path w="6" h="5">
                  <a:moveTo>
                    <a:pt x="6" y="0"/>
                  </a:moveTo>
                  <a:cubicBezTo>
                    <a:pt x="5" y="2"/>
                    <a:pt x="3" y="5"/>
                    <a:pt x="0" y="3"/>
                  </a:cubicBezTo>
                  <a:cubicBezTo>
                    <a:pt x="1" y="1"/>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2" name="Freeform 235"/>
            <p:cNvSpPr>
              <a:spLocks/>
            </p:cNvSpPr>
            <p:nvPr/>
          </p:nvSpPr>
          <p:spPr bwMode="auto">
            <a:xfrm>
              <a:off x="2259013" y="5421313"/>
              <a:ext cx="63500" cy="34925"/>
            </a:xfrm>
            <a:custGeom>
              <a:avLst/>
              <a:gdLst>
                <a:gd name="T0" fmla="*/ 0 w 9"/>
                <a:gd name="T1" fmla="*/ 0 h 5"/>
                <a:gd name="T2" fmla="*/ 9 w 9"/>
                <a:gd name="T3" fmla="*/ 5 h 5"/>
                <a:gd name="T4" fmla="*/ 0 w 9"/>
                <a:gd name="T5" fmla="*/ 0 h 5"/>
              </a:gdLst>
              <a:ahLst/>
              <a:cxnLst>
                <a:cxn ang="0">
                  <a:pos x="T0" y="T1"/>
                </a:cxn>
                <a:cxn ang="0">
                  <a:pos x="T2" y="T3"/>
                </a:cxn>
                <a:cxn ang="0">
                  <a:pos x="T4" y="T5"/>
                </a:cxn>
              </a:cxnLst>
              <a:rect l="0" t="0" r="r" b="b"/>
              <a:pathLst>
                <a:path w="9" h="5">
                  <a:moveTo>
                    <a:pt x="0" y="0"/>
                  </a:moveTo>
                  <a:cubicBezTo>
                    <a:pt x="4" y="0"/>
                    <a:pt x="9" y="3"/>
                    <a:pt x="9" y="5"/>
                  </a:cubicBezTo>
                  <a:cubicBezTo>
                    <a:pt x="5" y="4"/>
                    <a:pt x="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3" name="Freeform 237"/>
            <p:cNvSpPr>
              <a:spLocks/>
            </p:cNvSpPr>
            <p:nvPr/>
          </p:nvSpPr>
          <p:spPr bwMode="auto">
            <a:xfrm>
              <a:off x="2611438" y="5421313"/>
              <a:ext cx="57150" cy="42863"/>
            </a:xfrm>
            <a:custGeom>
              <a:avLst/>
              <a:gdLst>
                <a:gd name="T0" fmla="*/ 8 w 8"/>
                <a:gd name="T1" fmla="*/ 0 h 6"/>
                <a:gd name="T2" fmla="*/ 0 w 8"/>
                <a:gd name="T3" fmla="*/ 5 h 6"/>
                <a:gd name="T4" fmla="*/ 8 w 8"/>
                <a:gd name="T5" fmla="*/ 0 h 6"/>
              </a:gdLst>
              <a:ahLst/>
              <a:cxnLst>
                <a:cxn ang="0">
                  <a:pos x="T0" y="T1"/>
                </a:cxn>
                <a:cxn ang="0">
                  <a:pos x="T2" y="T3"/>
                </a:cxn>
                <a:cxn ang="0">
                  <a:pos x="T4" y="T5"/>
                </a:cxn>
              </a:cxnLst>
              <a:rect l="0" t="0" r="r" b="b"/>
              <a:pathLst>
                <a:path w="8" h="6">
                  <a:moveTo>
                    <a:pt x="8" y="0"/>
                  </a:moveTo>
                  <a:cubicBezTo>
                    <a:pt x="7" y="4"/>
                    <a:pt x="3" y="6"/>
                    <a:pt x="0" y="5"/>
                  </a:cubicBezTo>
                  <a:cubicBezTo>
                    <a:pt x="0" y="1"/>
                    <a:pt x="4"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4" name="Freeform 242"/>
            <p:cNvSpPr>
              <a:spLocks/>
            </p:cNvSpPr>
            <p:nvPr/>
          </p:nvSpPr>
          <p:spPr bwMode="auto">
            <a:xfrm>
              <a:off x="2244725" y="5484813"/>
              <a:ext cx="63500" cy="28575"/>
            </a:xfrm>
            <a:custGeom>
              <a:avLst/>
              <a:gdLst>
                <a:gd name="T0" fmla="*/ 0 w 9"/>
                <a:gd name="T1" fmla="*/ 0 h 4"/>
                <a:gd name="T2" fmla="*/ 9 w 9"/>
                <a:gd name="T3" fmla="*/ 3 h 4"/>
                <a:gd name="T4" fmla="*/ 0 w 9"/>
                <a:gd name="T5" fmla="*/ 0 h 4"/>
              </a:gdLst>
              <a:ahLst/>
              <a:cxnLst>
                <a:cxn ang="0">
                  <a:pos x="T0" y="T1"/>
                </a:cxn>
                <a:cxn ang="0">
                  <a:pos x="T2" y="T3"/>
                </a:cxn>
                <a:cxn ang="0">
                  <a:pos x="T4" y="T5"/>
                </a:cxn>
              </a:cxnLst>
              <a:rect l="0" t="0" r="r" b="b"/>
              <a:pathLst>
                <a:path w="9" h="4">
                  <a:moveTo>
                    <a:pt x="0" y="0"/>
                  </a:moveTo>
                  <a:cubicBezTo>
                    <a:pt x="3" y="0"/>
                    <a:pt x="8" y="0"/>
                    <a:pt x="9" y="3"/>
                  </a:cubicBezTo>
                  <a:cubicBezTo>
                    <a:pt x="5" y="3"/>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5" name="Freeform 245"/>
            <p:cNvSpPr>
              <a:spLocks/>
            </p:cNvSpPr>
            <p:nvPr/>
          </p:nvSpPr>
          <p:spPr bwMode="auto">
            <a:xfrm>
              <a:off x="2619375" y="5478463"/>
              <a:ext cx="69850" cy="41275"/>
            </a:xfrm>
            <a:custGeom>
              <a:avLst/>
              <a:gdLst>
                <a:gd name="T0" fmla="*/ 10 w 10"/>
                <a:gd name="T1" fmla="*/ 3 h 6"/>
                <a:gd name="T2" fmla="*/ 0 w 10"/>
                <a:gd name="T3" fmla="*/ 5 h 6"/>
                <a:gd name="T4" fmla="*/ 10 w 10"/>
                <a:gd name="T5" fmla="*/ 3 h 6"/>
              </a:gdLst>
              <a:ahLst/>
              <a:cxnLst>
                <a:cxn ang="0">
                  <a:pos x="T0" y="T1"/>
                </a:cxn>
                <a:cxn ang="0">
                  <a:pos x="T2" y="T3"/>
                </a:cxn>
                <a:cxn ang="0">
                  <a:pos x="T4" y="T5"/>
                </a:cxn>
              </a:cxnLst>
              <a:rect l="0" t="0" r="r" b="b"/>
              <a:pathLst>
                <a:path w="10" h="6">
                  <a:moveTo>
                    <a:pt x="10" y="3"/>
                  </a:moveTo>
                  <a:cubicBezTo>
                    <a:pt x="9" y="6"/>
                    <a:pt x="3" y="6"/>
                    <a:pt x="0" y="5"/>
                  </a:cubicBezTo>
                  <a:cubicBezTo>
                    <a:pt x="1" y="2"/>
                    <a:pt x="8" y="0"/>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6" name="Freeform 254"/>
            <p:cNvSpPr>
              <a:spLocks/>
            </p:cNvSpPr>
            <p:nvPr/>
          </p:nvSpPr>
          <p:spPr bwMode="auto">
            <a:xfrm>
              <a:off x="2252663" y="5534025"/>
              <a:ext cx="63500" cy="42863"/>
            </a:xfrm>
            <a:custGeom>
              <a:avLst/>
              <a:gdLst>
                <a:gd name="T0" fmla="*/ 8 w 9"/>
                <a:gd name="T1" fmla="*/ 0 h 6"/>
                <a:gd name="T2" fmla="*/ 0 w 9"/>
                <a:gd name="T3" fmla="*/ 4 h 6"/>
                <a:gd name="T4" fmla="*/ 8 w 9"/>
                <a:gd name="T5" fmla="*/ 0 h 6"/>
              </a:gdLst>
              <a:ahLst/>
              <a:cxnLst>
                <a:cxn ang="0">
                  <a:pos x="T0" y="T1"/>
                </a:cxn>
                <a:cxn ang="0">
                  <a:pos x="T2" y="T3"/>
                </a:cxn>
                <a:cxn ang="0">
                  <a:pos x="T4" y="T5"/>
                </a:cxn>
              </a:cxnLst>
              <a:rect l="0" t="0" r="r" b="b"/>
              <a:pathLst>
                <a:path w="9" h="6">
                  <a:moveTo>
                    <a:pt x="8" y="0"/>
                  </a:moveTo>
                  <a:cubicBezTo>
                    <a:pt x="9" y="4"/>
                    <a:pt x="2" y="6"/>
                    <a:pt x="0" y="4"/>
                  </a:cubicBezTo>
                  <a:cubicBezTo>
                    <a:pt x="1" y="0"/>
                    <a:pt x="5"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7" name="Freeform 255"/>
            <p:cNvSpPr>
              <a:spLocks/>
            </p:cNvSpPr>
            <p:nvPr/>
          </p:nvSpPr>
          <p:spPr bwMode="auto">
            <a:xfrm>
              <a:off x="2625725" y="5534025"/>
              <a:ext cx="63500" cy="36513"/>
            </a:xfrm>
            <a:custGeom>
              <a:avLst/>
              <a:gdLst>
                <a:gd name="T0" fmla="*/ 8 w 9"/>
                <a:gd name="T1" fmla="*/ 4 h 5"/>
                <a:gd name="T2" fmla="*/ 0 w 9"/>
                <a:gd name="T3" fmla="*/ 2 h 5"/>
                <a:gd name="T4" fmla="*/ 8 w 9"/>
                <a:gd name="T5" fmla="*/ 4 h 5"/>
              </a:gdLst>
              <a:ahLst/>
              <a:cxnLst>
                <a:cxn ang="0">
                  <a:pos x="T0" y="T1"/>
                </a:cxn>
                <a:cxn ang="0">
                  <a:pos x="T2" y="T3"/>
                </a:cxn>
                <a:cxn ang="0">
                  <a:pos x="T4" y="T5"/>
                </a:cxn>
              </a:cxnLst>
              <a:rect l="0" t="0" r="r" b="b"/>
              <a:pathLst>
                <a:path w="9" h="5">
                  <a:moveTo>
                    <a:pt x="8" y="4"/>
                  </a:moveTo>
                  <a:cubicBezTo>
                    <a:pt x="5" y="4"/>
                    <a:pt x="0" y="5"/>
                    <a:pt x="0" y="2"/>
                  </a:cubicBezTo>
                  <a:cubicBezTo>
                    <a:pt x="2" y="1"/>
                    <a:pt x="9"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8" name="Freeform 259"/>
            <p:cNvSpPr>
              <a:spLocks/>
            </p:cNvSpPr>
            <p:nvPr/>
          </p:nvSpPr>
          <p:spPr bwMode="auto">
            <a:xfrm>
              <a:off x="2590800" y="5597525"/>
              <a:ext cx="69850" cy="49213"/>
            </a:xfrm>
            <a:custGeom>
              <a:avLst/>
              <a:gdLst>
                <a:gd name="T0" fmla="*/ 10 w 10"/>
                <a:gd name="T1" fmla="*/ 6 h 7"/>
                <a:gd name="T2" fmla="*/ 0 w 10"/>
                <a:gd name="T3" fmla="*/ 0 h 7"/>
                <a:gd name="T4" fmla="*/ 10 w 10"/>
                <a:gd name="T5" fmla="*/ 6 h 7"/>
              </a:gdLst>
              <a:ahLst/>
              <a:cxnLst>
                <a:cxn ang="0">
                  <a:pos x="T0" y="T1"/>
                </a:cxn>
                <a:cxn ang="0">
                  <a:pos x="T2" y="T3"/>
                </a:cxn>
                <a:cxn ang="0">
                  <a:pos x="T4" y="T5"/>
                </a:cxn>
              </a:cxnLst>
              <a:rect l="0" t="0" r="r" b="b"/>
              <a:pathLst>
                <a:path w="10" h="7">
                  <a:moveTo>
                    <a:pt x="10" y="6"/>
                  </a:moveTo>
                  <a:cubicBezTo>
                    <a:pt x="6" y="7"/>
                    <a:pt x="2" y="3"/>
                    <a:pt x="0" y="0"/>
                  </a:cubicBezTo>
                  <a:cubicBezTo>
                    <a:pt x="4" y="0"/>
                    <a:pt x="8" y="3"/>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9" name="Freeform 262"/>
            <p:cNvSpPr>
              <a:spLocks/>
            </p:cNvSpPr>
            <p:nvPr/>
          </p:nvSpPr>
          <p:spPr bwMode="auto">
            <a:xfrm>
              <a:off x="2266950" y="5605463"/>
              <a:ext cx="55563" cy="34925"/>
            </a:xfrm>
            <a:custGeom>
              <a:avLst/>
              <a:gdLst>
                <a:gd name="T0" fmla="*/ 8 w 8"/>
                <a:gd name="T1" fmla="*/ 0 h 5"/>
                <a:gd name="T2" fmla="*/ 0 w 8"/>
                <a:gd name="T3" fmla="*/ 4 h 5"/>
                <a:gd name="T4" fmla="*/ 8 w 8"/>
                <a:gd name="T5" fmla="*/ 0 h 5"/>
              </a:gdLst>
              <a:ahLst/>
              <a:cxnLst>
                <a:cxn ang="0">
                  <a:pos x="T0" y="T1"/>
                </a:cxn>
                <a:cxn ang="0">
                  <a:pos x="T2" y="T3"/>
                </a:cxn>
                <a:cxn ang="0">
                  <a:pos x="T4" y="T5"/>
                </a:cxn>
              </a:cxnLst>
              <a:rect l="0" t="0" r="r" b="b"/>
              <a:pathLst>
                <a:path w="8" h="5">
                  <a:moveTo>
                    <a:pt x="8" y="0"/>
                  </a:moveTo>
                  <a:cubicBezTo>
                    <a:pt x="7" y="4"/>
                    <a:pt x="3" y="5"/>
                    <a:pt x="0" y="4"/>
                  </a:cubicBezTo>
                  <a:cubicBezTo>
                    <a:pt x="1" y="1"/>
                    <a:pt x="4"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0" name="Freeform 265"/>
            <p:cNvSpPr>
              <a:spLocks/>
            </p:cNvSpPr>
            <p:nvPr/>
          </p:nvSpPr>
          <p:spPr bwMode="auto">
            <a:xfrm>
              <a:off x="2570163" y="5646738"/>
              <a:ext cx="55563" cy="49213"/>
            </a:xfrm>
            <a:custGeom>
              <a:avLst/>
              <a:gdLst>
                <a:gd name="T0" fmla="*/ 0 w 8"/>
                <a:gd name="T1" fmla="*/ 0 h 7"/>
                <a:gd name="T2" fmla="*/ 8 w 8"/>
                <a:gd name="T3" fmla="*/ 7 h 7"/>
                <a:gd name="T4" fmla="*/ 0 w 8"/>
                <a:gd name="T5" fmla="*/ 0 h 7"/>
              </a:gdLst>
              <a:ahLst/>
              <a:cxnLst>
                <a:cxn ang="0">
                  <a:pos x="T0" y="T1"/>
                </a:cxn>
                <a:cxn ang="0">
                  <a:pos x="T2" y="T3"/>
                </a:cxn>
                <a:cxn ang="0">
                  <a:pos x="T4" y="T5"/>
                </a:cxn>
              </a:cxnLst>
              <a:rect l="0" t="0" r="r" b="b"/>
              <a:pathLst>
                <a:path w="8" h="7">
                  <a:moveTo>
                    <a:pt x="0" y="0"/>
                  </a:moveTo>
                  <a:cubicBezTo>
                    <a:pt x="5" y="0"/>
                    <a:pt x="6" y="4"/>
                    <a:pt x="8" y="7"/>
                  </a:cubicBezTo>
                  <a:cubicBezTo>
                    <a:pt x="4" y="6"/>
                    <a:pt x="2"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1" name="Freeform 267"/>
            <p:cNvSpPr>
              <a:spLocks/>
            </p:cNvSpPr>
            <p:nvPr/>
          </p:nvSpPr>
          <p:spPr bwMode="auto">
            <a:xfrm>
              <a:off x="2527300" y="5675313"/>
              <a:ext cx="42863" cy="71438"/>
            </a:xfrm>
            <a:custGeom>
              <a:avLst/>
              <a:gdLst>
                <a:gd name="T0" fmla="*/ 1 w 6"/>
                <a:gd name="T1" fmla="*/ 0 h 10"/>
                <a:gd name="T2" fmla="*/ 6 w 6"/>
                <a:gd name="T3" fmla="*/ 10 h 10"/>
                <a:gd name="T4" fmla="*/ 1 w 6"/>
                <a:gd name="T5" fmla="*/ 0 h 10"/>
              </a:gdLst>
              <a:ahLst/>
              <a:cxnLst>
                <a:cxn ang="0">
                  <a:pos x="T0" y="T1"/>
                </a:cxn>
                <a:cxn ang="0">
                  <a:pos x="T2" y="T3"/>
                </a:cxn>
                <a:cxn ang="0">
                  <a:pos x="T4" y="T5"/>
                </a:cxn>
              </a:cxnLst>
              <a:rect l="0" t="0" r="r" b="b"/>
              <a:pathLst>
                <a:path w="6" h="10">
                  <a:moveTo>
                    <a:pt x="1" y="0"/>
                  </a:moveTo>
                  <a:cubicBezTo>
                    <a:pt x="5" y="1"/>
                    <a:pt x="6" y="5"/>
                    <a:pt x="6" y="10"/>
                  </a:cubicBezTo>
                  <a:cubicBezTo>
                    <a:pt x="3" y="9"/>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2" name="Freeform 268"/>
            <p:cNvSpPr>
              <a:spLocks/>
            </p:cNvSpPr>
            <p:nvPr/>
          </p:nvSpPr>
          <p:spPr bwMode="auto">
            <a:xfrm>
              <a:off x="2484438" y="5689600"/>
              <a:ext cx="28575" cy="77788"/>
            </a:xfrm>
            <a:custGeom>
              <a:avLst/>
              <a:gdLst>
                <a:gd name="T0" fmla="*/ 0 w 4"/>
                <a:gd name="T1" fmla="*/ 0 h 11"/>
                <a:gd name="T2" fmla="*/ 4 w 4"/>
                <a:gd name="T3" fmla="*/ 11 h 11"/>
                <a:gd name="T4" fmla="*/ 0 w 4"/>
                <a:gd name="T5" fmla="*/ 0 h 11"/>
              </a:gdLst>
              <a:ahLst/>
              <a:cxnLst>
                <a:cxn ang="0">
                  <a:pos x="T0" y="T1"/>
                </a:cxn>
                <a:cxn ang="0">
                  <a:pos x="T2" y="T3"/>
                </a:cxn>
                <a:cxn ang="0">
                  <a:pos x="T4" y="T5"/>
                </a:cxn>
              </a:cxnLst>
              <a:rect l="0" t="0" r="r" b="b"/>
              <a:pathLst>
                <a:path w="4" h="11">
                  <a:moveTo>
                    <a:pt x="0" y="0"/>
                  </a:moveTo>
                  <a:cubicBezTo>
                    <a:pt x="4" y="1"/>
                    <a:pt x="3" y="7"/>
                    <a:pt x="4" y="11"/>
                  </a:cubicBezTo>
                  <a:cubicBezTo>
                    <a:pt x="0" y="9"/>
                    <a:pt x="0"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3" name="Freeform 270"/>
            <p:cNvSpPr>
              <a:spLocks/>
            </p:cNvSpPr>
            <p:nvPr/>
          </p:nvSpPr>
          <p:spPr bwMode="auto">
            <a:xfrm>
              <a:off x="2420938" y="5710238"/>
              <a:ext cx="28575" cy="49213"/>
            </a:xfrm>
            <a:custGeom>
              <a:avLst/>
              <a:gdLst>
                <a:gd name="T0" fmla="*/ 1 w 4"/>
                <a:gd name="T1" fmla="*/ 0 h 7"/>
                <a:gd name="T2" fmla="*/ 3 w 4"/>
                <a:gd name="T3" fmla="*/ 0 h 7"/>
                <a:gd name="T4" fmla="*/ 1 w 4"/>
                <a:gd name="T5" fmla="*/ 7 h 7"/>
                <a:gd name="T6" fmla="*/ 1 w 4"/>
                <a:gd name="T7" fmla="*/ 0 h 7"/>
              </a:gdLst>
              <a:ahLst/>
              <a:cxnLst>
                <a:cxn ang="0">
                  <a:pos x="T0" y="T1"/>
                </a:cxn>
                <a:cxn ang="0">
                  <a:pos x="T2" y="T3"/>
                </a:cxn>
                <a:cxn ang="0">
                  <a:pos x="T4" y="T5"/>
                </a:cxn>
                <a:cxn ang="0">
                  <a:pos x="T6" y="T7"/>
                </a:cxn>
              </a:cxnLst>
              <a:rect l="0" t="0" r="r" b="b"/>
              <a:pathLst>
                <a:path w="4" h="7">
                  <a:moveTo>
                    <a:pt x="1" y="0"/>
                  </a:moveTo>
                  <a:cubicBezTo>
                    <a:pt x="2" y="0"/>
                    <a:pt x="2" y="0"/>
                    <a:pt x="3" y="0"/>
                  </a:cubicBezTo>
                  <a:cubicBezTo>
                    <a:pt x="4" y="2"/>
                    <a:pt x="4" y="7"/>
                    <a:pt x="1" y="7"/>
                  </a:cubicBezTo>
                  <a:cubicBezTo>
                    <a:pt x="0" y="6"/>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4" name="Freeform 283"/>
            <p:cNvSpPr>
              <a:spLocks/>
            </p:cNvSpPr>
            <p:nvPr/>
          </p:nvSpPr>
          <p:spPr bwMode="auto">
            <a:xfrm>
              <a:off x="2408238" y="5802313"/>
              <a:ext cx="84138" cy="120650"/>
            </a:xfrm>
            <a:custGeom>
              <a:avLst/>
              <a:gdLst>
                <a:gd name="T0" fmla="*/ 11 w 12"/>
                <a:gd name="T1" fmla="*/ 5 h 17"/>
                <a:gd name="T2" fmla="*/ 6 w 12"/>
                <a:gd name="T3" fmla="*/ 5 h 17"/>
                <a:gd name="T4" fmla="*/ 12 w 12"/>
                <a:gd name="T5" fmla="*/ 12 h 17"/>
                <a:gd name="T6" fmla="*/ 2 w 12"/>
                <a:gd name="T7" fmla="*/ 15 h 17"/>
                <a:gd name="T8" fmla="*/ 9 w 12"/>
                <a:gd name="T9" fmla="*/ 12 h 17"/>
                <a:gd name="T10" fmla="*/ 3 w 12"/>
                <a:gd name="T11" fmla="*/ 8 h 17"/>
                <a:gd name="T12" fmla="*/ 11 w 12"/>
                <a:gd name="T13" fmla="*/ 5 h 17"/>
              </a:gdLst>
              <a:ahLst/>
              <a:cxnLst>
                <a:cxn ang="0">
                  <a:pos x="T0" y="T1"/>
                </a:cxn>
                <a:cxn ang="0">
                  <a:pos x="T2" y="T3"/>
                </a:cxn>
                <a:cxn ang="0">
                  <a:pos x="T4" y="T5"/>
                </a:cxn>
                <a:cxn ang="0">
                  <a:pos x="T6" y="T7"/>
                </a:cxn>
                <a:cxn ang="0">
                  <a:pos x="T8" y="T9"/>
                </a:cxn>
                <a:cxn ang="0">
                  <a:pos x="T10" y="T11"/>
                </a:cxn>
                <a:cxn ang="0">
                  <a:pos x="T12" y="T13"/>
                </a:cxn>
              </a:cxnLst>
              <a:rect l="0" t="0" r="r" b="b"/>
              <a:pathLst>
                <a:path w="12" h="17">
                  <a:moveTo>
                    <a:pt x="11" y="5"/>
                  </a:moveTo>
                  <a:cubicBezTo>
                    <a:pt x="10" y="5"/>
                    <a:pt x="8" y="5"/>
                    <a:pt x="6" y="5"/>
                  </a:cubicBezTo>
                  <a:cubicBezTo>
                    <a:pt x="8" y="8"/>
                    <a:pt x="11" y="8"/>
                    <a:pt x="12" y="12"/>
                  </a:cubicBezTo>
                  <a:cubicBezTo>
                    <a:pt x="11" y="15"/>
                    <a:pt x="5" y="17"/>
                    <a:pt x="2" y="15"/>
                  </a:cubicBezTo>
                  <a:cubicBezTo>
                    <a:pt x="3" y="13"/>
                    <a:pt x="7" y="13"/>
                    <a:pt x="9" y="12"/>
                  </a:cubicBezTo>
                  <a:cubicBezTo>
                    <a:pt x="8" y="9"/>
                    <a:pt x="5" y="9"/>
                    <a:pt x="3" y="8"/>
                  </a:cubicBezTo>
                  <a:cubicBezTo>
                    <a:pt x="0" y="2"/>
                    <a:pt x="10" y="0"/>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19" name="Rectangle 318"/>
          <p:cNvSpPr/>
          <p:nvPr/>
        </p:nvSpPr>
        <p:spPr>
          <a:xfrm>
            <a:off x="205458" y="2950890"/>
            <a:ext cx="7020000" cy="264362"/>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320" name="Group 319"/>
          <p:cNvGrpSpPr/>
          <p:nvPr/>
        </p:nvGrpSpPr>
        <p:grpSpPr>
          <a:xfrm>
            <a:off x="284762" y="2985389"/>
            <a:ext cx="252000" cy="252000"/>
            <a:chOff x="7307263" y="3144838"/>
            <a:chExt cx="550863" cy="609601"/>
          </a:xfrm>
          <a:solidFill>
            <a:schemeClr val="bg1"/>
          </a:solidFill>
        </p:grpSpPr>
        <p:sp>
          <p:nvSpPr>
            <p:cNvPr id="321"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2"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3"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4"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5"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6"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7"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28" name="TextBox 327"/>
          <p:cNvSpPr txBox="1"/>
          <p:nvPr/>
        </p:nvSpPr>
        <p:spPr>
          <a:xfrm>
            <a:off x="565498" y="2992661"/>
            <a:ext cx="2247246" cy="246221"/>
          </a:xfrm>
          <a:prstGeom prst="rect">
            <a:avLst/>
          </a:prstGeom>
          <a:noFill/>
        </p:spPr>
        <p:txBody>
          <a:bodyPr wrap="square" rtlCol="0">
            <a:spAutoFit/>
          </a:bodyPr>
          <a:lstStyle/>
          <a:p>
            <a:r>
              <a:rPr lang="es-CL" sz="1000" b="1" dirty="0" smtClean="0">
                <a:solidFill>
                  <a:schemeClr val="bg2"/>
                </a:solidFill>
                <a:latin typeface="+mn-lt"/>
              </a:rPr>
              <a:t>Plan de Trabajo Alto Nivel </a:t>
            </a:r>
            <a:endParaRPr lang="es-CL" sz="1000" b="1" dirty="0">
              <a:solidFill>
                <a:schemeClr val="bg2"/>
              </a:solidFill>
              <a:latin typeface="+mn-lt"/>
            </a:endParaRPr>
          </a:p>
        </p:txBody>
      </p:sp>
      <p:grpSp>
        <p:nvGrpSpPr>
          <p:cNvPr id="214" name="Group 213"/>
          <p:cNvGrpSpPr/>
          <p:nvPr/>
        </p:nvGrpSpPr>
        <p:grpSpPr>
          <a:xfrm>
            <a:off x="4761313" y="7487394"/>
            <a:ext cx="4332885" cy="188648"/>
            <a:chOff x="565498" y="7511262"/>
            <a:chExt cx="4332885" cy="188648"/>
          </a:xfrm>
        </p:grpSpPr>
        <p:grpSp>
          <p:nvGrpSpPr>
            <p:cNvPr id="216" name="Group 215"/>
            <p:cNvGrpSpPr/>
            <p:nvPr/>
          </p:nvGrpSpPr>
          <p:grpSpPr>
            <a:xfrm>
              <a:off x="565498" y="7511262"/>
              <a:ext cx="3104467" cy="184666"/>
              <a:chOff x="615275" y="7511262"/>
              <a:chExt cx="3104467" cy="184666"/>
            </a:xfrm>
          </p:grpSpPr>
          <p:sp>
            <p:nvSpPr>
              <p:cNvPr id="236" name="TextBox 235"/>
              <p:cNvSpPr txBox="1"/>
              <p:nvPr/>
            </p:nvSpPr>
            <p:spPr>
              <a:xfrm>
                <a:off x="926425" y="7511262"/>
                <a:ext cx="1291297" cy="184666"/>
              </a:xfrm>
              <a:prstGeom prst="rect">
                <a:avLst/>
              </a:prstGeom>
              <a:noFill/>
            </p:spPr>
            <p:txBody>
              <a:bodyPr wrap="square" rtlCol="0">
                <a:spAutoFit/>
              </a:bodyPr>
              <a:lstStyle/>
              <a:p>
                <a:r>
                  <a:rPr lang="es-CL" sz="600" dirty="0" smtClean="0">
                    <a:solidFill>
                      <a:schemeClr val="tx2"/>
                    </a:solidFill>
                  </a:rPr>
                  <a:t>A comenzar en S2 2016</a:t>
                </a:r>
                <a:endParaRPr lang="es-CL" sz="600" dirty="0">
                  <a:solidFill>
                    <a:schemeClr val="tx2"/>
                  </a:solidFill>
                </a:endParaRPr>
              </a:p>
            </p:txBody>
          </p:sp>
          <p:sp>
            <p:nvSpPr>
              <p:cNvPr id="243" name="Rectangle 242"/>
              <p:cNvSpPr/>
              <p:nvPr>
                <p:custDataLst>
                  <p:tags r:id="rId15"/>
                </p:custDataLst>
              </p:nvPr>
            </p:nvSpPr>
            <p:spPr>
              <a:xfrm>
                <a:off x="615275" y="7541031"/>
                <a:ext cx="350121" cy="12637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Corto</a:t>
                </a:r>
              </a:p>
            </p:txBody>
          </p:sp>
          <p:sp>
            <p:nvSpPr>
              <p:cNvPr id="329" name="Rectangle 328"/>
              <p:cNvSpPr/>
              <p:nvPr>
                <p:custDataLst>
                  <p:tags r:id="rId16"/>
                </p:custDataLst>
              </p:nvPr>
            </p:nvSpPr>
            <p:spPr>
              <a:xfrm>
                <a:off x="1933650" y="7540067"/>
                <a:ext cx="359873" cy="124342"/>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smtClean="0">
                    <a:solidFill>
                      <a:srgbClr val="002776"/>
                    </a:solidFill>
                  </a:rPr>
                  <a:t>Mediano</a:t>
                </a:r>
                <a:endParaRPr lang="es-CL" sz="1100" dirty="0">
                  <a:solidFill>
                    <a:srgbClr val="002776"/>
                  </a:solidFill>
                </a:endParaRPr>
              </a:p>
            </p:txBody>
          </p:sp>
          <p:sp>
            <p:nvSpPr>
              <p:cNvPr id="330" name="Rectangle 329"/>
              <p:cNvSpPr/>
              <p:nvPr>
                <p:custDataLst>
                  <p:tags r:id="rId17"/>
                </p:custDataLst>
              </p:nvPr>
            </p:nvSpPr>
            <p:spPr>
              <a:xfrm>
                <a:off x="3346036" y="7540067"/>
                <a:ext cx="373706" cy="125518"/>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Largo</a:t>
                </a:r>
              </a:p>
            </p:txBody>
          </p:sp>
        </p:grpSp>
        <p:sp>
          <p:nvSpPr>
            <p:cNvPr id="217" name="TextBox 216"/>
            <p:cNvSpPr txBox="1"/>
            <p:nvPr/>
          </p:nvSpPr>
          <p:spPr>
            <a:xfrm>
              <a:off x="2173095" y="7511262"/>
              <a:ext cx="1291297" cy="184666"/>
            </a:xfrm>
            <a:prstGeom prst="rect">
              <a:avLst/>
            </a:prstGeom>
            <a:noFill/>
          </p:spPr>
          <p:txBody>
            <a:bodyPr wrap="square" rtlCol="0">
              <a:spAutoFit/>
            </a:bodyPr>
            <a:lstStyle/>
            <a:p>
              <a:r>
                <a:rPr lang="es-CL" sz="600" dirty="0" smtClean="0">
                  <a:solidFill>
                    <a:schemeClr val="tx2"/>
                  </a:solidFill>
                </a:rPr>
                <a:t>A comenzar en S1/S2 2017</a:t>
              </a:r>
            </a:p>
          </p:txBody>
        </p:sp>
        <p:sp>
          <p:nvSpPr>
            <p:cNvPr id="219" name="TextBox 218"/>
            <p:cNvSpPr txBox="1"/>
            <p:nvPr/>
          </p:nvSpPr>
          <p:spPr>
            <a:xfrm>
              <a:off x="3607086" y="7515244"/>
              <a:ext cx="1291297" cy="184666"/>
            </a:xfrm>
            <a:prstGeom prst="rect">
              <a:avLst/>
            </a:prstGeom>
            <a:noFill/>
          </p:spPr>
          <p:txBody>
            <a:bodyPr wrap="square" rtlCol="0">
              <a:spAutoFit/>
            </a:bodyPr>
            <a:lstStyle/>
            <a:p>
              <a:r>
                <a:rPr lang="es-CL" sz="600" dirty="0" smtClean="0">
                  <a:solidFill>
                    <a:schemeClr val="tx2"/>
                  </a:solidFill>
                </a:rPr>
                <a:t>A comenzar en S1 2018</a:t>
              </a:r>
            </a:p>
          </p:txBody>
        </p:sp>
      </p:grpSp>
      <p:grpSp>
        <p:nvGrpSpPr>
          <p:cNvPr id="361" name="Group 360"/>
          <p:cNvGrpSpPr/>
          <p:nvPr/>
        </p:nvGrpSpPr>
        <p:grpSpPr>
          <a:xfrm>
            <a:off x="7256357" y="1440165"/>
            <a:ext cx="2633101" cy="836705"/>
            <a:chOff x="3462357" y="6443378"/>
            <a:chExt cx="2082316" cy="900000"/>
          </a:xfrm>
        </p:grpSpPr>
        <p:sp>
          <p:nvSpPr>
            <p:cNvPr id="362" name="Rectangle 361"/>
            <p:cNvSpPr/>
            <p:nvPr/>
          </p:nvSpPr>
          <p:spPr>
            <a:xfrm>
              <a:off x="3462950" y="6443378"/>
              <a:ext cx="2081723"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0" rtlCol="0" anchor="ctr"/>
            <a:lstStyle/>
            <a:p>
              <a:r>
                <a:rPr lang="es-CL" sz="1000" b="1" dirty="0" smtClean="0"/>
                <a:t>Impacto</a:t>
              </a:r>
              <a:endParaRPr lang="es-CL" sz="1000" b="1" dirty="0"/>
            </a:p>
          </p:txBody>
        </p:sp>
        <p:sp>
          <p:nvSpPr>
            <p:cNvPr id="363" name="Rectangle 362"/>
            <p:cNvSpPr/>
            <p:nvPr/>
          </p:nvSpPr>
          <p:spPr>
            <a:xfrm>
              <a:off x="3462357" y="6784252"/>
              <a:ext cx="2082316" cy="55912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grpSp>
          <p:nvGrpSpPr>
            <p:cNvPr id="364" name="Group 363"/>
            <p:cNvGrpSpPr/>
            <p:nvPr/>
          </p:nvGrpSpPr>
          <p:grpSpPr>
            <a:xfrm>
              <a:off x="3561117" y="6479378"/>
              <a:ext cx="295181" cy="288000"/>
              <a:chOff x="1738313" y="3406776"/>
              <a:chExt cx="644727" cy="615950"/>
            </a:xfrm>
            <a:solidFill>
              <a:srgbClr val="FFFF00"/>
            </a:solidFill>
          </p:grpSpPr>
          <p:sp>
            <p:nvSpPr>
              <p:cNvPr id="375" name="Freeform 98"/>
              <p:cNvSpPr>
                <a:spLocks/>
              </p:cNvSpPr>
              <p:nvPr/>
            </p:nvSpPr>
            <p:spPr bwMode="auto">
              <a:xfrm>
                <a:off x="2178252" y="3406776"/>
                <a:ext cx="204788" cy="615950"/>
              </a:xfrm>
              <a:custGeom>
                <a:avLst/>
                <a:gdLst>
                  <a:gd name="T0" fmla="*/ 9 w 29"/>
                  <a:gd name="T1" fmla="*/ 87 h 87"/>
                  <a:gd name="T2" fmla="*/ 15 w 29"/>
                  <a:gd name="T3" fmla="*/ 78 h 87"/>
                  <a:gd name="T4" fmla="*/ 6 w 29"/>
                  <a:gd name="T5" fmla="*/ 4 h 87"/>
                  <a:gd name="T6" fmla="*/ 0 w 29"/>
                  <a:gd name="T7" fmla="*/ 1 h 87"/>
                  <a:gd name="T8" fmla="*/ 20 w 29"/>
                  <a:gd name="T9" fmla="*/ 17 h 87"/>
                  <a:gd name="T10" fmla="*/ 9 w 29"/>
                  <a:gd name="T11" fmla="*/ 87 h 87"/>
                </a:gdLst>
                <a:ahLst/>
                <a:cxnLst>
                  <a:cxn ang="0">
                    <a:pos x="T0" y="T1"/>
                  </a:cxn>
                  <a:cxn ang="0">
                    <a:pos x="T2" y="T3"/>
                  </a:cxn>
                  <a:cxn ang="0">
                    <a:pos x="T4" y="T5"/>
                  </a:cxn>
                  <a:cxn ang="0">
                    <a:pos x="T6" y="T7"/>
                  </a:cxn>
                  <a:cxn ang="0">
                    <a:pos x="T8" y="T9"/>
                  </a:cxn>
                  <a:cxn ang="0">
                    <a:pos x="T10" y="T11"/>
                  </a:cxn>
                </a:cxnLst>
                <a:rect l="0" t="0" r="r" b="b"/>
                <a:pathLst>
                  <a:path w="29" h="87">
                    <a:moveTo>
                      <a:pt x="9" y="87"/>
                    </a:moveTo>
                    <a:cubicBezTo>
                      <a:pt x="9" y="83"/>
                      <a:pt x="13" y="81"/>
                      <a:pt x="15" y="78"/>
                    </a:cubicBezTo>
                    <a:cubicBezTo>
                      <a:pt x="25" y="58"/>
                      <a:pt x="26" y="13"/>
                      <a:pt x="6" y="4"/>
                    </a:cubicBezTo>
                    <a:cubicBezTo>
                      <a:pt x="4" y="3"/>
                      <a:pt x="1" y="5"/>
                      <a:pt x="0" y="1"/>
                    </a:cubicBezTo>
                    <a:cubicBezTo>
                      <a:pt x="9" y="0"/>
                      <a:pt x="17" y="9"/>
                      <a:pt x="20" y="17"/>
                    </a:cubicBezTo>
                    <a:cubicBezTo>
                      <a:pt x="29" y="38"/>
                      <a:pt x="25" y="77"/>
                      <a:pt x="9"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6" name="Freeform 99"/>
              <p:cNvSpPr>
                <a:spLocks/>
              </p:cNvSpPr>
              <p:nvPr/>
            </p:nvSpPr>
            <p:spPr bwMode="auto">
              <a:xfrm>
                <a:off x="2100465" y="3455988"/>
                <a:ext cx="141288" cy="560388"/>
              </a:xfrm>
              <a:custGeom>
                <a:avLst/>
                <a:gdLst>
                  <a:gd name="T0" fmla="*/ 3 w 20"/>
                  <a:gd name="T1" fmla="*/ 79 h 79"/>
                  <a:gd name="T2" fmla="*/ 18 w 20"/>
                  <a:gd name="T3" fmla="*/ 45 h 79"/>
                  <a:gd name="T4" fmla="*/ 8 w 20"/>
                  <a:gd name="T5" fmla="*/ 7 h 79"/>
                  <a:gd name="T6" fmla="*/ 0 w 20"/>
                  <a:gd name="T7" fmla="*/ 0 h 79"/>
                  <a:gd name="T8" fmla="*/ 10 w 20"/>
                  <a:gd name="T9" fmla="*/ 5 h 79"/>
                  <a:gd name="T10" fmla="*/ 19 w 20"/>
                  <a:gd name="T11" fmla="*/ 37 h 79"/>
                  <a:gd name="T12" fmla="*/ 11 w 20"/>
                  <a:gd name="T13" fmla="*/ 69 h 79"/>
                  <a:gd name="T14" fmla="*/ 8 w 20"/>
                  <a:gd name="T15" fmla="*/ 74 h 79"/>
                  <a:gd name="T16" fmla="*/ 3 w 20"/>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79">
                    <a:moveTo>
                      <a:pt x="3" y="79"/>
                    </a:moveTo>
                    <a:cubicBezTo>
                      <a:pt x="7" y="69"/>
                      <a:pt x="17" y="58"/>
                      <a:pt x="18" y="45"/>
                    </a:cubicBezTo>
                    <a:cubicBezTo>
                      <a:pt x="19" y="30"/>
                      <a:pt x="15" y="15"/>
                      <a:pt x="8" y="7"/>
                    </a:cubicBezTo>
                    <a:cubicBezTo>
                      <a:pt x="6" y="4"/>
                      <a:pt x="2" y="4"/>
                      <a:pt x="0" y="0"/>
                    </a:cubicBezTo>
                    <a:cubicBezTo>
                      <a:pt x="4" y="0"/>
                      <a:pt x="8" y="3"/>
                      <a:pt x="10" y="5"/>
                    </a:cubicBezTo>
                    <a:cubicBezTo>
                      <a:pt x="16" y="13"/>
                      <a:pt x="19" y="25"/>
                      <a:pt x="19" y="37"/>
                    </a:cubicBezTo>
                    <a:cubicBezTo>
                      <a:pt x="20" y="50"/>
                      <a:pt x="16" y="59"/>
                      <a:pt x="11" y="69"/>
                    </a:cubicBezTo>
                    <a:cubicBezTo>
                      <a:pt x="10" y="71"/>
                      <a:pt x="9" y="73"/>
                      <a:pt x="8" y="74"/>
                    </a:cubicBezTo>
                    <a:cubicBezTo>
                      <a:pt x="6" y="76"/>
                      <a:pt x="6" y="79"/>
                      <a:pt x="3"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7" name="Freeform 100"/>
              <p:cNvSpPr>
                <a:spLocks/>
              </p:cNvSpPr>
              <p:nvPr/>
            </p:nvSpPr>
            <p:spPr bwMode="auto">
              <a:xfrm>
                <a:off x="2276475" y="3562351"/>
                <a:ext cx="84138" cy="290513"/>
              </a:xfrm>
              <a:custGeom>
                <a:avLst/>
                <a:gdLst>
                  <a:gd name="T0" fmla="*/ 0 w 12"/>
                  <a:gd name="T1" fmla="*/ 41 h 41"/>
                  <a:gd name="T2" fmla="*/ 8 w 12"/>
                  <a:gd name="T3" fmla="*/ 16 h 41"/>
                  <a:gd name="T4" fmla="*/ 2 w 12"/>
                  <a:gd name="T5" fmla="*/ 0 h 41"/>
                  <a:gd name="T6" fmla="*/ 6 w 12"/>
                  <a:gd name="T7" fmla="*/ 6 h 41"/>
                  <a:gd name="T8" fmla="*/ 10 w 12"/>
                  <a:gd name="T9" fmla="*/ 27 h 41"/>
                  <a:gd name="T10" fmla="*/ 5 w 12"/>
                  <a:gd name="T11" fmla="*/ 34 h 41"/>
                  <a:gd name="T12" fmla="*/ 0 w 1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12" h="41">
                    <a:moveTo>
                      <a:pt x="0" y="41"/>
                    </a:moveTo>
                    <a:cubicBezTo>
                      <a:pt x="2" y="34"/>
                      <a:pt x="11" y="27"/>
                      <a:pt x="8" y="16"/>
                    </a:cubicBezTo>
                    <a:cubicBezTo>
                      <a:pt x="6" y="10"/>
                      <a:pt x="1" y="5"/>
                      <a:pt x="2" y="0"/>
                    </a:cubicBezTo>
                    <a:cubicBezTo>
                      <a:pt x="5" y="0"/>
                      <a:pt x="5" y="4"/>
                      <a:pt x="6" y="6"/>
                    </a:cubicBezTo>
                    <a:cubicBezTo>
                      <a:pt x="8" y="12"/>
                      <a:pt x="12" y="18"/>
                      <a:pt x="10" y="27"/>
                    </a:cubicBezTo>
                    <a:cubicBezTo>
                      <a:pt x="9" y="29"/>
                      <a:pt x="7" y="32"/>
                      <a:pt x="5" y="34"/>
                    </a:cubicBezTo>
                    <a:cubicBezTo>
                      <a:pt x="4" y="37"/>
                      <a:pt x="3" y="40"/>
                      <a:pt x="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8" name="Freeform 101"/>
              <p:cNvSpPr>
                <a:spLocks noEditPoints="1"/>
              </p:cNvSpPr>
              <p:nvPr/>
            </p:nvSpPr>
            <p:spPr bwMode="auto">
              <a:xfrm>
                <a:off x="1738313" y="3498851"/>
                <a:ext cx="418916" cy="439739"/>
              </a:xfrm>
              <a:custGeom>
                <a:avLst/>
                <a:gdLst>
                  <a:gd name="T0" fmla="*/ 71 w 80"/>
                  <a:gd name="T1" fmla="*/ 62 h 62"/>
                  <a:gd name="T2" fmla="*/ 34 w 80"/>
                  <a:gd name="T3" fmla="*/ 48 h 62"/>
                  <a:gd name="T4" fmla="*/ 6 w 80"/>
                  <a:gd name="T5" fmla="*/ 45 h 62"/>
                  <a:gd name="T6" fmla="*/ 6 w 80"/>
                  <a:gd name="T7" fmla="*/ 30 h 62"/>
                  <a:gd name="T8" fmla="*/ 52 w 80"/>
                  <a:gd name="T9" fmla="*/ 13 h 62"/>
                  <a:gd name="T10" fmla="*/ 59 w 80"/>
                  <a:gd name="T11" fmla="*/ 0 h 62"/>
                  <a:gd name="T12" fmla="*/ 71 w 80"/>
                  <a:gd name="T13" fmla="*/ 21 h 62"/>
                  <a:gd name="T14" fmla="*/ 71 w 80"/>
                  <a:gd name="T15" fmla="*/ 36 h 62"/>
                  <a:gd name="T16" fmla="*/ 71 w 80"/>
                  <a:gd name="T17" fmla="*/ 36 h 62"/>
                  <a:gd name="T18" fmla="*/ 69 w 80"/>
                  <a:gd name="T19" fmla="*/ 25 h 62"/>
                  <a:gd name="T20" fmla="*/ 64 w 80"/>
                  <a:gd name="T21" fmla="*/ 3 h 62"/>
                  <a:gd name="T22" fmla="*/ 68 w 80"/>
                  <a:gd name="T23" fmla="*/ 59 h 62"/>
                  <a:gd name="T24" fmla="*/ 59 w 80"/>
                  <a:gd name="T25" fmla="*/ 22 h 62"/>
                  <a:gd name="T26" fmla="*/ 59 w 80"/>
                  <a:gd name="T27" fmla="*/ 22 h 62"/>
                  <a:gd name="T28" fmla="*/ 60 w 80"/>
                  <a:gd name="T29" fmla="*/ 4 h 62"/>
                  <a:gd name="T30" fmla="*/ 57 w 80"/>
                  <a:gd name="T31" fmla="*/ 9 h 62"/>
                  <a:gd name="T32" fmla="*/ 57 w 80"/>
                  <a:gd name="T33" fmla="*/ 9 h 62"/>
                  <a:gd name="T34" fmla="*/ 57 w 80"/>
                  <a:gd name="T35" fmla="*/ 46 h 62"/>
                  <a:gd name="T36" fmla="*/ 54 w 80"/>
                  <a:gd name="T37" fmla="*/ 24 h 62"/>
                  <a:gd name="T38" fmla="*/ 55 w 80"/>
                  <a:gd name="T39" fmla="*/ 33 h 62"/>
                  <a:gd name="T40" fmla="*/ 54 w 80"/>
                  <a:gd name="T41" fmla="*/ 36 h 62"/>
                  <a:gd name="T42" fmla="*/ 54 w 80"/>
                  <a:gd name="T43" fmla="*/ 36 h 62"/>
                  <a:gd name="T44" fmla="*/ 54 w 80"/>
                  <a:gd name="T45" fmla="*/ 36 h 62"/>
                  <a:gd name="T46" fmla="*/ 54 w 80"/>
                  <a:gd name="T47" fmla="*/ 38 h 62"/>
                  <a:gd name="T48" fmla="*/ 40 w 80"/>
                  <a:gd name="T49" fmla="*/ 23 h 62"/>
                  <a:gd name="T50" fmla="*/ 43 w 80"/>
                  <a:gd name="T51" fmla="*/ 22 h 62"/>
                  <a:gd name="T52" fmla="*/ 46 w 80"/>
                  <a:gd name="T53" fmla="*/ 21 h 62"/>
                  <a:gd name="T54" fmla="*/ 48 w 80"/>
                  <a:gd name="T55" fmla="*/ 20 h 62"/>
                  <a:gd name="T56" fmla="*/ 53 w 80"/>
                  <a:gd name="T57" fmla="*/ 19 h 62"/>
                  <a:gd name="T58" fmla="*/ 40 w 80"/>
                  <a:gd name="T59" fmla="*/ 23 h 62"/>
                  <a:gd name="T60" fmla="*/ 52 w 80"/>
                  <a:gd name="T61" fmla="*/ 45 h 62"/>
                  <a:gd name="T62" fmla="*/ 49 w 80"/>
                  <a:gd name="T63" fmla="*/ 45 h 62"/>
                  <a:gd name="T64" fmla="*/ 49 w 80"/>
                  <a:gd name="T65" fmla="*/ 44 h 62"/>
                  <a:gd name="T66" fmla="*/ 47 w 80"/>
                  <a:gd name="T67" fmla="*/ 29 h 62"/>
                  <a:gd name="T68" fmla="*/ 41 w 80"/>
                  <a:gd name="T69" fmla="*/ 38 h 62"/>
                  <a:gd name="T70" fmla="*/ 41 w 80"/>
                  <a:gd name="T71" fmla="*/ 38 h 62"/>
                  <a:gd name="T72" fmla="*/ 36 w 80"/>
                  <a:gd name="T73" fmla="*/ 42 h 62"/>
                  <a:gd name="T74" fmla="*/ 30 w 80"/>
                  <a:gd name="T75" fmla="*/ 26 h 62"/>
                  <a:gd name="T76" fmla="*/ 31 w 80"/>
                  <a:gd name="T77" fmla="*/ 28 h 62"/>
                  <a:gd name="T78" fmla="*/ 30 w 80"/>
                  <a:gd name="T79" fmla="*/ 26 h 62"/>
                  <a:gd name="T80" fmla="*/ 23 w 80"/>
                  <a:gd name="T81" fmla="*/ 45 h 62"/>
                  <a:gd name="T82" fmla="*/ 27 w 80"/>
                  <a:gd name="T83" fmla="*/ 25 h 62"/>
                  <a:gd name="T84" fmla="*/ 20 w 80"/>
                  <a:gd name="T85" fmla="*/ 45 h 62"/>
                  <a:gd name="T86" fmla="*/ 22 w 80"/>
                  <a:gd name="T87" fmla="*/ 46 h 62"/>
                  <a:gd name="T88" fmla="*/ 20 w 80"/>
                  <a:gd name="T89" fmla="*/ 45 h 62"/>
                  <a:gd name="T90" fmla="*/ 13 w 80"/>
                  <a:gd name="T91" fmla="*/ 47 h 62"/>
                  <a:gd name="T92" fmla="*/ 16 w 80"/>
                  <a:gd name="T93" fmla="*/ 44 h 62"/>
                  <a:gd name="T94" fmla="*/ 9 w 80"/>
                  <a:gd name="T95" fmla="*/ 47 h 62"/>
                  <a:gd name="T96" fmla="*/ 10 w 80"/>
                  <a:gd name="T97" fmla="*/ 44 h 62"/>
                  <a:gd name="T98" fmla="*/ 8 w 80"/>
                  <a:gd name="T99" fmla="*/ 28 h 62"/>
                  <a:gd name="T100" fmla="*/ 9 w 80"/>
                  <a:gd name="T101" fmla="*/ 27 h 62"/>
                  <a:gd name="T102" fmla="*/ 5 w 80"/>
                  <a:gd name="T103" fmla="*/ 39 h 62"/>
                  <a:gd name="T104" fmla="*/ 6 w 80"/>
                  <a:gd name="T105" fmla="*/ 4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 h="62">
                    <a:moveTo>
                      <a:pt x="71" y="39"/>
                    </a:moveTo>
                    <a:cubicBezTo>
                      <a:pt x="70" y="48"/>
                      <a:pt x="72" y="54"/>
                      <a:pt x="71" y="62"/>
                    </a:cubicBezTo>
                    <a:cubicBezTo>
                      <a:pt x="68" y="61"/>
                      <a:pt x="66" y="62"/>
                      <a:pt x="62" y="62"/>
                    </a:cubicBezTo>
                    <a:cubicBezTo>
                      <a:pt x="61" y="50"/>
                      <a:pt x="46" y="44"/>
                      <a:pt x="34" y="48"/>
                    </a:cubicBezTo>
                    <a:cubicBezTo>
                      <a:pt x="27" y="44"/>
                      <a:pt x="17" y="51"/>
                      <a:pt x="8" y="51"/>
                    </a:cubicBezTo>
                    <a:cubicBezTo>
                      <a:pt x="6" y="50"/>
                      <a:pt x="7" y="47"/>
                      <a:pt x="6" y="45"/>
                    </a:cubicBezTo>
                    <a:cubicBezTo>
                      <a:pt x="5" y="43"/>
                      <a:pt x="1" y="43"/>
                      <a:pt x="0" y="41"/>
                    </a:cubicBezTo>
                    <a:cubicBezTo>
                      <a:pt x="0" y="35"/>
                      <a:pt x="3" y="33"/>
                      <a:pt x="6" y="30"/>
                    </a:cubicBezTo>
                    <a:cubicBezTo>
                      <a:pt x="6" y="27"/>
                      <a:pt x="5" y="24"/>
                      <a:pt x="6" y="22"/>
                    </a:cubicBezTo>
                    <a:cubicBezTo>
                      <a:pt x="20" y="23"/>
                      <a:pt x="44" y="23"/>
                      <a:pt x="52" y="13"/>
                    </a:cubicBezTo>
                    <a:cubicBezTo>
                      <a:pt x="54" y="11"/>
                      <a:pt x="54" y="8"/>
                      <a:pt x="54" y="4"/>
                    </a:cubicBezTo>
                    <a:cubicBezTo>
                      <a:pt x="56" y="2"/>
                      <a:pt x="59" y="2"/>
                      <a:pt x="59" y="0"/>
                    </a:cubicBezTo>
                    <a:cubicBezTo>
                      <a:pt x="62" y="2"/>
                      <a:pt x="66" y="0"/>
                      <a:pt x="70" y="1"/>
                    </a:cubicBezTo>
                    <a:cubicBezTo>
                      <a:pt x="72" y="5"/>
                      <a:pt x="71" y="14"/>
                      <a:pt x="71" y="21"/>
                    </a:cubicBezTo>
                    <a:cubicBezTo>
                      <a:pt x="80" y="22"/>
                      <a:pt x="78" y="37"/>
                      <a:pt x="71" y="39"/>
                    </a:cubicBezTo>
                    <a:close/>
                    <a:moveTo>
                      <a:pt x="71" y="36"/>
                    </a:moveTo>
                    <a:cubicBezTo>
                      <a:pt x="73" y="36"/>
                      <a:pt x="73" y="35"/>
                      <a:pt x="74" y="34"/>
                    </a:cubicBezTo>
                    <a:cubicBezTo>
                      <a:pt x="72" y="34"/>
                      <a:pt x="71" y="35"/>
                      <a:pt x="71" y="36"/>
                    </a:cubicBezTo>
                    <a:close/>
                    <a:moveTo>
                      <a:pt x="69" y="48"/>
                    </a:moveTo>
                    <a:cubicBezTo>
                      <a:pt x="69" y="41"/>
                      <a:pt x="69" y="33"/>
                      <a:pt x="69" y="25"/>
                    </a:cubicBezTo>
                    <a:cubicBezTo>
                      <a:pt x="69" y="18"/>
                      <a:pt x="71" y="9"/>
                      <a:pt x="68" y="3"/>
                    </a:cubicBezTo>
                    <a:cubicBezTo>
                      <a:pt x="67" y="2"/>
                      <a:pt x="64" y="3"/>
                      <a:pt x="64" y="3"/>
                    </a:cubicBezTo>
                    <a:cubicBezTo>
                      <a:pt x="60" y="13"/>
                      <a:pt x="62" y="29"/>
                      <a:pt x="63" y="42"/>
                    </a:cubicBezTo>
                    <a:cubicBezTo>
                      <a:pt x="63" y="49"/>
                      <a:pt x="61" y="58"/>
                      <a:pt x="68" y="59"/>
                    </a:cubicBezTo>
                    <a:cubicBezTo>
                      <a:pt x="70" y="56"/>
                      <a:pt x="69" y="52"/>
                      <a:pt x="69" y="48"/>
                    </a:cubicBezTo>
                    <a:close/>
                    <a:moveTo>
                      <a:pt x="59" y="22"/>
                    </a:moveTo>
                    <a:cubicBezTo>
                      <a:pt x="59" y="28"/>
                      <a:pt x="59" y="38"/>
                      <a:pt x="60" y="45"/>
                    </a:cubicBezTo>
                    <a:cubicBezTo>
                      <a:pt x="61" y="39"/>
                      <a:pt x="60" y="28"/>
                      <a:pt x="59" y="22"/>
                    </a:cubicBezTo>
                    <a:close/>
                    <a:moveTo>
                      <a:pt x="60" y="21"/>
                    </a:moveTo>
                    <a:cubicBezTo>
                      <a:pt x="60" y="14"/>
                      <a:pt x="60" y="10"/>
                      <a:pt x="60" y="4"/>
                    </a:cubicBezTo>
                    <a:cubicBezTo>
                      <a:pt x="59" y="8"/>
                      <a:pt x="58" y="17"/>
                      <a:pt x="60" y="21"/>
                    </a:cubicBezTo>
                    <a:close/>
                    <a:moveTo>
                      <a:pt x="57" y="9"/>
                    </a:moveTo>
                    <a:cubicBezTo>
                      <a:pt x="57" y="8"/>
                      <a:pt x="58" y="7"/>
                      <a:pt x="57" y="7"/>
                    </a:cubicBezTo>
                    <a:cubicBezTo>
                      <a:pt x="58" y="8"/>
                      <a:pt x="56" y="9"/>
                      <a:pt x="57" y="9"/>
                    </a:cubicBezTo>
                    <a:close/>
                    <a:moveTo>
                      <a:pt x="57" y="35"/>
                    </a:moveTo>
                    <a:cubicBezTo>
                      <a:pt x="57" y="38"/>
                      <a:pt x="56" y="44"/>
                      <a:pt x="57" y="46"/>
                    </a:cubicBezTo>
                    <a:cubicBezTo>
                      <a:pt x="57" y="42"/>
                      <a:pt x="58" y="36"/>
                      <a:pt x="57" y="35"/>
                    </a:cubicBezTo>
                    <a:close/>
                    <a:moveTo>
                      <a:pt x="54" y="24"/>
                    </a:moveTo>
                    <a:cubicBezTo>
                      <a:pt x="54" y="24"/>
                      <a:pt x="54" y="24"/>
                      <a:pt x="54" y="24"/>
                    </a:cubicBezTo>
                    <a:close/>
                    <a:moveTo>
                      <a:pt x="55" y="33"/>
                    </a:moveTo>
                    <a:cubicBezTo>
                      <a:pt x="55" y="30"/>
                      <a:pt x="53" y="32"/>
                      <a:pt x="55" y="33"/>
                    </a:cubicBezTo>
                    <a:close/>
                    <a:moveTo>
                      <a:pt x="54" y="36"/>
                    </a:moveTo>
                    <a:cubicBezTo>
                      <a:pt x="55" y="36"/>
                      <a:pt x="55" y="35"/>
                      <a:pt x="54" y="35"/>
                    </a:cubicBezTo>
                    <a:cubicBezTo>
                      <a:pt x="54" y="35"/>
                      <a:pt x="53" y="35"/>
                      <a:pt x="54" y="36"/>
                    </a:cubicBezTo>
                    <a:close/>
                    <a:moveTo>
                      <a:pt x="54" y="36"/>
                    </a:moveTo>
                    <a:cubicBezTo>
                      <a:pt x="54" y="37"/>
                      <a:pt x="54" y="36"/>
                      <a:pt x="54" y="36"/>
                    </a:cubicBezTo>
                    <a:close/>
                    <a:moveTo>
                      <a:pt x="54" y="39"/>
                    </a:moveTo>
                    <a:cubicBezTo>
                      <a:pt x="55" y="39"/>
                      <a:pt x="55" y="38"/>
                      <a:pt x="54" y="38"/>
                    </a:cubicBezTo>
                    <a:cubicBezTo>
                      <a:pt x="54" y="39"/>
                      <a:pt x="53" y="39"/>
                      <a:pt x="54" y="39"/>
                    </a:cubicBezTo>
                    <a:close/>
                    <a:moveTo>
                      <a:pt x="40" y="23"/>
                    </a:moveTo>
                    <a:cubicBezTo>
                      <a:pt x="40" y="25"/>
                      <a:pt x="40" y="24"/>
                      <a:pt x="40" y="25"/>
                    </a:cubicBezTo>
                    <a:cubicBezTo>
                      <a:pt x="41" y="31"/>
                      <a:pt x="40" y="24"/>
                      <a:pt x="43" y="22"/>
                    </a:cubicBezTo>
                    <a:cubicBezTo>
                      <a:pt x="45" y="24"/>
                      <a:pt x="43" y="27"/>
                      <a:pt x="44" y="29"/>
                    </a:cubicBezTo>
                    <a:cubicBezTo>
                      <a:pt x="45" y="27"/>
                      <a:pt x="44" y="22"/>
                      <a:pt x="46" y="21"/>
                    </a:cubicBezTo>
                    <a:cubicBezTo>
                      <a:pt x="47" y="23"/>
                      <a:pt x="47" y="27"/>
                      <a:pt x="46" y="28"/>
                    </a:cubicBezTo>
                    <a:cubicBezTo>
                      <a:pt x="49" y="26"/>
                      <a:pt x="46" y="23"/>
                      <a:pt x="48" y="20"/>
                    </a:cubicBezTo>
                    <a:cubicBezTo>
                      <a:pt x="49" y="19"/>
                      <a:pt x="50" y="20"/>
                      <a:pt x="50" y="20"/>
                    </a:cubicBezTo>
                    <a:cubicBezTo>
                      <a:pt x="51" y="20"/>
                      <a:pt x="51" y="17"/>
                      <a:pt x="53" y="19"/>
                    </a:cubicBezTo>
                    <a:cubicBezTo>
                      <a:pt x="52" y="17"/>
                      <a:pt x="54" y="16"/>
                      <a:pt x="53" y="16"/>
                    </a:cubicBezTo>
                    <a:cubicBezTo>
                      <a:pt x="49" y="18"/>
                      <a:pt x="45" y="21"/>
                      <a:pt x="40" y="23"/>
                    </a:cubicBezTo>
                    <a:close/>
                    <a:moveTo>
                      <a:pt x="52" y="45"/>
                    </a:moveTo>
                    <a:cubicBezTo>
                      <a:pt x="52" y="46"/>
                      <a:pt x="53" y="45"/>
                      <a:pt x="52" y="45"/>
                    </a:cubicBezTo>
                    <a:close/>
                    <a:moveTo>
                      <a:pt x="49" y="44"/>
                    </a:moveTo>
                    <a:cubicBezTo>
                      <a:pt x="49" y="44"/>
                      <a:pt x="49" y="45"/>
                      <a:pt x="49" y="45"/>
                    </a:cubicBezTo>
                    <a:cubicBezTo>
                      <a:pt x="50" y="46"/>
                      <a:pt x="50" y="44"/>
                      <a:pt x="49" y="44"/>
                    </a:cubicBezTo>
                    <a:cubicBezTo>
                      <a:pt x="49" y="44"/>
                      <a:pt x="49" y="44"/>
                      <a:pt x="49" y="44"/>
                    </a:cubicBezTo>
                    <a:close/>
                    <a:moveTo>
                      <a:pt x="47" y="33"/>
                    </a:moveTo>
                    <a:cubicBezTo>
                      <a:pt x="47" y="31"/>
                      <a:pt x="48" y="31"/>
                      <a:pt x="47" y="29"/>
                    </a:cubicBezTo>
                    <a:cubicBezTo>
                      <a:pt x="46" y="31"/>
                      <a:pt x="46" y="39"/>
                      <a:pt x="47" y="33"/>
                    </a:cubicBezTo>
                    <a:close/>
                    <a:moveTo>
                      <a:pt x="41" y="38"/>
                    </a:moveTo>
                    <a:cubicBezTo>
                      <a:pt x="41" y="38"/>
                      <a:pt x="40" y="44"/>
                      <a:pt x="41" y="44"/>
                    </a:cubicBezTo>
                    <a:cubicBezTo>
                      <a:pt x="42" y="42"/>
                      <a:pt x="42" y="38"/>
                      <a:pt x="41" y="38"/>
                    </a:cubicBezTo>
                    <a:close/>
                    <a:moveTo>
                      <a:pt x="35" y="44"/>
                    </a:moveTo>
                    <a:cubicBezTo>
                      <a:pt x="36" y="44"/>
                      <a:pt x="36" y="43"/>
                      <a:pt x="36" y="42"/>
                    </a:cubicBezTo>
                    <a:cubicBezTo>
                      <a:pt x="34" y="42"/>
                      <a:pt x="34" y="44"/>
                      <a:pt x="35" y="44"/>
                    </a:cubicBezTo>
                    <a:close/>
                    <a:moveTo>
                      <a:pt x="30" y="26"/>
                    </a:moveTo>
                    <a:cubicBezTo>
                      <a:pt x="30" y="32"/>
                      <a:pt x="30" y="42"/>
                      <a:pt x="30" y="44"/>
                    </a:cubicBezTo>
                    <a:cubicBezTo>
                      <a:pt x="34" y="42"/>
                      <a:pt x="33" y="31"/>
                      <a:pt x="31" y="28"/>
                    </a:cubicBezTo>
                    <a:cubicBezTo>
                      <a:pt x="32" y="27"/>
                      <a:pt x="33" y="27"/>
                      <a:pt x="33" y="25"/>
                    </a:cubicBezTo>
                    <a:cubicBezTo>
                      <a:pt x="32" y="25"/>
                      <a:pt x="31" y="26"/>
                      <a:pt x="30" y="26"/>
                    </a:cubicBezTo>
                    <a:close/>
                    <a:moveTo>
                      <a:pt x="24" y="25"/>
                    </a:moveTo>
                    <a:cubicBezTo>
                      <a:pt x="23" y="30"/>
                      <a:pt x="23" y="40"/>
                      <a:pt x="23" y="45"/>
                    </a:cubicBezTo>
                    <a:cubicBezTo>
                      <a:pt x="25" y="45"/>
                      <a:pt x="25" y="44"/>
                      <a:pt x="26" y="45"/>
                    </a:cubicBezTo>
                    <a:cubicBezTo>
                      <a:pt x="27" y="40"/>
                      <a:pt x="27" y="32"/>
                      <a:pt x="27" y="25"/>
                    </a:cubicBezTo>
                    <a:cubicBezTo>
                      <a:pt x="26" y="25"/>
                      <a:pt x="25" y="25"/>
                      <a:pt x="24" y="25"/>
                    </a:cubicBezTo>
                    <a:close/>
                    <a:moveTo>
                      <a:pt x="20" y="45"/>
                    </a:moveTo>
                    <a:cubicBezTo>
                      <a:pt x="20" y="45"/>
                      <a:pt x="20" y="46"/>
                      <a:pt x="20" y="46"/>
                    </a:cubicBezTo>
                    <a:cubicBezTo>
                      <a:pt x="21" y="46"/>
                      <a:pt x="21" y="46"/>
                      <a:pt x="22" y="46"/>
                    </a:cubicBezTo>
                    <a:cubicBezTo>
                      <a:pt x="22" y="46"/>
                      <a:pt x="22" y="45"/>
                      <a:pt x="22" y="45"/>
                    </a:cubicBezTo>
                    <a:cubicBezTo>
                      <a:pt x="21" y="45"/>
                      <a:pt x="21" y="45"/>
                      <a:pt x="20" y="45"/>
                    </a:cubicBezTo>
                    <a:close/>
                    <a:moveTo>
                      <a:pt x="16" y="44"/>
                    </a:moveTo>
                    <a:cubicBezTo>
                      <a:pt x="15" y="43"/>
                      <a:pt x="14" y="46"/>
                      <a:pt x="13" y="47"/>
                    </a:cubicBezTo>
                    <a:cubicBezTo>
                      <a:pt x="15" y="47"/>
                      <a:pt x="15" y="47"/>
                      <a:pt x="16" y="47"/>
                    </a:cubicBezTo>
                    <a:cubicBezTo>
                      <a:pt x="16" y="45"/>
                      <a:pt x="17" y="45"/>
                      <a:pt x="16" y="44"/>
                    </a:cubicBezTo>
                    <a:close/>
                    <a:moveTo>
                      <a:pt x="10" y="44"/>
                    </a:moveTo>
                    <a:cubicBezTo>
                      <a:pt x="10" y="45"/>
                      <a:pt x="9" y="46"/>
                      <a:pt x="9" y="47"/>
                    </a:cubicBezTo>
                    <a:cubicBezTo>
                      <a:pt x="10" y="47"/>
                      <a:pt x="10" y="48"/>
                      <a:pt x="11" y="48"/>
                    </a:cubicBezTo>
                    <a:cubicBezTo>
                      <a:pt x="10" y="46"/>
                      <a:pt x="12" y="45"/>
                      <a:pt x="10" y="44"/>
                    </a:cubicBezTo>
                    <a:close/>
                    <a:moveTo>
                      <a:pt x="8" y="27"/>
                    </a:moveTo>
                    <a:cubicBezTo>
                      <a:pt x="8" y="27"/>
                      <a:pt x="8" y="27"/>
                      <a:pt x="8" y="28"/>
                    </a:cubicBezTo>
                    <a:cubicBezTo>
                      <a:pt x="9" y="28"/>
                      <a:pt x="9" y="28"/>
                      <a:pt x="9" y="28"/>
                    </a:cubicBezTo>
                    <a:cubicBezTo>
                      <a:pt x="9" y="27"/>
                      <a:pt x="9" y="27"/>
                      <a:pt x="9" y="27"/>
                    </a:cubicBezTo>
                    <a:cubicBezTo>
                      <a:pt x="9" y="27"/>
                      <a:pt x="9" y="27"/>
                      <a:pt x="8" y="27"/>
                    </a:cubicBezTo>
                    <a:close/>
                    <a:moveTo>
                      <a:pt x="5" y="39"/>
                    </a:moveTo>
                    <a:cubicBezTo>
                      <a:pt x="4" y="39"/>
                      <a:pt x="4" y="40"/>
                      <a:pt x="4" y="40"/>
                    </a:cubicBezTo>
                    <a:cubicBezTo>
                      <a:pt x="4" y="41"/>
                      <a:pt x="4" y="41"/>
                      <a:pt x="6" y="41"/>
                    </a:cubicBezTo>
                    <a:cubicBezTo>
                      <a:pt x="6" y="40"/>
                      <a:pt x="5" y="40"/>
                      <a:pt x="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grpSp>
          <p:nvGrpSpPr>
            <p:cNvPr id="365" name="Group 364"/>
            <p:cNvGrpSpPr/>
            <p:nvPr/>
          </p:nvGrpSpPr>
          <p:grpSpPr>
            <a:xfrm>
              <a:off x="3582872" y="6818591"/>
              <a:ext cx="468000" cy="432933"/>
              <a:chOff x="3605314" y="6801213"/>
              <a:chExt cx="468000" cy="432933"/>
            </a:xfrm>
          </p:grpSpPr>
          <p:sp>
            <p:nvSpPr>
              <p:cNvPr id="373" name="Rectangle 372"/>
              <p:cNvSpPr/>
              <p:nvPr>
                <p:custDataLst>
                  <p:tags r:id="rId13"/>
                </p:custDataLst>
              </p:nvPr>
            </p:nvSpPr>
            <p:spPr>
              <a:xfrm>
                <a:off x="360531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374" name="TextBox 373"/>
              <p:cNvSpPr txBox="1"/>
              <p:nvPr>
                <p:custDataLst>
                  <p:tags r:id="rId14"/>
                </p:custDataLst>
              </p:nvPr>
            </p:nvSpPr>
            <p:spPr>
              <a:xfrm>
                <a:off x="3605314" y="6801213"/>
                <a:ext cx="468000" cy="231742"/>
              </a:xfrm>
              <a:prstGeom prst="rect">
                <a:avLst/>
              </a:prstGeom>
              <a:noFill/>
            </p:spPr>
            <p:txBody>
              <a:bodyPr wrap="square" rtlCol="0">
                <a:spAutoFit/>
              </a:bodyPr>
              <a:lstStyle/>
              <a:p>
                <a:pPr algn="ctr" defTabSz="1005600"/>
                <a:r>
                  <a:rPr lang="es-CL" sz="800" dirty="0" smtClean="0">
                    <a:solidFill>
                      <a:srgbClr val="002776"/>
                    </a:solidFill>
                  </a:rPr>
                  <a:t>Alto</a:t>
                </a:r>
                <a:endParaRPr lang="es-CL" sz="800" dirty="0">
                  <a:solidFill>
                    <a:srgbClr val="002776"/>
                  </a:solidFill>
                </a:endParaRPr>
              </a:p>
            </p:txBody>
          </p:sp>
        </p:grpSp>
        <p:grpSp>
          <p:nvGrpSpPr>
            <p:cNvPr id="366" name="Group 365"/>
            <p:cNvGrpSpPr/>
            <p:nvPr/>
          </p:nvGrpSpPr>
          <p:grpSpPr>
            <a:xfrm>
              <a:off x="4277236" y="6818591"/>
              <a:ext cx="468000" cy="432933"/>
              <a:chOff x="4217406" y="6801213"/>
              <a:chExt cx="468000" cy="432933"/>
            </a:xfrm>
          </p:grpSpPr>
          <p:sp>
            <p:nvSpPr>
              <p:cNvPr id="371" name="Rectangle 370"/>
              <p:cNvSpPr/>
              <p:nvPr>
                <p:custDataLst>
                  <p:tags r:id="rId11"/>
                </p:custDataLst>
              </p:nvPr>
            </p:nvSpPr>
            <p:spPr>
              <a:xfrm>
                <a:off x="421740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72" name="TextBox 371"/>
              <p:cNvSpPr txBox="1"/>
              <p:nvPr>
                <p:custDataLst>
                  <p:tags r:id="rId12"/>
                </p:custDataLst>
              </p:nvPr>
            </p:nvSpPr>
            <p:spPr>
              <a:xfrm>
                <a:off x="4217406" y="6801213"/>
                <a:ext cx="468000" cy="231742"/>
              </a:xfrm>
              <a:prstGeom prst="rect">
                <a:avLst/>
              </a:prstGeom>
              <a:noFill/>
            </p:spPr>
            <p:txBody>
              <a:bodyPr wrap="square" rtlCol="0">
                <a:spAutoFit/>
              </a:bodyPr>
              <a:lstStyle/>
              <a:p>
                <a:pPr algn="ctr" defTabSz="1005600"/>
                <a:r>
                  <a:rPr lang="es-CL" sz="800" dirty="0" smtClean="0">
                    <a:solidFill>
                      <a:srgbClr val="002776"/>
                    </a:solidFill>
                  </a:rPr>
                  <a:t>Medio</a:t>
                </a:r>
                <a:endParaRPr lang="es-CL" sz="800" dirty="0">
                  <a:solidFill>
                    <a:srgbClr val="002776"/>
                  </a:solidFill>
                </a:endParaRPr>
              </a:p>
            </p:txBody>
          </p:sp>
        </p:grpSp>
        <p:grpSp>
          <p:nvGrpSpPr>
            <p:cNvPr id="367" name="Group 366"/>
            <p:cNvGrpSpPr/>
            <p:nvPr/>
          </p:nvGrpSpPr>
          <p:grpSpPr>
            <a:xfrm>
              <a:off x="4971600" y="6818591"/>
              <a:ext cx="468000" cy="432933"/>
              <a:chOff x="4829498" y="6801213"/>
              <a:chExt cx="468000" cy="432933"/>
            </a:xfrm>
          </p:grpSpPr>
          <p:sp>
            <p:nvSpPr>
              <p:cNvPr id="369" name="Rectangle 368"/>
              <p:cNvSpPr/>
              <p:nvPr>
                <p:custDataLst>
                  <p:tags r:id="rId9"/>
                </p:custDataLst>
              </p:nvPr>
            </p:nvSpPr>
            <p:spPr>
              <a:xfrm>
                <a:off x="482949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70" name="TextBox 369"/>
              <p:cNvSpPr txBox="1"/>
              <p:nvPr>
                <p:custDataLst>
                  <p:tags r:id="rId10"/>
                </p:custDataLst>
              </p:nvPr>
            </p:nvSpPr>
            <p:spPr>
              <a:xfrm>
                <a:off x="4829498" y="6801213"/>
                <a:ext cx="468000" cy="231742"/>
              </a:xfrm>
              <a:prstGeom prst="rect">
                <a:avLst/>
              </a:prstGeom>
              <a:noFill/>
            </p:spPr>
            <p:txBody>
              <a:bodyPr wrap="square" rtlCol="0">
                <a:spAutoFit/>
              </a:bodyPr>
              <a:lstStyle/>
              <a:p>
                <a:pPr algn="ctr" defTabSz="1005600"/>
                <a:r>
                  <a:rPr lang="es-CL" sz="800" dirty="0" smtClean="0">
                    <a:solidFill>
                      <a:srgbClr val="002776"/>
                    </a:solidFill>
                  </a:rPr>
                  <a:t>Bajo</a:t>
                </a:r>
                <a:endParaRPr lang="es-CL" sz="800" dirty="0">
                  <a:solidFill>
                    <a:srgbClr val="002776"/>
                  </a:solidFill>
                </a:endParaRPr>
              </a:p>
            </p:txBody>
          </p:sp>
        </p:grpSp>
        <p:sp>
          <p:nvSpPr>
            <p:cNvPr id="368" name="Freeform 368"/>
            <p:cNvSpPr>
              <a:spLocks noEditPoints="1"/>
            </p:cNvSpPr>
            <p:nvPr/>
          </p:nvSpPr>
          <p:spPr bwMode="auto">
            <a:xfrm>
              <a:off x="3685462" y="7055406"/>
              <a:ext cx="181008" cy="19321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79" name="Rectangle 378"/>
          <p:cNvSpPr/>
          <p:nvPr/>
        </p:nvSpPr>
        <p:spPr>
          <a:xfrm>
            <a:off x="3375340" y="6443378"/>
            <a:ext cx="2189001" cy="3321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Calendario</a:t>
            </a:r>
            <a:endParaRPr lang="es-CL" sz="1000" b="1" dirty="0"/>
          </a:p>
        </p:txBody>
      </p:sp>
      <p:graphicFrame>
        <p:nvGraphicFramePr>
          <p:cNvPr id="380" name="Table 379"/>
          <p:cNvGraphicFramePr>
            <a:graphicFrameLocks noGrp="1"/>
          </p:cNvGraphicFramePr>
          <p:nvPr>
            <p:extLst/>
          </p:nvPr>
        </p:nvGraphicFramePr>
        <p:xfrm>
          <a:off x="3375340" y="6873220"/>
          <a:ext cx="2149770" cy="381000"/>
        </p:xfrm>
        <a:graphic>
          <a:graphicData uri="http://schemas.openxmlformats.org/drawingml/2006/table">
            <a:tbl>
              <a:tblPr firstRow="1" bandRow="1">
                <a:tableStyleId>{5C22544A-7EE6-4342-B048-85BDC9FD1C3A}</a:tableStyleId>
              </a:tblPr>
              <a:tblGrid>
                <a:gridCol w="358295">
                  <a:extLst>
                    <a:ext uri="{9D8B030D-6E8A-4147-A177-3AD203B41FA5}">
                      <a16:colId xmlns="" xmlns:a16="http://schemas.microsoft.com/office/drawing/2014/main" val="1911516659"/>
                    </a:ext>
                  </a:extLst>
                </a:gridCol>
                <a:gridCol w="358295">
                  <a:extLst>
                    <a:ext uri="{9D8B030D-6E8A-4147-A177-3AD203B41FA5}">
                      <a16:colId xmlns="" xmlns:a16="http://schemas.microsoft.com/office/drawing/2014/main" val="476114897"/>
                    </a:ext>
                  </a:extLst>
                </a:gridCol>
                <a:gridCol w="358295">
                  <a:extLst>
                    <a:ext uri="{9D8B030D-6E8A-4147-A177-3AD203B41FA5}">
                      <a16:colId xmlns="" xmlns:a16="http://schemas.microsoft.com/office/drawing/2014/main" val="1399813028"/>
                    </a:ext>
                  </a:extLst>
                </a:gridCol>
                <a:gridCol w="358295">
                  <a:extLst>
                    <a:ext uri="{9D8B030D-6E8A-4147-A177-3AD203B41FA5}">
                      <a16:colId xmlns="" xmlns:a16="http://schemas.microsoft.com/office/drawing/2014/main" val="3069789400"/>
                    </a:ext>
                  </a:extLst>
                </a:gridCol>
                <a:gridCol w="358295">
                  <a:extLst>
                    <a:ext uri="{9D8B030D-6E8A-4147-A177-3AD203B41FA5}">
                      <a16:colId xmlns="" xmlns:a16="http://schemas.microsoft.com/office/drawing/2014/main" val="1920847690"/>
                    </a:ext>
                  </a:extLst>
                </a:gridCol>
                <a:gridCol w="358295">
                  <a:extLst>
                    <a:ext uri="{9D8B030D-6E8A-4147-A177-3AD203B41FA5}">
                      <a16:colId xmlns="" xmlns:a16="http://schemas.microsoft.com/office/drawing/2014/main" val="2806461673"/>
                    </a:ext>
                  </a:extLst>
                </a:gridCol>
              </a:tblGrid>
              <a:tr h="178060">
                <a:tc>
                  <a:txBody>
                    <a:bodyPr/>
                    <a:lstStyle/>
                    <a:p>
                      <a:pPr algn="ctr"/>
                      <a:r>
                        <a:rPr lang="es-ES_tradnl" sz="600" dirty="0" smtClean="0">
                          <a:solidFill>
                            <a:schemeClr val="bg1"/>
                          </a:solidFill>
                        </a:rPr>
                        <a:t>2016</a:t>
                      </a:r>
                      <a:endParaRPr lang="es-ES" sz="600" dirty="0">
                        <a:solidFill>
                          <a:schemeClr val="bg1"/>
                        </a:solidFill>
                      </a:endParaRPr>
                    </a:p>
                  </a:txBody>
                  <a:tcPr/>
                </a:tc>
                <a:tc>
                  <a:txBody>
                    <a:bodyPr/>
                    <a:lstStyle/>
                    <a:p>
                      <a:pPr algn="ctr"/>
                      <a:r>
                        <a:rPr lang="es-ES_tradnl" sz="600" dirty="0" smtClean="0">
                          <a:solidFill>
                            <a:schemeClr val="bg1"/>
                          </a:solidFill>
                        </a:rPr>
                        <a:t>2017</a:t>
                      </a:r>
                      <a:endParaRPr lang="es-ES" sz="600" dirty="0">
                        <a:solidFill>
                          <a:schemeClr val="bg1"/>
                        </a:solidFill>
                      </a:endParaRPr>
                    </a:p>
                  </a:txBody>
                  <a:tcPr/>
                </a:tc>
                <a:tc>
                  <a:txBody>
                    <a:bodyPr/>
                    <a:lstStyle/>
                    <a:p>
                      <a:pPr algn="ctr"/>
                      <a:r>
                        <a:rPr lang="es-ES_tradnl" sz="600" dirty="0" smtClean="0">
                          <a:solidFill>
                            <a:schemeClr val="bg1"/>
                          </a:solidFill>
                        </a:rPr>
                        <a:t>2018</a:t>
                      </a:r>
                      <a:endParaRPr lang="es-ES" sz="600" dirty="0">
                        <a:solidFill>
                          <a:schemeClr val="bg1"/>
                        </a:solidFill>
                      </a:endParaRPr>
                    </a:p>
                  </a:txBody>
                  <a:tcPr/>
                </a:tc>
                <a:tc>
                  <a:txBody>
                    <a:bodyPr/>
                    <a:lstStyle/>
                    <a:p>
                      <a:pPr algn="ctr"/>
                      <a:r>
                        <a:rPr lang="es-ES_tradnl" sz="600" dirty="0" smtClean="0">
                          <a:solidFill>
                            <a:schemeClr val="bg1"/>
                          </a:solidFill>
                        </a:rPr>
                        <a:t>2019</a:t>
                      </a:r>
                      <a:endParaRPr lang="es-ES" sz="600" dirty="0">
                        <a:solidFill>
                          <a:schemeClr val="bg1"/>
                        </a:solidFill>
                      </a:endParaRPr>
                    </a:p>
                  </a:txBody>
                  <a:tcPr/>
                </a:tc>
                <a:tc>
                  <a:txBody>
                    <a:bodyPr/>
                    <a:lstStyle/>
                    <a:p>
                      <a:pPr algn="ctr"/>
                      <a:r>
                        <a:rPr lang="es-ES_tradnl" sz="600" dirty="0" smtClean="0">
                          <a:solidFill>
                            <a:schemeClr val="bg1"/>
                          </a:solidFill>
                        </a:rPr>
                        <a:t>2020</a:t>
                      </a:r>
                      <a:endParaRPr lang="es-ES" sz="600" dirty="0">
                        <a:solidFill>
                          <a:schemeClr val="bg1"/>
                        </a:solidFill>
                      </a:endParaRPr>
                    </a:p>
                  </a:txBody>
                  <a:tcPr/>
                </a:tc>
                <a:tc>
                  <a:txBody>
                    <a:bodyPr/>
                    <a:lstStyle/>
                    <a:p>
                      <a:pPr algn="ctr"/>
                      <a:r>
                        <a:rPr lang="es-ES_tradnl" sz="600" dirty="0" smtClean="0">
                          <a:solidFill>
                            <a:schemeClr val="bg1"/>
                          </a:solidFill>
                        </a:rPr>
                        <a:t>2021</a:t>
                      </a:r>
                      <a:endParaRPr lang="es-ES" sz="600" dirty="0">
                        <a:solidFill>
                          <a:schemeClr val="bg1"/>
                        </a:solidFill>
                      </a:endParaRPr>
                    </a:p>
                  </a:txBody>
                  <a:tcPr/>
                </a:tc>
                <a:extLst>
                  <a:ext uri="{0D108BD9-81ED-4DB2-BD59-A6C34878D82A}">
                    <a16:rowId xmlns="" xmlns:a16="http://schemas.microsoft.com/office/drawing/2014/main" val="813404064"/>
                  </a:ext>
                </a:extLst>
              </a:tr>
              <a:tr h="184565">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extLst>
                  <a:ext uri="{0D108BD9-81ED-4DB2-BD59-A6C34878D82A}">
                    <a16:rowId xmlns="" xmlns:a16="http://schemas.microsoft.com/office/drawing/2014/main" val="4224239378"/>
                  </a:ext>
                </a:extLst>
              </a:tr>
            </a:tbl>
          </a:graphicData>
        </a:graphic>
      </p:graphicFrame>
      <p:grpSp>
        <p:nvGrpSpPr>
          <p:cNvPr id="34" name="Group 33"/>
          <p:cNvGrpSpPr/>
          <p:nvPr/>
        </p:nvGrpSpPr>
        <p:grpSpPr>
          <a:xfrm>
            <a:off x="3417417" y="6485819"/>
            <a:ext cx="256421" cy="252000"/>
            <a:chOff x="3417417" y="6485819"/>
            <a:chExt cx="256421" cy="252000"/>
          </a:xfrm>
        </p:grpSpPr>
        <p:sp>
          <p:nvSpPr>
            <p:cNvPr id="386" name="Freeform 94"/>
            <p:cNvSpPr>
              <a:spLocks/>
            </p:cNvSpPr>
            <p:nvPr/>
          </p:nvSpPr>
          <p:spPr bwMode="auto">
            <a:xfrm>
              <a:off x="3417417" y="6504885"/>
              <a:ext cx="256421" cy="232934"/>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7" name="Freeform 95"/>
            <p:cNvSpPr>
              <a:spLocks noEditPoints="1"/>
            </p:cNvSpPr>
            <p:nvPr/>
          </p:nvSpPr>
          <p:spPr bwMode="auto">
            <a:xfrm>
              <a:off x="3437840" y="6485819"/>
              <a:ext cx="214441" cy="64658"/>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8" name="Freeform 96"/>
            <p:cNvSpPr>
              <a:spLocks noEditPoints="1"/>
            </p:cNvSpPr>
            <p:nvPr/>
          </p:nvSpPr>
          <p:spPr bwMode="auto">
            <a:xfrm>
              <a:off x="3484358" y="6568714"/>
              <a:ext cx="113461" cy="116882"/>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392" name="Rectangle 314"/>
          <p:cNvSpPr/>
          <p:nvPr>
            <p:custDataLst>
              <p:tags r:id="rId7"/>
            </p:custDataLst>
          </p:nvPr>
        </p:nvSpPr>
        <p:spPr>
          <a:xfrm>
            <a:off x="205458" y="2086794"/>
            <a:ext cx="7018280" cy="2764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900" b="1" dirty="0" smtClean="0">
                <a:solidFill>
                  <a:srgbClr val="002776"/>
                </a:solidFill>
              </a:rPr>
              <a:t>Responsables                                                              Actores Involucrados</a:t>
            </a:r>
            <a:endParaRPr lang="es-CL" sz="900" b="1" dirty="0">
              <a:solidFill>
                <a:srgbClr val="002776"/>
              </a:solidFill>
            </a:endParaRPr>
          </a:p>
        </p:txBody>
      </p:sp>
      <p:grpSp>
        <p:nvGrpSpPr>
          <p:cNvPr id="393" name="Group 315"/>
          <p:cNvGrpSpPr/>
          <p:nvPr>
            <p:custDataLst>
              <p:tags r:id="rId8"/>
            </p:custDataLst>
          </p:nvPr>
        </p:nvGrpSpPr>
        <p:grpSpPr>
          <a:xfrm>
            <a:off x="316674" y="2126839"/>
            <a:ext cx="186300" cy="236373"/>
            <a:chOff x="391339" y="1340959"/>
            <a:chExt cx="382588" cy="609600"/>
          </a:xfrm>
        </p:grpSpPr>
        <p:sp>
          <p:nvSpPr>
            <p:cNvPr id="396" name="Freeform 148"/>
            <p:cNvSpPr>
              <a:spLocks/>
            </p:cNvSpPr>
            <p:nvPr/>
          </p:nvSpPr>
          <p:spPr bwMode="auto">
            <a:xfrm>
              <a:off x="391339" y="1340959"/>
              <a:ext cx="382588" cy="609600"/>
            </a:xfrm>
            <a:custGeom>
              <a:avLst/>
              <a:gdLst>
                <a:gd name="T0" fmla="*/ 31 w 54"/>
                <a:gd name="T1" fmla="*/ 86 h 86"/>
                <a:gd name="T2" fmla="*/ 29 w 54"/>
                <a:gd name="T3" fmla="*/ 69 h 86"/>
                <a:gd name="T4" fmla="*/ 28 w 54"/>
                <a:gd name="T5" fmla="*/ 56 h 86"/>
                <a:gd name="T6" fmla="*/ 25 w 54"/>
                <a:gd name="T7" fmla="*/ 50 h 86"/>
                <a:gd name="T8" fmla="*/ 23 w 54"/>
                <a:gd name="T9" fmla="*/ 57 h 86"/>
                <a:gd name="T10" fmla="*/ 20 w 54"/>
                <a:gd name="T11" fmla="*/ 80 h 86"/>
                <a:gd name="T12" fmla="*/ 16 w 54"/>
                <a:gd name="T13" fmla="*/ 85 h 86"/>
                <a:gd name="T14" fmla="*/ 17 w 54"/>
                <a:gd name="T15" fmla="*/ 70 h 86"/>
                <a:gd name="T16" fmla="*/ 17 w 54"/>
                <a:gd name="T17" fmla="*/ 36 h 86"/>
                <a:gd name="T18" fmla="*/ 17 w 54"/>
                <a:gd name="T19" fmla="*/ 29 h 86"/>
                <a:gd name="T20" fmla="*/ 12 w 54"/>
                <a:gd name="T21" fmla="*/ 22 h 86"/>
                <a:gd name="T22" fmla="*/ 6 w 54"/>
                <a:gd name="T23" fmla="*/ 15 h 86"/>
                <a:gd name="T24" fmla="*/ 2 w 54"/>
                <a:gd name="T25" fmla="*/ 7 h 86"/>
                <a:gd name="T26" fmla="*/ 1 w 54"/>
                <a:gd name="T27" fmla="*/ 2 h 86"/>
                <a:gd name="T28" fmla="*/ 6 w 54"/>
                <a:gd name="T29" fmla="*/ 5 h 86"/>
                <a:gd name="T30" fmla="*/ 10 w 54"/>
                <a:gd name="T31" fmla="*/ 10 h 86"/>
                <a:gd name="T32" fmla="*/ 20 w 54"/>
                <a:gd name="T33" fmla="*/ 20 h 86"/>
                <a:gd name="T34" fmla="*/ 33 w 54"/>
                <a:gd name="T35" fmla="*/ 21 h 86"/>
                <a:gd name="T36" fmla="*/ 40 w 54"/>
                <a:gd name="T37" fmla="*/ 15 h 86"/>
                <a:gd name="T38" fmla="*/ 44 w 54"/>
                <a:gd name="T39" fmla="*/ 7 h 86"/>
                <a:gd name="T40" fmla="*/ 50 w 54"/>
                <a:gd name="T41" fmla="*/ 0 h 86"/>
                <a:gd name="T42" fmla="*/ 53 w 54"/>
                <a:gd name="T43" fmla="*/ 7 h 86"/>
                <a:gd name="T44" fmla="*/ 45 w 54"/>
                <a:gd name="T45" fmla="*/ 20 h 86"/>
                <a:gd name="T46" fmla="*/ 35 w 54"/>
                <a:gd name="T47" fmla="*/ 45 h 86"/>
                <a:gd name="T48" fmla="*/ 36 w 54"/>
                <a:gd name="T49" fmla="*/ 70 h 86"/>
                <a:gd name="T50" fmla="*/ 31 w 54"/>
                <a:gd name="T5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86">
                  <a:moveTo>
                    <a:pt x="31" y="86"/>
                  </a:moveTo>
                  <a:cubicBezTo>
                    <a:pt x="29" y="81"/>
                    <a:pt x="29" y="75"/>
                    <a:pt x="29" y="69"/>
                  </a:cubicBezTo>
                  <a:cubicBezTo>
                    <a:pt x="28" y="63"/>
                    <a:pt x="28" y="61"/>
                    <a:pt x="28" y="56"/>
                  </a:cubicBezTo>
                  <a:cubicBezTo>
                    <a:pt x="27" y="54"/>
                    <a:pt x="27" y="51"/>
                    <a:pt x="25" y="50"/>
                  </a:cubicBezTo>
                  <a:cubicBezTo>
                    <a:pt x="23" y="52"/>
                    <a:pt x="23" y="55"/>
                    <a:pt x="23" y="57"/>
                  </a:cubicBezTo>
                  <a:cubicBezTo>
                    <a:pt x="22" y="66"/>
                    <a:pt x="22" y="71"/>
                    <a:pt x="20" y="80"/>
                  </a:cubicBezTo>
                  <a:cubicBezTo>
                    <a:pt x="20" y="82"/>
                    <a:pt x="19" y="86"/>
                    <a:pt x="16" y="85"/>
                  </a:cubicBezTo>
                  <a:cubicBezTo>
                    <a:pt x="16" y="80"/>
                    <a:pt x="17" y="75"/>
                    <a:pt x="17" y="70"/>
                  </a:cubicBezTo>
                  <a:cubicBezTo>
                    <a:pt x="17" y="59"/>
                    <a:pt x="17" y="47"/>
                    <a:pt x="17" y="36"/>
                  </a:cubicBezTo>
                  <a:cubicBezTo>
                    <a:pt x="17" y="34"/>
                    <a:pt x="17" y="31"/>
                    <a:pt x="17" y="29"/>
                  </a:cubicBezTo>
                  <a:cubicBezTo>
                    <a:pt x="16" y="27"/>
                    <a:pt x="14" y="24"/>
                    <a:pt x="12" y="22"/>
                  </a:cubicBezTo>
                  <a:cubicBezTo>
                    <a:pt x="10" y="19"/>
                    <a:pt x="8" y="17"/>
                    <a:pt x="6" y="15"/>
                  </a:cubicBezTo>
                  <a:cubicBezTo>
                    <a:pt x="5" y="13"/>
                    <a:pt x="6" y="15"/>
                    <a:pt x="2" y="7"/>
                  </a:cubicBezTo>
                  <a:cubicBezTo>
                    <a:pt x="1" y="6"/>
                    <a:pt x="0" y="3"/>
                    <a:pt x="1" y="2"/>
                  </a:cubicBezTo>
                  <a:cubicBezTo>
                    <a:pt x="4" y="1"/>
                    <a:pt x="5" y="4"/>
                    <a:pt x="6" y="5"/>
                  </a:cubicBezTo>
                  <a:cubicBezTo>
                    <a:pt x="7" y="7"/>
                    <a:pt x="9" y="8"/>
                    <a:pt x="10" y="10"/>
                  </a:cubicBezTo>
                  <a:cubicBezTo>
                    <a:pt x="13" y="13"/>
                    <a:pt x="16" y="19"/>
                    <a:pt x="20" y="20"/>
                  </a:cubicBezTo>
                  <a:cubicBezTo>
                    <a:pt x="22" y="22"/>
                    <a:pt x="30" y="23"/>
                    <a:pt x="33" y="21"/>
                  </a:cubicBezTo>
                  <a:cubicBezTo>
                    <a:pt x="35" y="21"/>
                    <a:pt x="38" y="17"/>
                    <a:pt x="40" y="15"/>
                  </a:cubicBezTo>
                  <a:cubicBezTo>
                    <a:pt x="41" y="13"/>
                    <a:pt x="43" y="10"/>
                    <a:pt x="44" y="7"/>
                  </a:cubicBezTo>
                  <a:cubicBezTo>
                    <a:pt x="46" y="5"/>
                    <a:pt x="48" y="1"/>
                    <a:pt x="50" y="0"/>
                  </a:cubicBezTo>
                  <a:cubicBezTo>
                    <a:pt x="53" y="0"/>
                    <a:pt x="54" y="4"/>
                    <a:pt x="53" y="7"/>
                  </a:cubicBezTo>
                  <a:cubicBezTo>
                    <a:pt x="51" y="11"/>
                    <a:pt x="47" y="16"/>
                    <a:pt x="45" y="20"/>
                  </a:cubicBezTo>
                  <a:cubicBezTo>
                    <a:pt x="37" y="33"/>
                    <a:pt x="35" y="30"/>
                    <a:pt x="35" y="45"/>
                  </a:cubicBezTo>
                  <a:cubicBezTo>
                    <a:pt x="35" y="53"/>
                    <a:pt x="36" y="61"/>
                    <a:pt x="36" y="70"/>
                  </a:cubicBezTo>
                  <a:cubicBezTo>
                    <a:pt x="36" y="77"/>
                    <a:pt x="36" y="84"/>
                    <a:pt x="31" y="86"/>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sz="1800">
                <a:solidFill>
                  <a:srgbClr val="002776"/>
                </a:solidFill>
              </a:endParaRPr>
            </a:p>
          </p:txBody>
        </p:sp>
        <p:sp>
          <p:nvSpPr>
            <p:cNvPr id="397" name="Freeform 149"/>
            <p:cNvSpPr>
              <a:spLocks/>
            </p:cNvSpPr>
            <p:nvPr/>
          </p:nvSpPr>
          <p:spPr bwMode="auto">
            <a:xfrm>
              <a:off x="518338" y="1361598"/>
              <a:ext cx="112713" cy="106363"/>
            </a:xfrm>
            <a:custGeom>
              <a:avLst/>
              <a:gdLst>
                <a:gd name="T0" fmla="*/ 13 w 16"/>
                <a:gd name="T1" fmla="*/ 13 h 15"/>
                <a:gd name="T2" fmla="*/ 8 w 16"/>
                <a:gd name="T3" fmla="*/ 15 h 15"/>
                <a:gd name="T4" fmla="*/ 9 w 16"/>
                <a:gd name="T5" fmla="*/ 1 h 15"/>
                <a:gd name="T6" fmla="*/ 13 w 16"/>
                <a:gd name="T7" fmla="*/ 13 h 15"/>
              </a:gdLst>
              <a:ahLst/>
              <a:cxnLst>
                <a:cxn ang="0">
                  <a:pos x="T0" y="T1"/>
                </a:cxn>
                <a:cxn ang="0">
                  <a:pos x="T2" y="T3"/>
                </a:cxn>
                <a:cxn ang="0">
                  <a:pos x="T4" y="T5"/>
                </a:cxn>
                <a:cxn ang="0">
                  <a:pos x="T6" y="T7"/>
                </a:cxn>
              </a:cxnLst>
              <a:rect l="0" t="0" r="r" b="b"/>
              <a:pathLst>
                <a:path w="16" h="15">
                  <a:moveTo>
                    <a:pt x="13" y="13"/>
                  </a:moveTo>
                  <a:cubicBezTo>
                    <a:pt x="11" y="14"/>
                    <a:pt x="9" y="14"/>
                    <a:pt x="8" y="15"/>
                  </a:cubicBezTo>
                  <a:cubicBezTo>
                    <a:pt x="0" y="14"/>
                    <a:pt x="0" y="0"/>
                    <a:pt x="9" y="1"/>
                  </a:cubicBezTo>
                  <a:cubicBezTo>
                    <a:pt x="14" y="1"/>
                    <a:pt x="16" y="8"/>
                    <a:pt x="13" y="13"/>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sz="1800">
                <a:solidFill>
                  <a:srgbClr val="002776"/>
                </a:solidFill>
              </a:endParaRPr>
            </a:p>
          </p:txBody>
        </p:sp>
      </p:grpSp>
      <p:sp>
        <p:nvSpPr>
          <p:cNvPr id="394" name="Rectangle 393"/>
          <p:cNvSpPr/>
          <p:nvPr/>
        </p:nvSpPr>
        <p:spPr>
          <a:xfrm>
            <a:off x="3589834" y="2363572"/>
            <a:ext cx="1970506" cy="6140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L" sz="800" dirty="0" smtClean="0">
                <a:solidFill>
                  <a:srgbClr val="002776"/>
                </a:solidFill>
              </a:rPr>
              <a:t>Bureau de Convenciones</a:t>
            </a:r>
          </a:p>
          <a:p>
            <a:r>
              <a:rPr lang="es-CL" sz="800" dirty="0" smtClean="0">
                <a:solidFill>
                  <a:srgbClr val="002776"/>
                </a:solidFill>
              </a:rPr>
              <a:t>Asociación de hoteleros </a:t>
            </a:r>
          </a:p>
          <a:p>
            <a:r>
              <a:rPr lang="es-CL" sz="800" dirty="0">
                <a:solidFill>
                  <a:srgbClr val="002776"/>
                </a:solidFill>
              </a:rPr>
              <a:t>Consejo de </a:t>
            </a:r>
            <a:r>
              <a:rPr lang="es-CL" sz="800" dirty="0" smtClean="0">
                <a:solidFill>
                  <a:srgbClr val="002776"/>
                </a:solidFill>
              </a:rPr>
              <a:t>Cámaras (incluye CAPEIPI)</a:t>
            </a:r>
          </a:p>
          <a:p>
            <a:r>
              <a:rPr lang="es-CL" sz="800" dirty="0" err="1" smtClean="0">
                <a:solidFill>
                  <a:srgbClr val="002776"/>
                </a:solidFill>
              </a:rPr>
              <a:t>Captur</a:t>
            </a:r>
            <a:endParaRPr lang="es-ES" sz="800" dirty="0">
              <a:solidFill>
                <a:srgbClr val="002776"/>
              </a:solidFill>
            </a:endParaRPr>
          </a:p>
        </p:txBody>
      </p:sp>
      <p:sp>
        <p:nvSpPr>
          <p:cNvPr id="395" name="Rectangle 394"/>
          <p:cNvSpPr/>
          <p:nvPr/>
        </p:nvSpPr>
        <p:spPr>
          <a:xfrm>
            <a:off x="188769" y="2363213"/>
            <a:ext cx="3418116" cy="6174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800" b="1" dirty="0">
                <a:solidFill>
                  <a:srgbClr val="002776"/>
                </a:solidFill>
              </a:rPr>
              <a:t>Líder de Proyecto: </a:t>
            </a:r>
            <a:r>
              <a:rPr lang="es-ES_tradnl" sz="800" dirty="0" smtClean="0">
                <a:solidFill>
                  <a:srgbClr val="002776"/>
                </a:solidFill>
              </a:rPr>
              <a:t>Quito Turismo (QT) y Marketing RICE</a:t>
            </a:r>
          </a:p>
          <a:p>
            <a:r>
              <a:rPr lang="es-ES_tradnl" sz="800" b="1" dirty="0" smtClean="0">
                <a:solidFill>
                  <a:srgbClr val="002776"/>
                </a:solidFill>
              </a:rPr>
              <a:t>Equipo </a:t>
            </a:r>
            <a:r>
              <a:rPr lang="es-ES_tradnl" sz="800" b="1" dirty="0">
                <a:solidFill>
                  <a:srgbClr val="002776"/>
                </a:solidFill>
              </a:rPr>
              <a:t>de Proyecto</a:t>
            </a:r>
            <a:r>
              <a:rPr lang="es-ES_tradnl" sz="800" b="1" dirty="0" smtClean="0">
                <a:solidFill>
                  <a:srgbClr val="002776"/>
                </a:solidFill>
              </a:rPr>
              <a:t>: </a:t>
            </a:r>
            <a:r>
              <a:rPr lang="es-ES_tradnl" sz="800" dirty="0" smtClean="0">
                <a:solidFill>
                  <a:srgbClr val="002776"/>
                </a:solidFill>
              </a:rPr>
              <a:t> Miembros de la UEN a constituir y </a:t>
            </a:r>
            <a:r>
              <a:rPr lang="es-MX" sz="800" dirty="0" smtClean="0">
                <a:solidFill>
                  <a:srgbClr val="002776"/>
                </a:solidFill>
              </a:rPr>
              <a:t>eventualmente </a:t>
            </a:r>
            <a:r>
              <a:rPr lang="es-MX" sz="800" dirty="0">
                <a:solidFill>
                  <a:srgbClr val="002776"/>
                </a:solidFill>
              </a:rPr>
              <a:t>la empresa administradora del Centro de Convenciones</a:t>
            </a:r>
            <a:endParaRPr lang="es-ES" sz="800" dirty="0">
              <a:solidFill>
                <a:srgbClr val="002776"/>
              </a:solidFill>
            </a:endParaRPr>
          </a:p>
        </p:txBody>
      </p:sp>
      <p:grpSp>
        <p:nvGrpSpPr>
          <p:cNvPr id="399" name="Group 398"/>
          <p:cNvGrpSpPr/>
          <p:nvPr/>
        </p:nvGrpSpPr>
        <p:grpSpPr>
          <a:xfrm>
            <a:off x="205458" y="6443378"/>
            <a:ext cx="3169298" cy="942946"/>
            <a:chOff x="205458" y="6443378"/>
            <a:chExt cx="3273816" cy="942946"/>
          </a:xfrm>
        </p:grpSpPr>
        <p:sp>
          <p:nvSpPr>
            <p:cNvPr id="400" name="Rectangle 399"/>
            <p:cNvSpPr/>
            <p:nvPr/>
          </p:nvSpPr>
          <p:spPr>
            <a:xfrm>
              <a:off x="205459" y="6443378"/>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Recursos Necesarios</a:t>
              </a:r>
              <a:endParaRPr lang="es-CL" sz="1000" b="1" dirty="0"/>
            </a:p>
          </p:txBody>
        </p:sp>
        <p:sp>
          <p:nvSpPr>
            <p:cNvPr id="401" name="Rectangle 400"/>
            <p:cNvSpPr/>
            <p:nvPr/>
          </p:nvSpPr>
          <p:spPr>
            <a:xfrm>
              <a:off x="205458" y="6784062"/>
              <a:ext cx="3204491"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sp>
          <p:nvSpPr>
            <p:cNvPr id="402"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03" name="Rectangle 402"/>
            <p:cNvSpPr/>
            <p:nvPr/>
          </p:nvSpPr>
          <p:spPr>
            <a:xfrm>
              <a:off x="205459" y="6443378"/>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Presupuesto total proyecto</a:t>
              </a:r>
              <a:endParaRPr lang="es-CL" sz="1000" b="1" dirty="0"/>
            </a:p>
          </p:txBody>
        </p:sp>
        <p:sp>
          <p:nvSpPr>
            <p:cNvPr id="404"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05" name="Rectangle 404"/>
            <p:cNvSpPr/>
            <p:nvPr/>
          </p:nvSpPr>
          <p:spPr>
            <a:xfrm>
              <a:off x="274783" y="6827008"/>
              <a:ext cx="3204491"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dirty="0" smtClean="0">
                  <a:solidFill>
                    <a:schemeClr val="tx2"/>
                  </a:solidFill>
                </a:rPr>
                <a:t>$ 1.230.000 USD </a:t>
              </a:r>
              <a:r>
                <a:rPr lang="es-CL" sz="700" dirty="0" smtClean="0">
                  <a:solidFill>
                    <a:schemeClr val="tx2"/>
                  </a:solidFill>
                </a:rPr>
                <a:t>(para las reuniones del Consejo Asesor de Clientes, reuniones semestrales: $ 25.000 USD) El resto es el aporte de QT a la UEN en tanto que miembro fundador, 20% de la tasa de alojamiento </a:t>
              </a:r>
              <a:r>
                <a:rPr lang="es-CL" sz="700" dirty="0" err="1" smtClean="0">
                  <a:solidFill>
                    <a:schemeClr val="tx2"/>
                  </a:solidFill>
                </a:rPr>
                <a:t>anual.s</a:t>
              </a:r>
              <a:endParaRPr lang="es-CL" sz="700" dirty="0" smtClean="0">
                <a:solidFill>
                  <a:schemeClr val="tx2"/>
                </a:solidFill>
              </a:endParaRPr>
            </a:p>
            <a:p>
              <a:pPr algn="ctr"/>
              <a:r>
                <a:rPr lang="es-CL" sz="800" i="1" dirty="0" smtClean="0">
                  <a:solidFill>
                    <a:schemeClr val="tx2"/>
                  </a:solidFill>
                </a:rPr>
                <a:t>Es  un proyecto de gestión interna</a:t>
              </a:r>
              <a:r>
                <a:rPr lang="es-CL" sz="800" i="1" dirty="0">
                  <a:solidFill>
                    <a:schemeClr val="tx2"/>
                  </a:solidFill>
                </a:rPr>
                <a:t> </a:t>
              </a:r>
              <a:r>
                <a:rPr lang="es-CL" sz="800" i="1" dirty="0" smtClean="0">
                  <a:solidFill>
                    <a:schemeClr val="tx2"/>
                  </a:solidFill>
                </a:rPr>
                <a:t>en general. </a:t>
              </a:r>
              <a:endParaRPr lang="es-CL" sz="600" i="1" dirty="0">
                <a:solidFill>
                  <a:schemeClr val="tx2"/>
                </a:solidFill>
              </a:endParaRPr>
            </a:p>
          </p:txBody>
        </p:sp>
      </p:grpSp>
      <p:sp>
        <p:nvSpPr>
          <p:cNvPr id="406" name="Rectangle 405"/>
          <p:cNvSpPr/>
          <p:nvPr/>
        </p:nvSpPr>
        <p:spPr>
          <a:xfrm>
            <a:off x="5102002" y="2364828"/>
            <a:ext cx="1261758" cy="6024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L" sz="800" dirty="0" smtClean="0">
                <a:solidFill>
                  <a:srgbClr val="002776"/>
                </a:solidFill>
              </a:rPr>
              <a:t>QT</a:t>
            </a:r>
          </a:p>
          <a:p>
            <a:r>
              <a:rPr lang="es-CL" sz="800" dirty="0" smtClean="0">
                <a:solidFill>
                  <a:srgbClr val="002776"/>
                </a:solidFill>
              </a:rPr>
              <a:t>Pro Ecuador</a:t>
            </a:r>
          </a:p>
          <a:p>
            <a:r>
              <a:rPr lang="es-CL" sz="800" dirty="0" smtClean="0">
                <a:solidFill>
                  <a:srgbClr val="002776"/>
                </a:solidFill>
              </a:rPr>
              <a:t>Compañías del sector privado</a:t>
            </a:r>
            <a:endParaRPr lang="es-CL" sz="800" dirty="0">
              <a:solidFill>
                <a:srgbClr val="002776"/>
              </a:solidFill>
            </a:endParaRPr>
          </a:p>
        </p:txBody>
      </p:sp>
      <p:sp>
        <p:nvSpPr>
          <p:cNvPr id="408" name="Freeform 368"/>
          <p:cNvSpPr>
            <a:spLocks noEditPoints="1"/>
          </p:cNvSpPr>
          <p:nvPr/>
        </p:nvSpPr>
        <p:spPr bwMode="auto">
          <a:xfrm>
            <a:off x="3517842"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09" name="TextBox 408"/>
          <p:cNvSpPr txBox="1"/>
          <p:nvPr/>
        </p:nvSpPr>
        <p:spPr>
          <a:xfrm>
            <a:off x="4354903" y="2086794"/>
            <a:ext cx="1491114" cy="246221"/>
          </a:xfrm>
          <a:prstGeom prst="rect">
            <a:avLst/>
          </a:prstGeom>
          <a:noFill/>
        </p:spPr>
        <p:txBody>
          <a:bodyPr wrap="none" rtlCol="0">
            <a:spAutoFit/>
          </a:bodyPr>
          <a:lstStyle/>
          <a:p>
            <a:r>
              <a:rPr lang="es-ES_tradnl" sz="1000" b="1" dirty="0">
                <a:solidFill>
                  <a:schemeClr val="lt1"/>
                </a:solidFill>
                <a:latin typeface="+mn-lt"/>
                <a:cs typeface="+mn-cs"/>
              </a:rPr>
              <a:t>Actores involucrados</a:t>
            </a:r>
            <a:endParaRPr lang="es-ES" sz="1000" b="1" dirty="0">
              <a:solidFill>
                <a:schemeClr val="lt1"/>
              </a:solidFill>
              <a:latin typeface="+mn-lt"/>
              <a:cs typeface="+mn-cs"/>
            </a:endParaRPr>
          </a:p>
        </p:txBody>
      </p:sp>
      <p:sp>
        <p:nvSpPr>
          <p:cNvPr id="410" name="Rectangle 409"/>
          <p:cNvSpPr/>
          <p:nvPr/>
        </p:nvSpPr>
        <p:spPr>
          <a:xfrm>
            <a:off x="776088" y="2116991"/>
            <a:ext cx="1085554" cy="246221"/>
          </a:xfrm>
          <a:prstGeom prst="rect">
            <a:avLst/>
          </a:prstGeom>
        </p:spPr>
        <p:txBody>
          <a:bodyPr wrap="none">
            <a:spAutoFit/>
          </a:bodyPr>
          <a:lstStyle/>
          <a:p>
            <a:r>
              <a:rPr lang="es-CL" sz="1000" b="1" dirty="0">
                <a:solidFill>
                  <a:srgbClr val="FFFFFF"/>
                </a:solidFill>
              </a:rPr>
              <a:t>Responsables </a:t>
            </a:r>
            <a:endParaRPr lang="es-ES" sz="1000" dirty="0"/>
          </a:p>
        </p:txBody>
      </p:sp>
      <p:sp>
        <p:nvSpPr>
          <p:cNvPr id="165" name="Rectangle 164"/>
          <p:cNvSpPr/>
          <p:nvPr/>
        </p:nvSpPr>
        <p:spPr>
          <a:xfrm>
            <a:off x="6363760" y="2364473"/>
            <a:ext cx="852523" cy="6057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L" sz="700" i="1" dirty="0" err="1">
                <a:solidFill>
                  <a:srgbClr val="002776"/>
                </a:solidFill>
              </a:rPr>
              <a:t>Senescyt</a:t>
            </a:r>
            <a:r>
              <a:rPr lang="es-CL" sz="700" i="1" dirty="0">
                <a:solidFill>
                  <a:srgbClr val="002776"/>
                </a:solidFill>
              </a:rPr>
              <a:t> </a:t>
            </a:r>
            <a:r>
              <a:rPr lang="es-CL" sz="700" i="1" dirty="0" smtClean="0">
                <a:solidFill>
                  <a:srgbClr val="002776"/>
                </a:solidFill>
              </a:rPr>
              <a:t>(voz)</a:t>
            </a:r>
            <a:endParaRPr lang="es-CL" sz="700" i="1" dirty="0">
              <a:solidFill>
                <a:srgbClr val="002776"/>
              </a:solidFill>
            </a:endParaRPr>
          </a:p>
          <a:p>
            <a:r>
              <a:rPr lang="es-CL" sz="700" i="1" dirty="0" err="1" smtClean="0">
                <a:solidFill>
                  <a:srgbClr val="002776"/>
                </a:solidFill>
              </a:rPr>
              <a:t>Epmsa</a:t>
            </a:r>
            <a:r>
              <a:rPr lang="es-CL" sz="700" i="1" dirty="0" smtClean="0">
                <a:solidFill>
                  <a:srgbClr val="002776"/>
                </a:solidFill>
              </a:rPr>
              <a:t> (voz)</a:t>
            </a:r>
            <a:endParaRPr lang="es-CL" sz="700" i="1" dirty="0">
              <a:solidFill>
                <a:srgbClr val="002776"/>
              </a:solidFill>
            </a:endParaRPr>
          </a:p>
          <a:p>
            <a:r>
              <a:rPr lang="es-CL" sz="700" i="1" dirty="0" err="1" smtClean="0">
                <a:solidFill>
                  <a:srgbClr val="002776"/>
                </a:solidFill>
              </a:rPr>
              <a:t>Mintur</a:t>
            </a:r>
            <a:r>
              <a:rPr lang="es-CL" sz="700" i="1" dirty="0" smtClean="0">
                <a:solidFill>
                  <a:srgbClr val="002776"/>
                </a:solidFill>
              </a:rPr>
              <a:t> (voz)</a:t>
            </a:r>
          </a:p>
          <a:p>
            <a:r>
              <a:rPr lang="es-CL" sz="700" i="1" dirty="0" smtClean="0">
                <a:solidFill>
                  <a:srgbClr val="002776"/>
                </a:solidFill>
              </a:rPr>
              <a:t>Clero (voz)</a:t>
            </a:r>
          </a:p>
        </p:txBody>
      </p:sp>
      <p:sp>
        <p:nvSpPr>
          <p:cNvPr id="166" name="Freeform 368"/>
          <p:cNvSpPr>
            <a:spLocks noEditPoints="1"/>
          </p:cNvSpPr>
          <p:nvPr/>
        </p:nvSpPr>
        <p:spPr bwMode="auto">
          <a:xfrm>
            <a:off x="3877882"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67" name="Freeform 368"/>
          <p:cNvSpPr>
            <a:spLocks noEditPoints="1"/>
          </p:cNvSpPr>
          <p:nvPr/>
        </p:nvSpPr>
        <p:spPr bwMode="auto">
          <a:xfrm>
            <a:off x="4165898"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68" name="Freeform 368"/>
          <p:cNvSpPr>
            <a:spLocks noEditPoints="1"/>
          </p:cNvSpPr>
          <p:nvPr/>
        </p:nvSpPr>
        <p:spPr bwMode="auto">
          <a:xfrm>
            <a:off x="4525938"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69" name="Freeform 368"/>
          <p:cNvSpPr>
            <a:spLocks noEditPoints="1"/>
          </p:cNvSpPr>
          <p:nvPr/>
        </p:nvSpPr>
        <p:spPr bwMode="auto">
          <a:xfrm>
            <a:off x="4885994"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70" name="Freeform 368"/>
          <p:cNvSpPr>
            <a:spLocks noEditPoints="1"/>
          </p:cNvSpPr>
          <p:nvPr/>
        </p:nvSpPr>
        <p:spPr bwMode="auto">
          <a:xfrm>
            <a:off x="5246034"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91" name="Rounded Rectangle 190"/>
          <p:cNvSpPr/>
          <p:nvPr/>
        </p:nvSpPr>
        <p:spPr>
          <a:xfrm>
            <a:off x="265456" y="1006674"/>
            <a:ext cx="393100" cy="249154"/>
          </a:xfrm>
          <a:prstGeom prst="round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100" b="1" dirty="0" smtClean="0">
                <a:solidFill>
                  <a:srgbClr val="002060"/>
                </a:solidFill>
              </a:rPr>
              <a:t>E1</a:t>
            </a:r>
            <a:endParaRPr lang="es-ES" sz="1100" b="1" dirty="0">
              <a:solidFill>
                <a:srgbClr val="002060"/>
              </a:solidFill>
            </a:endParaRPr>
          </a:p>
        </p:txBody>
      </p:sp>
      <p:grpSp>
        <p:nvGrpSpPr>
          <p:cNvPr id="174" name="Group 173"/>
          <p:cNvGrpSpPr/>
          <p:nvPr/>
        </p:nvGrpSpPr>
        <p:grpSpPr>
          <a:xfrm>
            <a:off x="785170" y="376650"/>
            <a:ext cx="428400" cy="414000"/>
            <a:chOff x="703656" y="247711"/>
            <a:chExt cx="515504" cy="495053"/>
          </a:xfrm>
        </p:grpSpPr>
        <p:sp>
          <p:nvSpPr>
            <p:cNvPr id="175" name="Rounded Rectangle 174"/>
            <p:cNvSpPr/>
            <p:nvPr/>
          </p:nvSpPr>
          <p:spPr>
            <a:xfrm>
              <a:off x="703656" y="247711"/>
              <a:ext cx="515504" cy="495053"/>
            </a:xfrm>
            <a:prstGeom prst="round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sp>
          <p:nvSpPr>
            <p:cNvPr id="176" name="Freeform 49"/>
            <p:cNvSpPr>
              <a:spLocks noEditPoints="1"/>
            </p:cNvSpPr>
            <p:nvPr/>
          </p:nvSpPr>
          <p:spPr bwMode="auto">
            <a:xfrm>
              <a:off x="860301" y="333414"/>
              <a:ext cx="197869" cy="195001"/>
            </a:xfrm>
            <a:custGeom>
              <a:avLst/>
              <a:gdLst>
                <a:gd name="T0" fmla="*/ 125 w 138"/>
                <a:gd name="T1" fmla="*/ 0 h 136"/>
                <a:gd name="T2" fmla="*/ 130 w 138"/>
                <a:gd name="T3" fmla="*/ 0 h 136"/>
                <a:gd name="T4" fmla="*/ 136 w 138"/>
                <a:gd name="T5" fmla="*/ 6 h 136"/>
                <a:gd name="T6" fmla="*/ 138 w 138"/>
                <a:gd name="T7" fmla="*/ 34 h 136"/>
                <a:gd name="T8" fmla="*/ 136 w 138"/>
                <a:gd name="T9" fmla="*/ 39 h 136"/>
                <a:gd name="T10" fmla="*/ 130 w 138"/>
                <a:gd name="T11" fmla="*/ 45 h 136"/>
                <a:gd name="T12" fmla="*/ 91 w 138"/>
                <a:gd name="T13" fmla="*/ 46 h 136"/>
                <a:gd name="T14" fmla="*/ 80 w 138"/>
                <a:gd name="T15" fmla="*/ 46 h 136"/>
                <a:gd name="T16" fmla="*/ 79 w 138"/>
                <a:gd name="T17" fmla="*/ 46 h 136"/>
                <a:gd name="T18" fmla="*/ 71 w 138"/>
                <a:gd name="T19" fmla="*/ 42 h 136"/>
                <a:gd name="T20" fmla="*/ 66 w 138"/>
                <a:gd name="T21" fmla="*/ 34 h 136"/>
                <a:gd name="T22" fmla="*/ 66 w 138"/>
                <a:gd name="T23" fmla="*/ 11 h 136"/>
                <a:gd name="T24" fmla="*/ 71 w 138"/>
                <a:gd name="T25" fmla="*/ 3 h 136"/>
                <a:gd name="T26" fmla="*/ 79 w 138"/>
                <a:gd name="T27" fmla="*/ 0 h 136"/>
                <a:gd name="T28" fmla="*/ 71 w 138"/>
                <a:gd name="T29" fmla="*/ 85 h 136"/>
                <a:gd name="T30" fmla="*/ 88 w 138"/>
                <a:gd name="T31" fmla="*/ 69 h 136"/>
                <a:gd name="T32" fmla="*/ 68 w 138"/>
                <a:gd name="T33" fmla="*/ 62 h 136"/>
                <a:gd name="T34" fmla="*/ 66 w 138"/>
                <a:gd name="T35" fmla="*/ 54 h 136"/>
                <a:gd name="T36" fmla="*/ 62 w 138"/>
                <a:gd name="T37" fmla="*/ 48 h 136"/>
                <a:gd name="T38" fmla="*/ 57 w 138"/>
                <a:gd name="T39" fmla="*/ 48 h 136"/>
                <a:gd name="T40" fmla="*/ 54 w 138"/>
                <a:gd name="T41" fmla="*/ 48 h 136"/>
                <a:gd name="T42" fmla="*/ 53 w 138"/>
                <a:gd name="T43" fmla="*/ 43 h 136"/>
                <a:gd name="T44" fmla="*/ 54 w 138"/>
                <a:gd name="T45" fmla="*/ 39 h 136"/>
                <a:gd name="T46" fmla="*/ 57 w 138"/>
                <a:gd name="T47" fmla="*/ 35 h 136"/>
                <a:gd name="T48" fmla="*/ 57 w 138"/>
                <a:gd name="T49" fmla="*/ 32 h 136"/>
                <a:gd name="T50" fmla="*/ 57 w 138"/>
                <a:gd name="T51" fmla="*/ 31 h 136"/>
                <a:gd name="T52" fmla="*/ 56 w 138"/>
                <a:gd name="T53" fmla="*/ 31 h 136"/>
                <a:gd name="T54" fmla="*/ 54 w 138"/>
                <a:gd name="T55" fmla="*/ 21 h 136"/>
                <a:gd name="T56" fmla="*/ 53 w 138"/>
                <a:gd name="T57" fmla="*/ 18 h 136"/>
                <a:gd name="T58" fmla="*/ 45 w 138"/>
                <a:gd name="T59" fmla="*/ 17 h 136"/>
                <a:gd name="T60" fmla="*/ 36 w 138"/>
                <a:gd name="T61" fmla="*/ 20 h 136"/>
                <a:gd name="T62" fmla="*/ 34 w 138"/>
                <a:gd name="T63" fmla="*/ 21 h 136"/>
                <a:gd name="T64" fmla="*/ 32 w 138"/>
                <a:gd name="T65" fmla="*/ 31 h 136"/>
                <a:gd name="T66" fmla="*/ 32 w 138"/>
                <a:gd name="T67" fmla="*/ 31 h 136"/>
                <a:gd name="T68" fmla="*/ 32 w 138"/>
                <a:gd name="T69" fmla="*/ 32 h 136"/>
                <a:gd name="T70" fmla="*/ 32 w 138"/>
                <a:gd name="T71" fmla="*/ 35 h 136"/>
                <a:gd name="T72" fmla="*/ 34 w 138"/>
                <a:gd name="T73" fmla="*/ 39 h 136"/>
                <a:gd name="T74" fmla="*/ 37 w 138"/>
                <a:gd name="T75" fmla="*/ 43 h 136"/>
                <a:gd name="T76" fmla="*/ 36 w 138"/>
                <a:gd name="T77" fmla="*/ 46 h 136"/>
                <a:gd name="T78" fmla="*/ 34 w 138"/>
                <a:gd name="T79" fmla="*/ 48 h 136"/>
                <a:gd name="T80" fmla="*/ 32 w 138"/>
                <a:gd name="T81" fmla="*/ 48 h 136"/>
                <a:gd name="T82" fmla="*/ 28 w 138"/>
                <a:gd name="T83" fmla="*/ 48 h 136"/>
                <a:gd name="T84" fmla="*/ 22 w 138"/>
                <a:gd name="T85" fmla="*/ 62 h 136"/>
                <a:gd name="T86" fmla="*/ 0 w 138"/>
                <a:gd name="T87" fmla="*/ 69 h 136"/>
                <a:gd name="T88" fmla="*/ 17 w 138"/>
                <a:gd name="T89" fmla="*/ 85 h 136"/>
                <a:gd name="T90" fmla="*/ 71 w 138"/>
                <a:gd name="T91" fmla="*/ 136 h 136"/>
                <a:gd name="T92" fmla="*/ 71 w 138"/>
                <a:gd name="T93" fmla="*/ 85 h 136"/>
                <a:gd name="T94" fmla="*/ 45 w 138"/>
                <a:gd name="T95" fmla="*/ 52 h 136"/>
                <a:gd name="T96" fmla="*/ 43 w 138"/>
                <a:gd name="T97" fmla="*/ 48 h 136"/>
                <a:gd name="T98" fmla="*/ 46 w 138"/>
                <a:gd name="T99" fmla="*/ 48 h 136"/>
                <a:gd name="T100" fmla="*/ 46 w 138"/>
                <a:gd name="T101" fmla="*/ 52 h 136"/>
                <a:gd name="T102" fmla="*/ 42 w 138"/>
                <a:gd name="T103" fmla="*/ 62 h 136"/>
                <a:gd name="T104" fmla="*/ 82 w 138"/>
                <a:gd name="T105" fmla="*/ 9 h 136"/>
                <a:gd name="T106" fmla="*/ 125 w 138"/>
                <a:gd name="T107" fmla="*/ 12 h 136"/>
                <a:gd name="T108" fmla="*/ 82 w 138"/>
                <a:gd name="T109" fmla="*/ 9 h 136"/>
                <a:gd name="T110" fmla="*/ 82 w 138"/>
                <a:gd name="T111" fmla="*/ 31 h 136"/>
                <a:gd name="T112" fmla="*/ 125 w 138"/>
                <a:gd name="T113" fmla="*/ 34 h 136"/>
                <a:gd name="T114" fmla="*/ 82 w 138"/>
                <a:gd name="T115" fmla="*/ 31 h 136"/>
                <a:gd name="T116" fmla="*/ 82 w 138"/>
                <a:gd name="T117" fmla="*/ 20 h 136"/>
                <a:gd name="T118" fmla="*/ 125 w 138"/>
                <a:gd name="T119" fmla="*/ 23 h 136"/>
                <a:gd name="T120" fmla="*/ 82 w 138"/>
                <a:gd name="T121" fmla="*/ 2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8" h="136">
                  <a:moveTo>
                    <a:pt x="79" y="0"/>
                  </a:moveTo>
                  <a:lnTo>
                    <a:pt x="125" y="0"/>
                  </a:lnTo>
                  <a:lnTo>
                    <a:pt x="125" y="0"/>
                  </a:lnTo>
                  <a:lnTo>
                    <a:pt x="130" y="0"/>
                  </a:lnTo>
                  <a:lnTo>
                    <a:pt x="135" y="3"/>
                  </a:lnTo>
                  <a:lnTo>
                    <a:pt x="136" y="6"/>
                  </a:lnTo>
                  <a:lnTo>
                    <a:pt x="138" y="11"/>
                  </a:lnTo>
                  <a:lnTo>
                    <a:pt x="138" y="34"/>
                  </a:lnTo>
                  <a:lnTo>
                    <a:pt x="138" y="34"/>
                  </a:lnTo>
                  <a:lnTo>
                    <a:pt x="136" y="39"/>
                  </a:lnTo>
                  <a:lnTo>
                    <a:pt x="135" y="42"/>
                  </a:lnTo>
                  <a:lnTo>
                    <a:pt x="130" y="45"/>
                  </a:lnTo>
                  <a:lnTo>
                    <a:pt x="125" y="46"/>
                  </a:lnTo>
                  <a:lnTo>
                    <a:pt x="91" y="46"/>
                  </a:lnTo>
                  <a:lnTo>
                    <a:pt x="80" y="56"/>
                  </a:lnTo>
                  <a:lnTo>
                    <a:pt x="80" y="46"/>
                  </a:lnTo>
                  <a:lnTo>
                    <a:pt x="79" y="46"/>
                  </a:lnTo>
                  <a:lnTo>
                    <a:pt x="79" y="46"/>
                  </a:lnTo>
                  <a:lnTo>
                    <a:pt x="74" y="45"/>
                  </a:lnTo>
                  <a:lnTo>
                    <a:pt x="71" y="42"/>
                  </a:lnTo>
                  <a:lnTo>
                    <a:pt x="68" y="39"/>
                  </a:lnTo>
                  <a:lnTo>
                    <a:pt x="66" y="34"/>
                  </a:lnTo>
                  <a:lnTo>
                    <a:pt x="66" y="11"/>
                  </a:lnTo>
                  <a:lnTo>
                    <a:pt x="66" y="11"/>
                  </a:lnTo>
                  <a:lnTo>
                    <a:pt x="68" y="6"/>
                  </a:lnTo>
                  <a:lnTo>
                    <a:pt x="71" y="3"/>
                  </a:lnTo>
                  <a:lnTo>
                    <a:pt x="74" y="0"/>
                  </a:lnTo>
                  <a:lnTo>
                    <a:pt x="79" y="0"/>
                  </a:lnTo>
                  <a:lnTo>
                    <a:pt x="79" y="0"/>
                  </a:lnTo>
                  <a:close/>
                  <a:moveTo>
                    <a:pt x="71" y="85"/>
                  </a:moveTo>
                  <a:lnTo>
                    <a:pt x="80" y="85"/>
                  </a:lnTo>
                  <a:lnTo>
                    <a:pt x="88" y="69"/>
                  </a:lnTo>
                  <a:lnTo>
                    <a:pt x="88" y="62"/>
                  </a:lnTo>
                  <a:lnTo>
                    <a:pt x="68" y="62"/>
                  </a:lnTo>
                  <a:lnTo>
                    <a:pt x="68" y="62"/>
                  </a:lnTo>
                  <a:lnTo>
                    <a:pt x="66" y="54"/>
                  </a:lnTo>
                  <a:lnTo>
                    <a:pt x="62" y="48"/>
                  </a:lnTo>
                  <a:lnTo>
                    <a:pt x="62" y="48"/>
                  </a:lnTo>
                  <a:lnTo>
                    <a:pt x="57" y="48"/>
                  </a:lnTo>
                  <a:lnTo>
                    <a:pt x="57" y="48"/>
                  </a:lnTo>
                  <a:lnTo>
                    <a:pt x="54" y="48"/>
                  </a:lnTo>
                  <a:lnTo>
                    <a:pt x="54" y="48"/>
                  </a:lnTo>
                  <a:lnTo>
                    <a:pt x="53" y="43"/>
                  </a:lnTo>
                  <a:lnTo>
                    <a:pt x="53" y="43"/>
                  </a:lnTo>
                  <a:lnTo>
                    <a:pt x="54" y="39"/>
                  </a:lnTo>
                  <a:lnTo>
                    <a:pt x="54" y="39"/>
                  </a:lnTo>
                  <a:lnTo>
                    <a:pt x="57" y="35"/>
                  </a:lnTo>
                  <a:lnTo>
                    <a:pt x="57" y="35"/>
                  </a:lnTo>
                  <a:lnTo>
                    <a:pt x="57" y="32"/>
                  </a:lnTo>
                  <a:lnTo>
                    <a:pt x="57" y="32"/>
                  </a:lnTo>
                  <a:lnTo>
                    <a:pt x="57" y="31"/>
                  </a:lnTo>
                  <a:lnTo>
                    <a:pt x="57" y="31"/>
                  </a:lnTo>
                  <a:lnTo>
                    <a:pt x="56" y="31"/>
                  </a:lnTo>
                  <a:lnTo>
                    <a:pt x="56" y="31"/>
                  </a:lnTo>
                  <a:lnTo>
                    <a:pt x="56" y="23"/>
                  </a:lnTo>
                  <a:lnTo>
                    <a:pt x="54" y="21"/>
                  </a:lnTo>
                  <a:lnTo>
                    <a:pt x="53" y="18"/>
                  </a:lnTo>
                  <a:lnTo>
                    <a:pt x="53" y="18"/>
                  </a:lnTo>
                  <a:lnTo>
                    <a:pt x="49" y="17"/>
                  </a:lnTo>
                  <a:lnTo>
                    <a:pt x="45" y="17"/>
                  </a:lnTo>
                  <a:lnTo>
                    <a:pt x="40" y="17"/>
                  </a:lnTo>
                  <a:lnTo>
                    <a:pt x="36" y="20"/>
                  </a:lnTo>
                  <a:lnTo>
                    <a:pt x="36" y="20"/>
                  </a:lnTo>
                  <a:lnTo>
                    <a:pt x="34" y="21"/>
                  </a:lnTo>
                  <a:lnTo>
                    <a:pt x="32" y="23"/>
                  </a:lnTo>
                  <a:lnTo>
                    <a:pt x="32" y="31"/>
                  </a:lnTo>
                  <a:lnTo>
                    <a:pt x="32" y="31"/>
                  </a:lnTo>
                  <a:lnTo>
                    <a:pt x="32" y="31"/>
                  </a:lnTo>
                  <a:lnTo>
                    <a:pt x="32" y="32"/>
                  </a:lnTo>
                  <a:lnTo>
                    <a:pt x="32" y="32"/>
                  </a:lnTo>
                  <a:lnTo>
                    <a:pt x="32" y="32"/>
                  </a:lnTo>
                  <a:lnTo>
                    <a:pt x="32" y="35"/>
                  </a:lnTo>
                  <a:lnTo>
                    <a:pt x="32" y="35"/>
                  </a:lnTo>
                  <a:lnTo>
                    <a:pt x="34" y="39"/>
                  </a:lnTo>
                  <a:lnTo>
                    <a:pt x="34" y="39"/>
                  </a:lnTo>
                  <a:lnTo>
                    <a:pt x="37" y="43"/>
                  </a:lnTo>
                  <a:lnTo>
                    <a:pt x="37" y="43"/>
                  </a:lnTo>
                  <a:lnTo>
                    <a:pt x="36" y="46"/>
                  </a:lnTo>
                  <a:lnTo>
                    <a:pt x="36" y="46"/>
                  </a:lnTo>
                  <a:lnTo>
                    <a:pt x="34" y="48"/>
                  </a:lnTo>
                  <a:lnTo>
                    <a:pt x="32" y="48"/>
                  </a:lnTo>
                  <a:lnTo>
                    <a:pt x="32" y="48"/>
                  </a:lnTo>
                  <a:lnTo>
                    <a:pt x="28" y="48"/>
                  </a:lnTo>
                  <a:lnTo>
                    <a:pt x="28" y="48"/>
                  </a:lnTo>
                  <a:lnTo>
                    <a:pt x="23" y="54"/>
                  </a:lnTo>
                  <a:lnTo>
                    <a:pt x="22" y="62"/>
                  </a:lnTo>
                  <a:lnTo>
                    <a:pt x="0" y="62"/>
                  </a:lnTo>
                  <a:lnTo>
                    <a:pt x="0" y="69"/>
                  </a:lnTo>
                  <a:lnTo>
                    <a:pt x="9" y="85"/>
                  </a:lnTo>
                  <a:lnTo>
                    <a:pt x="17" y="85"/>
                  </a:lnTo>
                  <a:lnTo>
                    <a:pt x="17" y="136"/>
                  </a:lnTo>
                  <a:lnTo>
                    <a:pt x="71" y="136"/>
                  </a:lnTo>
                  <a:lnTo>
                    <a:pt x="71" y="85"/>
                  </a:lnTo>
                  <a:lnTo>
                    <a:pt x="71" y="85"/>
                  </a:lnTo>
                  <a:close/>
                  <a:moveTo>
                    <a:pt x="42" y="62"/>
                  </a:moveTo>
                  <a:lnTo>
                    <a:pt x="45" y="52"/>
                  </a:lnTo>
                  <a:lnTo>
                    <a:pt x="43" y="51"/>
                  </a:lnTo>
                  <a:lnTo>
                    <a:pt x="43" y="48"/>
                  </a:lnTo>
                  <a:lnTo>
                    <a:pt x="45" y="48"/>
                  </a:lnTo>
                  <a:lnTo>
                    <a:pt x="46" y="48"/>
                  </a:lnTo>
                  <a:lnTo>
                    <a:pt x="48" y="51"/>
                  </a:lnTo>
                  <a:lnTo>
                    <a:pt x="46" y="52"/>
                  </a:lnTo>
                  <a:lnTo>
                    <a:pt x="49" y="62"/>
                  </a:lnTo>
                  <a:lnTo>
                    <a:pt x="42" y="62"/>
                  </a:lnTo>
                  <a:lnTo>
                    <a:pt x="42" y="62"/>
                  </a:lnTo>
                  <a:close/>
                  <a:moveTo>
                    <a:pt x="82" y="9"/>
                  </a:moveTo>
                  <a:lnTo>
                    <a:pt x="82" y="12"/>
                  </a:lnTo>
                  <a:lnTo>
                    <a:pt x="125" y="12"/>
                  </a:lnTo>
                  <a:lnTo>
                    <a:pt x="125" y="9"/>
                  </a:lnTo>
                  <a:lnTo>
                    <a:pt x="82" y="9"/>
                  </a:lnTo>
                  <a:lnTo>
                    <a:pt x="82" y="9"/>
                  </a:lnTo>
                  <a:close/>
                  <a:moveTo>
                    <a:pt x="82" y="31"/>
                  </a:moveTo>
                  <a:lnTo>
                    <a:pt x="82" y="34"/>
                  </a:lnTo>
                  <a:lnTo>
                    <a:pt x="125" y="34"/>
                  </a:lnTo>
                  <a:lnTo>
                    <a:pt x="125" y="31"/>
                  </a:lnTo>
                  <a:lnTo>
                    <a:pt x="82" y="31"/>
                  </a:lnTo>
                  <a:lnTo>
                    <a:pt x="82" y="31"/>
                  </a:lnTo>
                  <a:close/>
                  <a:moveTo>
                    <a:pt x="82" y="20"/>
                  </a:moveTo>
                  <a:lnTo>
                    <a:pt x="82" y="23"/>
                  </a:lnTo>
                  <a:lnTo>
                    <a:pt x="125" y="23"/>
                  </a:lnTo>
                  <a:lnTo>
                    <a:pt x="125" y="20"/>
                  </a:lnTo>
                  <a:lnTo>
                    <a:pt x="82" y="2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rgbClr val="002776"/>
                </a:solidFill>
              </a:endParaRPr>
            </a:p>
          </p:txBody>
        </p:sp>
      </p:grpSp>
    </p:spTree>
    <p:extLst>
      <p:ext uri="{BB962C8B-B14F-4D97-AF65-F5344CB8AC3E}">
        <p14:creationId xmlns:p14="http://schemas.microsoft.com/office/powerpoint/2010/main" val="242474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257506" y="3521357"/>
            <a:ext cx="7544991" cy="1365063"/>
          </a:xfrm>
        </p:spPr>
        <p:txBody>
          <a:bodyPr anchor="t"/>
          <a:lstStyle/>
          <a:p>
            <a:r>
              <a:rPr lang="es-ES_tradnl" sz="2843" dirty="0" smtClean="0">
                <a:solidFill>
                  <a:schemeClr val="bg1"/>
                </a:solidFill>
              </a:rPr>
              <a:t>1.1</a:t>
            </a:r>
            <a:r>
              <a:rPr lang="es-ES_tradnl" sz="2843" dirty="0">
                <a:solidFill>
                  <a:schemeClr val="bg1"/>
                </a:solidFill>
              </a:rPr>
              <a:t>. </a:t>
            </a:r>
            <a:r>
              <a:rPr lang="es-ES_tradnl" sz="2843" dirty="0" smtClean="0">
                <a:solidFill>
                  <a:schemeClr val="bg1"/>
                </a:solidFill>
              </a:rPr>
              <a:t>Detonadores de la industria de reuniones en Quito</a:t>
            </a:r>
            <a:endParaRPr lang="es-CL" sz="2843" dirty="0">
              <a:solidFill>
                <a:schemeClr val="bg2"/>
              </a:solidFill>
            </a:endParaRPr>
          </a:p>
          <a:p>
            <a:endParaRPr lang="es-ES_tradnl" sz="2843" dirty="0">
              <a:solidFill>
                <a:schemeClr val="bg1"/>
              </a:solidFill>
            </a:endParaRPr>
          </a:p>
        </p:txBody>
      </p:sp>
    </p:spTree>
    <p:extLst>
      <p:ext uri="{BB962C8B-B14F-4D97-AF65-F5344CB8AC3E}">
        <p14:creationId xmlns:p14="http://schemas.microsoft.com/office/powerpoint/2010/main" val="71777367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86812F57-7A5F-4E8D-A60F-218CCB32CE6C}" type="slidenum">
              <a:rPr lang="en-US" smtClean="0"/>
              <a:pPr>
                <a:defRPr/>
              </a:pPr>
              <a:t>30</a:t>
            </a:fld>
            <a:endParaRPr lang="en-US" dirty="0"/>
          </a:p>
        </p:txBody>
      </p:sp>
      <p:sp>
        <p:nvSpPr>
          <p:cNvPr id="5" name="Freeform 4"/>
          <p:cNvSpPr>
            <a:spLocks/>
          </p:cNvSpPr>
          <p:nvPr>
            <p:custDataLst>
              <p:tags r:id="rId1"/>
            </p:custDataLst>
          </p:nvPr>
        </p:nvSpPr>
        <p:spPr bwMode="auto">
          <a:xfrm>
            <a:off x="151611" y="574626"/>
            <a:ext cx="9828000" cy="6696744"/>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graphicFrame>
        <p:nvGraphicFramePr>
          <p:cNvPr id="6" name="Table 5"/>
          <p:cNvGraphicFramePr>
            <a:graphicFrameLocks noGrp="1"/>
          </p:cNvGraphicFramePr>
          <p:nvPr>
            <p:extLst/>
          </p:nvPr>
        </p:nvGraphicFramePr>
        <p:xfrm>
          <a:off x="276950" y="2063875"/>
          <a:ext cx="9577322" cy="5207495"/>
        </p:xfrm>
        <a:graphic>
          <a:graphicData uri="http://schemas.openxmlformats.org/drawingml/2006/table">
            <a:tbl>
              <a:tblPr firstRow="1" bandRow="1">
                <a:tableStyleId>{2D5ABB26-0587-4C30-8999-92F81FD0307C}</a:tableStyleId>
              </a:tblPr>
              <a:tblGrid>
                <a:gridCol w="9577322">
                  <a:extLst>
                    <a:ext uri="{9D8B030D-6E8A-4147-A177-3AD203B41FA5}">
                      <a16:colId xmlns="" xmlns:a16="http://schemas.microsoft.com/office/drawing/2014/main" val="20000"/>
                    </a:ext>
                  </a:extLst>
                </a:gridCol>
              </a:tblGrid>
              <a:tr h="2656729">
                <a:tc>
                  <a:txBody>
                    <a:bodyPr/>
                    <a:lstStyle/>
                    <a:p>
                      <a:pPr marL="228600" marR="0" lvl="0" indent="-228600" algn="l" defTabSz="913399" rtl="0" eaLnBrk="1" fontAlgn="base" latinLnBrk="0" hangingPunct="1">
                        <a:lnSpc>
                          <a:spcPct val="100000"/>
                        </a:lnSpc>
                        <a:spcBef>
                          <a:spcPct val="0"/>
                        </a:spcBef>
                        <a:spcAft>
                          <a:spcPct val="0"/>
                        </a:spcAft>
                        <a:buClrTx/>
                        <a:buSzTx/>
                        <a:buFontTx/>
                        <a:buAutoNum type="arabicPeriod"/>
                        <a:tabLst/>
                        <a:defRPr/>
                      </a:pPr>
                      <a:r>
                        <a:rPr lang="es-ES" sz="900" kern="1200" noProof="0" dirty="0" smtClean="0">
                          <a:solidFill>
                            <a:srgbClr val="002776"/>
                          </a:solidFill>
                          <a:latin typeface="+mn-lt"/>
                          <a:ea typeface="+mn-ea"/>
                          <a:cs typeface="+mn-cs"/>
                        </a:rPr>
                        <a:t>La Junta de Gobierno del ente a crear: UEN se</a:t>
                      </a:r>
                      <a:r>
                        <a:rPr lang="es-ES" sz="900" kern="1200" baseline="0" noProof="0" dirty="0" smtClean="0">
                          <a:solidFill>
                            <a:srgbClr val="002776"/>
                          </a:solidFill>
                          <a:latin typeface="+mn-lt"/>
                          <a:ea typeface="+mn-ea"/>
                          <a:cs typeface="+mn-cs"/>
                        </a:rPr>
                        <a:t> propone se componga de los miembros fundaciones siguientes quienes tendrán voz y voto:</a:t>
                      </a:r>
                    </a:p>
                    <a:p>
                      <a:pPr marL="0" marR="0" lvl="0" indent="0" algn="l" defTabSz="913399" rtl="0" eaLnBrk="1" fontAlgn="base" latinLnBrk="0" hangingPunct="1">
                        <a:lnSpc>
                          <a:spcPct val="100000"/>
                        </a:lnSpc>
                        <a:spcBef>
                          <a:spcPct val="0"/>
                        </a:spcBef>
                        <a:spcAft>
                          <a:spcPct val="0"/>
                        </a:spcAft>
                        <a:buClrTx/>
                        <a:buSzTx/>
                        <a:buFontTx/>
                        <a:buNone/>
                        <a:tabLst/>
                        <a:defRPr/>
                      </a:pPr>
                      <a:endParaRPr lang="es-ES" sz="500" kern="1200" baseline="0" noProof="0" dirty="0" smtClean="0">
                        <a:solidFill>
                          <a:srgbClr val="002776"/>
                        </a:solidFill>
                        <a:latin typeface="+mn-lt"/>
                        <a:ea typeface="+mn-ea"/>
                        <a:cs typeface="+mn-cs"/>
                      </a:endParaRPr>
                    </a:p>
                    <a:p>
                      <a:pPr marL="685297" marR="0" lvl="1"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kern="1200" noProof="0" dirty="0" smtClean="0">
                          <a:solidFill>
                            <a:srgbClr val="002776"/>
                          </a:solidFill>
                          <a:latin typeface="+mn-lt"/>
                          <a:ea typeface="+mn-ea"/>
                          <a:cs typeface="+mn-cs"/>
                        </a:rPr>
                        <a:t>Miembros</a:t>
                      </a:r>
                      <a:r>
                        <a:rPr lang="es-ES_tradnl" sz="900" kern="1200" baseline="0" noProof="0" dirty="0" smtClean="0">
                          <a:solidFill>
                            <a:srgbClr val="002776"/>
                          </a:solidFill>
                          <a:latin typeface="+mn-lt"/>
                          <a:ea typeface="+mn-ea"/>
                          <a:cs typeface="+mn-cs"/>
                        </a:rPr>
                        <a:t> sugeridos representantes del sector privado:</a:t>
                      </a:r>
                    </a:p>
                    <a:p>
                      <a:pPr marL="1141999" marR="0" lvl="2"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kern="1200" baseline="0" noProof="0" dirty="0" smtClean="0">
                          <a:solidFill>
                            <a:srgbClr val="002776"/>
                          </a:solidFill>
                          <a:latin typeface="+mn-lt"/>
                          <a:ea typeface="+mn-ea"/>
                          <a:cs typeface="+mn-cs"/>
                        </a:rPr>
                        <a:t>Bureau de Convenciones</a:t>
                      </a:r>
                    </a:p>
                    <a:p>
                      <a:pPr marL="1141999" marR="0" lvl="2"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kern="1200" baseline="0" noProof="0" dirty="0" smtClean="0">
                          <a:solidFill>
                            <a:srgbClr val="002776"/>
                          </a:solidFill>
                          <a:latin typeface="+mn-lt"/>
                          <a:ea typeface="+mn-ea"/>
                          <a:cs typeface="+mn-cs"/>
                        </a:rPr>
                        <a:t>Asociación de hoteleros de Quito (se sugiere que sea HQM)</a:t>
                      </a:r>
                    </a:p>
                    <a:p>
                      <a:pPr marL="1141999" marR="0" lvl="2"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kern="1200" baseline="0" noProof="0" dirty="0" smtClean="0">
                          <a:solidFill>
                            <a:srgbClr val="002776"/>
                          </a:solidFill>
                          <a:latin typeface="+mn-lt"/>
                          <a:ea typeface="+mn-ea"/>
                          <a:cs typeface="+mn-cs"/>
                        </a:rPr>
                        <a:t>Consejo de Cámaras</a:t>
                      </a:r>
                    </a:p>
                    <a:p>
                      <a:pPr marL="1141999" marR="0" lvl="2"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kern="1200" baseline="0" noProof="0" dirty="0" smtClean="0">
                          <a:solidFill>
                            <a:srgbClr val="002776"/>
                          </a:solidFill>
                          <a:latin typeface="+mn-lt"/>
                          <a:ea typeface="+mn-ea"/>
                          <a:cs typeface="+mn-cs"/>
                        </a:rPr>
                        <a:t>Asociación de eventos y servicios y captadora de inversión (se sugiere sea IBES)</a:t>
                      </a:r>
                    </a:p>
                    <a:p>
                      <a:pPr marL="1141999" marR="0" lvl="2"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kern="1200" baseline="0" noProof="0" dirty="0" err="1" smtClean="0">
                          <a:solidFill>
                            <a:srgbClr val="002776"/>
                          </a:solidFill>
                          <a:latin typeface="+mn-lt"/>
                          <a:ea typeface="+mn-ea"/>
                          <a:cs typeface="+mn-cs"/>
                        </a:rPr>
                        <a:t>Captur</a:t>
                      </a:r>
                      <a:r>
                        <a:rPr lang="es-ES_tradnl" sz="900" kern="1200" baseline="0" noProof="0" dirty="0" smtClean="0">
                          <a:solidFill>
                            <a:srgbClr val="002776"/>
                          </a:solidFill>
                          <a:latin typeface="+mn-lt"/>
                          <a:ea typeface="+mn-ea"/>
                          <a:cs typeface="+mn-cs"/>
                        </a:rPr>
                        <a:t> (Cámara de Turismo de Pichincha)</a:t>
                      </a:r>
                    </a:p>
                    <a:p>
                      <a:pPr marL="1141999" marR="0" lvl="2" indent="-228600" algn="l" defTabSz="913399" rtl="0" eaLnBrk="1" fontAlgn="base" latinLnBrk="0" hangingPunct="1">
                        <a:lnSpc>
                          <a:spcPct val="100000"/>
                        </a:lnSpc>
                        <a:spcBef>
                          <a:spcPct val="0"/>
                        </a:spcBef>
                        <a:spcAft>
                          <a:spcPct val="0"/>
                        </a:spcAft>
                        <a:buClrTx/>
                        <a:buSzTx/>
                        <a:buFontTx/>
                        <a:buAutoNum type="arabicPeriod"/>
                        <a:tabLst/>
                        <a:defRPr/>
                      </a:pPr>
                      <a:r>
                        <a:rPr lang="es-CL" sz="900" i="0" dirty="0" smtClean="0">
                          <a:solidFill>
                            <a:srgbClr val="002776"/>
                          </a:solidFill>
                        </a:rPr>
                        <a:t>Compañía</a:t>
                      </a:r>
                      <a:r>
                        <a:rPr lang="es-CL" sz="900" i="0" baseline="0" dirty="0" smtClean="0">
                          <a:solidFill>
                            <a:srgbClr val="002776"/>
                          </a:solidFill>
                        </a:rPr>
                        <a:t> gestora del aeropuerto de Quito</a:t>
                      </a:r>
                      <a:endParaRPr lang="es-CL" sz="800" i="1" dirty="0" smtClean="0">
                        <a:solidFill>
                          <a:srgbClr val="002776"/>
                        </a:solidFill>
                      </a:endParaRPr>
                    </a:p>
                    <a:p>
                      <a:pPr marL="1141999" marR="0" lvl="2" indent="-228600" algn="l" defTabSz="913399" rtl="0" eaLnBrk="1" fontAlgn="base" latinLnBrk="0" hangingPunct="1">
                        <a:lnSpc>
                          <a:spcPct val="100000"/>
                        </a:lnSpc>
                        <a:spcBef>
                          <a:spcPct val="0"/>
                        </a:spcBef>
                        <a:spcAft>
                          <a:spcPct val="0"/>
                        </a:spcAft>
                        <a:buClrTx/>
                        <a:buSzTx/>
                        <a:buFontTx/>
                        <a:buAutoNum type="arabicPeriod"/>
                        <a:tabLst/>
                        <a:defRPr/>
                      </a:pPr>
                      <a:endParaRPr lang="es-ES_tradnl" sz="900" kern="1200" baseline="0" noProof="0" dirty="0" smtClean="0">
                        <a:solidFill>
                          <a:srgbClr val="002776"/>
                        </a:solidFill>
                        <a:latin typeface="+mn-lt"/>
                        <a:ea typeface="+mn-ea"/>
                        <a:cs typeface="+mn-cs"/>
                      </a:endParaRPr>
                    </a:p>
                    <a:p>
                      <a:pPr marL="685297" marR="0" lvl="1"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kern="1200" baseline="0" noProof="0" dirty="0" smtClean="0">
                          <a:solidFill>
                            <a:srgbClr val="002776"/>
                          </a:solidFill>
                          <a:latin typeface="+mn-lt"/>
                          <a:ea typeface="+mn-ea"/>
                          <a:cs typeface="+mn-cs"/>
                        </a:rPr>
                        <a:t>Miembros sugeridos del sector público:</a:t>
                      </a:r>
                    </a:p>
                    <a:p>
                      <a:pPr marL="1141999" marR="0" lvl="2"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kern="1200" baseline="0" noProof="0" dirty="0" smtClean="0">
                          <a:solidFill>
                            <a:srgbClr val="002776"/>
                          </a:solidFill>
                          <a:latin typeface="+mn-lt"/>
                          <a:ea typeface="+mn-ea"/>
                          <a:cs typeface="+mn-cs"/>
                        </a:rPr>
                        <a:t>Quito Turismo – líder de la promoción de la UEN de Quito.</a:t>
                      </a:r>
                    </a:p>
                    <a:p>
                      <a:pPr marL="1141999" marR="0" lvl="2"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kern="1200" baseline="0" noProof="0" dirty="0" smtClean="0">
                          <a:solidFill>
                            <a:srgbClr val="002776"/>
                          </a:solidFill>
                          <a:latin typeface="+mn-lt"/>
                          <a:ea typeface="+mn-ea"/>
                          <a:cs typeface="+mn-cs"/>
                        </a:rPr>
                        <a:t>Pro Ecuador</a:t>
                      </a:r>
                    </a:p>
                    <a:p>
                      <a:pPr marL="228600" marR="0" lvl="0" indent="-228600" algn="l" defTabSz="913399" rtl="0" eaLnBrk="1" fontAlgn="base" latinLnBrk="0" hangingPunct="1">
                        <a:lnSpc>
                          <a:spcPct val="100000"/>
                        </a:lnSpc>
                        <a:spcBef>
                          <a:spcPct val="0"/>
                        </a:spcBef>
                        <a:spcAft>
                          <a:spcPct val="0"/>
                        </a:spcAft>
                        <a:buClrTx/>
                        <a:buSzTx/>
                        <a:buFont typeface="+mj-lt"/>
                        <a:buAutoNum type="arabicPeriod" startAt="2"/>
                        <a:tabLst/>
                        <a:defRPr/>
                      </a:pPr>
                      <a:endParaRPr lang="es-ES" sz="500" kern="1200" noProof="0" dirty="0" smtClean="0">
                        <a:solidFill>
                          <a:srgbClr val="002776"/>
                        </a:solidFill>
                        <a:latin typeface="+mn-lt"/>
                        <a:ea typeface="+mn-ea"/>
                        <a:cs typeface="+mn-cs"/>
                      </a:endParaRPr>
                    </a:p>
                    <a:p>
                      <a:pPr marL="228600" marR="0" lvl="0" indent="-228600" algn="l" defTabSz="913399" rtl="0" eaLnBrk="1" fontAlgn="base" latinLnBrk="0" hangingPunct="1">
                        <a:lnSpc>
                          <a:spcPct val="100000"/>
                        </a:lnSpc>
                        <a:spcBef>
                          <a:spcPct val="0"/>
                        </a:spcBef>
                        <a:spcAft>
                          <a:spcPct val="0"/>
                        </a:spcAft>
                        <a:buClrTx/>
                        <a:buSzTx/>
                        <a:buFont typeface="+mj-lt"/>
                        <a:buAutoNum type="arabicPeriod" startAt="2"/>
                        <a:tabLst/>
                        <a:defRPr/>
                      </a:pPr>
                      <a:r>
                        <a:rPr lang="es-ES" sz="900" kern="1200" noProof="0" dirty="0" smtClean="0">
                          <a:solidFill>
                            <a:srgbClr val="002776"/>
                          </a:solidFill>
                          <a:latin typeface="+mn-lt"/>
                          <a:ea typeface="+mn-ea"/>
                          <a:cs typeface="+mn-cs"/>
                        </a:rPr>
                        <a:t>La Junta de Gobierno de la UEN se</a:t>
                      </a:r>
                      <a:r>
                        <a:rPr lang="es-ES" sz="900" kern="1200" baseline="0" noProof="0" dirty="0" smtClean="0">
                          <a:solidFill>
                            <a:srgbClr val="002776"/>
                          </a:solidFill>
                          <a:latin typeface="+mn-lt"/>
                          <a:ea typeface="+mn-ea"/>
                          <a:cs typeface="+mn-cs"/>
                        </a:rPr>
                        <a:t> propone que cuente con un órgano consultivo donde su miembros tendrán voz pero no voto:</a:t>
                      </a:r>
                      <a:endParaRPr lang="es-ES" sz="500" kern="1200" baseline="0" noProof="0" dirty="0" smtClean="0">
                        <a:solidFill>
                          <a:srgbClr val="002776"/>
                        </a:solidFill>
                        <a:latin typeface="+mn-lt"/>
                        <a:ea typeface="+mn-ea"/>
                        <a:cs typeface="+mn-cs"/>
                      </a:endParaRPr>
                    </a:p>
                    <a:p>
                      <a:pPr marL="685297" marR="0" lvl="1"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kern="1200" noProof="0" dirty="0" smtClean="0">
                          <a:solidFill>
                            <a:srgbClr val="002776"/>
                          </a:solidFill>
                          <a:latin typeface="+mn-lt"/>
                          <a:ea typeface="+mn-ea"/>
                          <a:cs typeface="+mn-cs"/>
                        </a:rPr>
                        <a:t>Miembros</a:t>
                      </a:r>
                      <a:r>
                        <a:rPr lang="es-ES_tradnl" sz="900" kern="1200" baseline="0" noProof="0" dirty="0" smtClean="0">
                          <a:solidFill>
                            <a:srgbClr val="002776"/>
                          </a:solidFill>
                          <a:latin typeface="+mn-lt"/>
                          <a:ea typeface="+mn-ea"/>
                          <a:cs typeface="+mn-cs"/>
                        </a:rPr>
                        <a:t> sugeridos:</a:t>
                      </a:r>
                    </a:p>
                    <a:p>
                      <a:pPr marL="1141999" marR="0" lvl="2"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kern="1200" baseline="0" noProof="0" dirty="0" smtClean="0">
                          <a:solidFill>
                            <a:srgbClr val="002776"/>
                          </a:solidFill>
                          <a:latin typeface="+mn-lt"/>
                          <a:ea typeface="+mn-ea"/>
                          <a:cs typeface="+mn-cs"/>
                        </a:rPr>
                        <a:t>EPMSA</a:t>
                      </a:r>
                    </a:p>
                    <a:p>
                      <a:pPr marL="1141999" marR="0" lvl="2"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i="0" dirty="0" err="1" smtClean="0">
                          <a:solidFill>
                            <a:srgbClr val="002776"/>
                          </a:solidFill>
                        </a:rPr>
                        <a:t>Mintur</a:t>
                      </a:r>
                      <a:r>
                        <a:rPr lang="es-ES_tradnl" sz="900" i="0" baseline="0" dirty="0" smtClean="0">
                          <a:solidFill>
                            <a:srgbClr val="002776"/>
                          </a:solidFill>
                        </a:rPr>
                        <a:t> (voz y no voto por no poder tomar parte o promocionar a Quito con toda la intensidad deseada pues debe equilibrar esfuerzos con otras ciudades de Ecuador)</a:t>
                      </a:r>
                    </a:p>
                    <a:p>
                      <a:pPr marL="1141999" marR="0" lvl="2"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i="0" kern="1200" baseline="0" noProof="0" dirty="0" smtClean="0">
                          <a:solidFill>
                            <a:srgbClr val="002776"/>
                          </a:solidFill>
                          <a:latin typeface="+mn-lt"/>
                          <a:ea typeface="+mn-ea"/>
                          <a:cs typeface="+mn-cs"/>
                        </a:rPr>
                        <a:t>Ministerio de Cultura (responsable de los Museos de Quito)</a:t>
                      </a:r>
                    </a:p>
                    <a:p>
                      <a:pPr marL="1141999" marR="0" lvl="2" indent="-228600" algn="l" defTabSz="913399" rtl="0" eaLnBrk="1" fontAlgn="base" latinLnBrk="0" hangingPunct="1">
                        <a:lnSpc>
                          <a:spcPct val="100000"/>
                        </a:lnSpc>
                        <a:spcBef>
                          <a:spcPct val="0"/>
                        </a:spcBef>
                        <a:spcAft>
                          <a:spcPct val="0"/>
                        </a:spcAft>
                        <a:buClrTx/>
                        <a:buSzTx/>
                        <a:buFontTx/>
                        <a:buAutoNum type="arabicPeriod"/>
                        <a:tabLst/>
                        <a:defRPr/>
                      </a:pPr>
                      <a:r>
                        <a:rPr lang="es-CL" sz="900" i="0" dirty="0" err="1" smtClean="0">
                          <a:solidFill>
                            <a:srgbClr val="002776"/>
                          </a:solidFill>
                        </a:rPr>
                        <a:t>Senescyt</a:t>
                      </a:r>
                      <a:endParaRPr lang="es-CL" sz="900" i="0" dirty="0" smtClean="0">
                        <a:solidFill>
                          <a:srgbClr val="002776"/>
                        </a:solidFill>
                      </a:endParaRPr>
                    </a:p>
                    <a:p>
                      <a:pPr marL="1141999" marR="0" lvl="2" indent="-228600" algn="l" defTabSz="913399" rtl="0" eaLnBrk="1" fontAlgn="base" latinLnBrk="0" hangingPunct="1">
                        <a:lnSpc>
                          <a:spcPct val="100000"/>
                        </a:lnSpc>
                        <a:spcBef>
                          <a:spcPct val="0"/>
                        </a:spcBef>
                        <a:spcAft>
                          <a:spcPct val="0"/>
                        </a:spcAft>
                        <a:buClrTx/>
                        <a:buSzTx/>
                        <a:buFontTx/>
                        <a:buAutoNum type="arabicPeriod"/>
                        <a:tabLst/>
                        <a:defRPr/>
                      </a:pPr>
                      <a:r>
                        <a:rPr lang="es-CL" sz="900" i="0" kern="1200" baseline="0" noProof="0" dirty="0" smtClean="0">
                          <a:solidFill>
                            <a:srgbClr val="002776"/>
                          </a:solidFill>
                          <a:latin typeface="+mn-lt"/>
                          <a:ea typeface="+mn-ea"/>
                          <a:cs typeface="+mn-cs"/>
                        </a:rPr>
                        <a:t>Clero (</a:t>
                      </a:r>
                      <a:r>
                        <a:rPr lang="es-ES_tradnl" sz="900" i="0" baseline="0" dirty="0" smtClean="0">
                          <a:solidFill>
                            <a:srgbClr val="002776"/>
                          </a:solidFill>
                        </a:rPr>
                        <a:t>voz y no voto, </a:t>
                      </a:r>
                      <a:r>
                        <a:rPr lang="es-CL" sz="900" i="0" kern="1200" baseline="0" noProof="0" dirty="0" smtClean="0">
                          <a:solidFill>
                            <a:srgbClr val="002776"/>
                          </a:solidFill>
                          <a:latin typeface="+mn-lt"/>
                          <a:ea typeface="+mn-ea"/>
                          <a:cs typeface="+mn-cs"/>
                        </a:rPr>
                        <a:t>por los espacios únicos de los que dispone)</a:t>
                      </a:r>
                    </a:p>
                  </a:txBody>
                  <a:tcPr>
                    <a:lnR w="12700" cap="flat" cmpd="sng" algn="ctr">
                      <a:solidFill>
                        <a:schemeClr val="bg1">
                          <a:lumMod val="95000"/>
                        </a:schemeClr>
                      </a:solidFill>
                      <a:prstDash val="solid"/>
                      <a:round/>
                      <a:headEnd type="none" w="med" len="med"/>
                      <a:tailEnd type="none" w="med" len="med"/>
                    </a:lnR>
                    <a:solidFill>
                      <a:schemeClr val="accent6">
                        <a:lumMod val="20000"/>
                        <a:lumOff val="80000"/>
                      </a:schemeClr>
                    </a:solidFill>
                  </a:tcPr>
                </a:tc>
                <a:extLst>
                  <a:ext uri="{0D108BD9-81ED-4DB2-BD59-A6C34878D82A}">
                    <a16:rowId xmlns="" xmlns:a16="http://schemas.microsoft.com/office/drawing/2014/main" val="10000"/>
                  </a:ext>
                </a:extLst>
              </a:tr>
              <a:tr h="1423248">
                <a:tc>
                  <a:txBody>
                    <a:bodyPr/>
                    <a:lstStyle/>
                    <a:p>
                      <a:pPr marL="228600" marR="0" lvl="0" indent="-228600" algn="l" defTabSz="913399" rtl="0" eaLnBrk="1" fontAlgn="base" latinLnBrk="0" hangingPunct="1">
                        <a:lnSpc>
                          <a:spcPct val="100000"/>
                        </a:lnSpc>
                        <a:spcBef>
                          <a:spcPct val="0"/>
                        </a:spcBef>
                        <a:spcAft>
                          <a:spcPct val="0"/>
                        </a:spcAft>
                        <a:buClrTx/>
                        <a:buSzTx/>
                        <a:buFont typeface="+mj-lt"/>
                        <a:buAutoNum type="arabicPeriod" startAt="3"/>
                        <a:tabLst/>
                        <a:defRPr/>
                      </a:pPr>
                      <a:r>
                        <a:rPr lang="es-ES_tradnl" sz="900" kern="1200" baseline="0" noProof="0" dirty="0" smtClean="0">
                          <a:solidFill>
                            <a:srgbClr val="002776"/>
                          </a:solidFill>
                          <a:latin typeface="+mn-lt"/>
                          <a:ea typeface="+mn-ea"/>
                          <a:cs typeface="+mn-cs"/>
                        </a:rPr>
                        <a:t>Fijar un sistema de financiación articulado y legal que permita a los miembros con voto realizar aportes monetarios y no monetarios para la promoción y desarrollo de la actividad de la UEN.</a:t>
                      </a:r>
                    </a:p>
                    <a:p>
                      <a:pPr marL="685297" marR="0" lvl="1" indent="-228600" algn="l" defTabSz="913399" rtl="0" eaLnBrk="1" fontAlgn="base" latinLnBrk="0" hangingPunct="1">
                        <a:lnSpc>
                          <a:spcPct val="100000"/>
                        </a:lnSpc>
                        <a:spcBef>
                          <a:spcPct val="0"/>
                        </a:spcBef>
                        <a:spcAft>
                          <a:spcPct val="0"/>
                        </a:spcAft>
                        <a:buClrTx/>
                        <a:buSzTx/>
                        <a:buFont typeface="+mj-lt"/>
                        <a:buAutoNum type="arabicPeriod"/>
                        <a:tabLst/>
                        <a:defRPr/>
                      </a:pPr>
                      <a:r>
                        <a:rPr lang="es-ES_tradnl" sz="900" kern="1200" baseline="0" noProof="0" dirty="0" smtClean="0">
                          <a:solidFill>
                            <a:srgbClr val="002776"/>
                          </a:solidFill>
                          <a:latin typeface="+mn-lt"/>
                          <a:ea typeface="+mn-ea"/>
                          <a:cs typeface="+mn-cs"/>
                        </a:rPr>
                        <a:t>Opciones valoradas:</a:t>
                      </a:r>
                    </a:p>
                    <a:p>
                      <a:pPr marL="1141999" marR="0" lvl="2" indent="-228600" algn="l" defTabSz="913399" rtl="0" eaLnBrk="1" fontAlgn="base" latinLnBrk="0" hangingPunct="1">
                        <a:lnSpc>
                          <a:spcPct val="100000"/>
                        </a:lnSpc>
                        <a:spcBef>
                          <a:spcPct val="0"/>
                        </a:spcBef>
                        <a:spcAft>
                          <a:spcPct val="0"/>
                        </a:spcAft>
                        <a:buClrTx/>
                        <a:buSzTx/>
                        <a:buFont typeface="+mj-lt"/>
                        <a:buAutoNum type="arabicPeriod"/>
                        <a:tabLst/>
                        <a:defRPr/>
                      </a:pPr>
                      <a:r>
                        <a:rPr lang="es-ES_tradnl" sz="900" kern="1200" baseline="0" noProof="0" dirty="0" smtClean="0">
                          <a:solidFill>
                            <a:srgbClr val="002776"/>
                          </a:solidFill>
                          <a:latin typeface="+mn-lt"/>
                          <a:ea typeface="+mn-ea"/>
                          <a:cs typeface="+mn-cs"/>
                        </a:rPr>
                        <a:t>Los miembros se comprometen a realizar un aporte determinado anualmente de recursos: monetarios y en especie. En concreto, QT aportará el 20% de la tasa turística de alojamiento recaudada la cual se destinará exclusivamente a promoción.</a:t>
                      </a:r>
                    </a:p>
                    <a:p>
                      <a:pPr marL="1598696" marR="0" lvl="3" indent="-228600" algn="l" defTabSz="913399" rtl="0" eaLnBrk="1" fontAlgn="base" latinLnBrk="0" hangingPunct="1">
                        <a:lnSpc>
                          <a:spcPct val="100000"/>
                        </a:lnSpc>
                        <a:spcBef>
                          <a:spcPct val="0"/>
                        </a:spcBef>
                        <a:spcAft>
                          <a:spcPct val="0"/>
                        </a:spcAft>
                        <a:buClrTx/>
                        <a:buSzTx/>
                        <a:buFont typeface="+mj-lt"/>
                        <a:buAutoNum type="arabicPeriod"/>
                        <a:tabLst/>
                        <a:defRPr/>
                      </a:pPr>
                      <a:r>
                        <a:rPr lang="es-ES_tradnl" sz="900" kern="1200" baseline="0" noProof="0" dirty="0" smtClean="0">
                          <a:solidFill>
                            <a:srgbClr val="002776"/>
                          </a:solidFill>
                          <a:latin typeface="+mn-lt"/>
                          <a:ea typeface="+mn-ea"/>
                          <a:cs typeface="+mn-cs"/>
                        </a:rPr>
                        <a:t>En el futuro, la UEN será capaz de autofinanciarse gracias al desarrollo de productos propios, “</a:t>
                      </a:r>
                      <a:r>
                        <a:rPr lang="es-ES_tradnl" sz="900" kern="1200" baseline="0" noProof="0" dirty="0" err="1" smtClean="0">
                          <a:solidFill>
                            <a:srgbClr val="002776"/>
                          </a:solidFill>
                          <a:latin typeface="+mn-lt"/>
                          <a:ea typeface="+mn-ea"/>
                          <a:cs typeface="+mn-cs"/>
                        </a:rPr>
                        <a:t>success</a:t>
                      </a:r>
                      <a:r>
                        <a:rPr lang="es-ES_tradnl" sz="900" kern="1200" baseline="0" noProof="0" dirty="0" smtClean="0">
                          <a:solidFill>
                            <a:srgbClr val="002776"/>
                          </a:solidFill>
                          <a:latin typeface="+mn-lt"/>
                          <a:ea typeface="+mn-ea"/>
                          <a:cs typeface="+mn-cs"/>
                        </a:rPr>
                        <a:t> </a:t>
                      </a:r>
                      <a:r>
                        <a:rPr lang="es-ES_tradnl" sz="900" kern="1200" baseline="0" noProof="0" dirty="0" err="1" smtClean="0">
                          <a:solidFill>
                            <a:srgbClr val="002776"/>
                          </a:solidFill>
                          <a:latin typeface="+mn-lt"/>
                          <a:ea typeface="+mn-ea"/>
                          <a:cs typeface="+mn-cs"/>
                        </a:rPr>
                        <a:t>fee</a:t>
                      </a:r>
                      <a:r>
                        <a:rPr lang="es-ES_tradnl" sz="900" kern="1200" baseline="0" noProof="0" dirty="0" smtClean="0">
                          <a:solidFill>
                            <a:srgbClr val="002776"/>
                          </a:solidFill>
                          <a:latin typeface="+mn-lt"/>
                          <a:ea typeface="+mn-ea"/>
                          <a:cs typeface="+mn-cs"/>
                        </a:rPr>
                        <a:t>” de servicios que presten sus miembros en diversas reuniones, entre otros.</a:t>
                      </a:r>
                    </a:p>
                    <a:p>
                      <a:pPr marL="1598696" marR="0" lvl="3" indent="-228600" algn="l" defTabSz="913399" rtl="0" eaLnBrk="1" fontAlgn="base" latinLnBrk="0" hangingPunct="1">
                        <a:lnSpc>
                          <a:spcPct val="100000"/>
                        </a:lnSpc>
                        <a:spcBef>
                          <a:spcPct val="0"/>
                        </a:spcBef>
                        <a:spcAft>
                          <a:spcPct val="0"/>
                        </a:spcAft>
                        <a:buClrTx/>
                        <a:buSzTx/>
                        <a:buFont typeface="+mj-lt"/>
                        <a:buAutoNum type="arabicPeriod"/>
                        <a:tabLst/>
                        <a:defRPr/>
                      </a:pPr>
                      <a:r>
                        <a:rPr lang="es-ES_tradnl" sz="900" kern="1200" baseline="0" noProof="0" dirty="0" smtClean="0">
                          <a:solidFill>
                            <a:srgbClr val="002776"/>
                          </a:solidFill>
                          <a:latin typeface="+mn-lt"/>
                          <a:ea typeface="+mn-ea"/>
                          <a:cs typeface="+mn-cs"/>
                        </a:rPr>
                        <a:t>El capital total aportado será entregado a un órgano ejecutor, de conformidad con los miembros de la UEN, para que sea él quien implemente el presupuesto.</a:t>
                      </a:r>
                    </a:p>
                    <a:p>
                      <a:pPr marL="1141999" marR="0" lvl="2" indent="-228600" algn="l" defTabSz="913399" rtl="0" eaLnBrk="1" fontAlgn="base" latinLnBrk="0" hangingPunct="1">
                        <a:lnSpc>
                          <a:spcPct val="100000"/>
                        </a:lnSpc>
                        <a:spcBef>
                          <a:spcPct val="0"/>
                        </a:spcBef>
                        <a:spcAft>
                          <a:spcPct val="0"/>
                        </a:spcAft>
                        <a:buClrTx/>
                        <a:buSzTx/>
                        <a:buFont typeface="+mj-lt"/>
                        <a:buAutoNum type="arabicPeriod"/>
                        <a:tabLst/>
                        <a:defRPr/>
                      </a:pPr>
                      <a:r>
                        <a:rPr lang="es-ES_tradnl" sz="900" kern="1200" baseline="0" noProof="0" dirty="0" smtClean="0">
                          <a:solidFill>
                            <a:srgbClr val="002776"/>
                          </a:solidFill>
                          <a:latin typeface="+mn-lt"/>
                          <a:ea typeface="+mn-ea"/>
                          <a:cs typeface="+mn-cs"/>
                        </a:rPr>
                        <a:t>Sector privado aporta a la Promoción Integral y el sector público las empate 1:1 </a:t>
                      </a:r>
                    </a:p>
                    <a:p>
                      <a:pPr marL="1598696" marR="0" lvl="3" indent="-228600" algn="l" defTabSz="913399" rtl="0" eaLnBrk="1" fontAlgn="base" latinLnBrk="0" hangingPunct="1">
                        <a:lnSpc>
                          <a:spcPct val="100000"/>
                        </a:lnSpc>
                        <a:spcBef>
                          <a:spcPct val="0"/>
                        </a:spcBef>
                        <a:spcAft>
                          <a:spcPct val="0"/>
                        </a:spcAft>
                        <a:buClrTx/>
                        <a:buSzTx/>
                        <a:buFont typeface="+mj-lt"/>
                        <a:buAutoNum type="arabicPeriod"/>
                        <a:tabLst/>
                        <a:defRPr/>
                      </a:pPr>
                      <a:r>
                        <a:rPr lang="es-ES_tradnl" sz="900" kern="1200" baseline="0" noProof="0" dirty="0" smtClean="0">
                          <a:solidFill>
                            <a:srgbClr val="002776"/>
                          </a:solidFill>
                          <a:latin typeface="+mn-lt"/>
                          <a:ea typeface="+mn-ea"/>
                          <a:cs typeface="+mn-cs"/>
                        </a:rPr>
                        <a:t>Es válido también para aportaciones monetarias y en especie</a:t>
                      </a:r>
                    </a:p>
                  </a:txBody>
                  <a:tcPr>
                    <a:lnR w="12700" cap="flat" cmpd="sng" algn="ctr">
                      <a:solidFill>
                        <a:schemeClr val="bg1">
                          <a:lumMod val="95000"/>
                        </a:schemeClr>
                      </a:solidFill>
                      <a:prstDash val="solid"/>
                      <a:round/>
                      <a:headEnd type="none" w="med" len="med"/>
                      <a:tailEnd type="none" w="med" len="med"/>
                    </a:lnR>
                    <a:solidFill>
                      <a:schemeClr val="accent6">
                        <a:lumMod val="20000"/>
                        <a:lumOff val="80000"/>
                      </a:schemeClr>
                    </a:solidFill>
                  </a:tcPr>
                </a:tc>
                <a:extLst>
                  <a:ext uri="{0D108BD9-81ED-4DB2-BD59-A6C34878D82A}">
                    <a16:rowId xmlns="" xmlns:a16="http://schemas.microsoft.com/office/drawing/2014/main" val="191485837"/>
                  </a:ext>
                </a:extLst>
              </a:tr>
              <a:tr h="620255">
                <a:tc>
                  <a:txBody>
                    <a:bodyPr/>
                    <a:lstStyle/>
                    <a:p>
                      <a:pPr marL="228600" marR="0" lvl="0" indent="-228600" algn="l" defTabSz="913399" rtl="0" eaLnBrk="1" fontAlgn="base" latinLnBrk="0" hangingPunct="1">
                        <a:lnSpc>
                          <a:spcPct val="100000"/>
                        </a:lnSpc>
                        <a:spcBef>
                          <a:spcPct val="0"/>
                        </a:spcBef>
                        <a:spcAft>
                          <a:spcPct val="0"/>
                        </a:spcAft>
                        <a:buClrTx/>
                        <a:buSzTx/>
                        <a:buFont typeface="+mj-lt"/>
                        <a:buAutoNum type="arabicPeriod" startAt="4"/>
                        <a:tabLst/>
                        <a:defRPr/>
                      </a:pPr>
                      <a:r>
                        <a:rPr lang="es-ES_tradnl" sz="900" kern="1200" baseline="0" noProof="0" dirty="0" smtClean="0">
                          <a:solidFill>
                            <a:srgbClr val="002776"/>
                          </a:solidFill>
                          <a:latin typeface="+mn-lt"/>
                          <a:ea typeface="+mn-ea"/>
                          <a:cs typeface="+mn-cs"/>
                        </a:rPr>
                        <a:t>El Consejo Consultivo/ de Postulaciones internacional lo componen </a:t>
                      </a:r>
                      <a:r>
                        <a:rPr lang="es-ES" sz="900" kern="1200" baseline="0" dirty="0" smtClean="0">
                          <a:solidFill>
                            <a:srgbClr val="002776"/>
                          </a:solidFill>
                          <a:latin typeface="+mn-lt"/>
                          <a:ea typeface="+mn-ea"/>
                          <a:cs typeface="+mn-cs"/>
                        </a:rPr>
                        <a:t>líderes de la industria en Ecuador quienes trabajarán coordinados par elaborar la estrategia y las propuestas de postulaciones de congresos internacionales </a:t>
                      </a:r>
                      <a:r>
                        <a:rPr lang="es-ES_tradnl" sz="900" kern="1200" baseline="0" noProof="0" dirty="0" smtClean="0">
                          <a:solidFill>
                            <a:srgbClr val="002776"/>
                          </a:solidFill>
                          <a:latin typeface="+mn-lt"/>
                          <a:ea typeface="+mn-ea"/>
                          <a:cs typeface="+mn-cs"/>
                        </a:rPr>
                        <a:t>y el Consejo Asesor de clientes lo forman profesionales y técnicos para relacionarse </a:t>
                      </a:r>
                      <a:r>
                        <a:rPr lang="es-ES" sz="900" kern="1200" baseline="0" dirty="0" smtClean="0">
                          <a:solidFill>
                            <a:srgbClr val="002776"/>
                          </a:solidFill>
                          <a:latin typeface="+mn-lt"/>
                          <a:ea typeface="+mn-ea"/>
                          <a:cs typeface="+mn-cs"/>
                        </a:rPr>
                        <a:t>con clientes (directos e intermediarios) de los mercados emisores internacionales. (</a:t>
                      </a:r>
                      <a:r>
                        <a:rPr lang="es-ES" sz="900" i="1" kern="1200" baseline="0" dirty="0" smtClean="0">
                          <a:solidFill>
                            <a:srgbClr val="002776"/>
                          </a:solidFill>
                          <a:latin typeface="+mn-lt"/>
                          <a:ea typeface="+mn-ea"/>
                          <a:cs typeface="+mn-cs"/>
                        </a:rPr>
                        <a:t>Se desarrolla más información al respecto en anexos</a:t>
                      </a:r>
                      <a:r>
                        <a:rPr lang="es-ES" sz="900" kern="1200" baseline="0" dirty="0" smtClean="0">
                          <a:solidFill>
                            <a:srgbClr val="002776"/>
                          </a:solidFill>
                          <a:latin typeface="+mn-lt"/>
                          <a:ea typeface="+mn-ea"/>
                          <a:cs typeface="+mn-cs"/>
                        </a:rPr>
                        <a:t>)</a:t>
                      </a:r>
                      <a:endParaRPr lang="es-ES_tradnl" sz="900" kern="1200" baseline="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B w="12700" cap="flat" cmpd="sng" algn="ctr">
                      <a:solidFill>
                        <a:schemeClr val="bg1">
                          <a:lumMod val="95000"/>
                        </a:schemeClr>
                      </a:solidFill>
                      <a:prstDash val="solid"/>
                      <a:round/>
                      <a:headEnd type="none" w="med" len="med"/>
                      <a:tailEnd type="none" w="med" len="med"/>
                    </a:lnB>
                    <a:solidFill>
                      <a:schemeClr val="accent6">
                        <a:lumMod val="20000"/>
                        <a:lumOff val="80000"/>
                      </a:schemeClr>
                    </a:solidFill>
                  </a:tcPr>
                </a:tc>
                <a:extLst>
                  <a:ext uri="{0D108BD9-81ED-4DB2-BD59-A6C34878D82A}">
                    <a16:rowId xmlns="" xmlns:a16="http://schemas.microsoft.com/office/drawing/2014/main" val="1066032470"/>
                  </a:ext>
                </a:extLst>
              </a:tr>
            </a:tbl>
          </a:graphicData>
        </a:graphic>
      </p:graphicFrame>
      <p:sp>
        <p:nvSpPr>
          <p:cNvPr id="7" name="Rectangle 6"/>
          <p:cNvSpPr/>
          <p:nvPr/>
        </p:nvSpPr>
        <p:spPr>
          <a:xfrm>
            <a:off x="277208" y="1736274"/>
            <a:ext cx="9577322" cy="360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8" name="Group 7"/>
          <p:cNvGrpSpPr/>
          <p:nvPr/>
        </p:nvGrpSpPr>
        <p:grpSpPr>
          <a:xfrm>
            <a:off x="356512" y="1787631"/>
            <a:ext cx="252000" cy="252000"/>
            <a:chOff x="7307263" y="3144838"/>
            <a:chExt cx="550863" cy="609601"/>
          </a:xfrm>
          <a:solidFill>
            <a:schemeClr val="bg1"/>
          </a:solidFill>
        </p:grpSpPr>
        <p:sp>
          <p:nvSpPr>
            <p:cNvPr id="9"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0"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2"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3"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4"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5"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6" name="TextBox 15"/>
          <p:cNvSpPr txBox="1"/>
          <p:nvPr/>
        </p:nvSpPr>
        <p:spPr>
          <a:xfrm>
            <a:off x="637248" y="1726754"/>
            <a:ext cx="9073266" cy="400110"/>
          </a:xfrm>
          <a:prstGeom prst="rect">
            <a:avLst/>
          </a:prstGeom>
          <a:noFill/>
        </p:spPr>
        <p:txBody>
          <a:bodyPr wrap="square" rtlCol="0">
            <a:spAutoFit/>
          </a:bodyPr>
          <a:lstStyle/>
          <a:p>
            <a:r>
              <a:rPr lang="es-CL" sz="1000" b="1" dirty="0" smtClean="0">
                <a:solidFill>
                  <a:schemeClr val="bg2"/>
                </a:solidFill>
                <a:latin typeface="+mn-lt"/>
              </a:rPr>
              <a:t>Anexo: sugerencia para la </a:t>
            </a:r>
            <a:r>
              <a:rPr lang="es-ES" altLang="es-CL" sz="1000" b="1" dirty="0">
                <a:solidFill>
                  <a:schemeClr val="bg2"/>
                </a:solidFill>
                <a:latin typeface="+mn-lt"/>
              </a:rPr>
              <a:t>Creación de la UEN (Unidad Estratégica de Negocios) para la Industria de Reuniones de </a:t>
            </a:r>
            <a:r>
              <a:rPr lang="es-ES" altLang="es-CL" sz="1000" b="1" dirty="0" smtClean="0">
                <a:solidFill>
                  <a:schemeClr val="bg2"/>
                </a:solidFill>
                <a:latin typeface="+mn-lt"/>
              </a:rPr>
              <a:t>Quito (ver también documento anexo relativo al desarrollo de la industria de reuniones RICE)</a:t>
            </a:r>
            <a:endParaRPr lang="es-CL" sz="1000" b="1" dirty="0">
              <a:solidFill>
                <a:schemeClr val="bg2"/>
              </a:solidFill>
              <a:latin typeface="+mn-lt"/>
            </a:endParaRPr>
          </a:p>
        </p:txBody>
      </p:sp>
      <p:sp>
        <p:nvSpPr>
          <p:cNvPr id="34" name="Rectangle 33"/>
          <p:cNvSpPr/>
          <p:nvPr>
            <p:custDataLst>
              <p:tags r:id="rId2"/>
            </p:custDataLst>
          </p:nvPr>
        </p:nvSpPr>
        <p:spPr>
          <a:xfrm>
            <a:off x="2625278" y="972000"/>
            <a:ext cx="726418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 altLang="es-CL" sz="1100" b="1" dirty="0" smtClean="0">
                <a:solidFill>
                  <a:schemeClr val="tx2"/>
                </a:solidFill>
              </a:rPr>
              <a:t>1.1. Creación </a:t>
            </a:r>
            <a:r>
              <a:rPr lang="es-ES" altLang="es-CL" sz="1100" b="1" dirty="0">
                <a:solidFill>
                  <a:schemeClr val="tx2"/>
                </a:solidFill>
              </a:rPr>
              <a:t>de la UEN (Unidad Estratégica de Negocios) para la Industria de Reuniones de Quito</a:t>
            </a:r>
            <a:endParaRPr lang="es-CL" sz="1100" b="1" dirty="0">
              <a:solidFill>
                <a:schemeClr val="tx2"/>
              </a:solidFill>
            </a:endParaRPr>
          </a:p>
        </p:txBody>
      </p:sp>
      <p:sp>
        <p:nvSpPr>
          <p:cNvPr id="35" name="Rectangle 34"/>
          <p:cNvSpPr/>
          <p:nvPr>
            <p:custDataLst>
              <p:tags r:id="rId3"/>
            </p:custDataLst>
          </p:nvPr>
        </p:nvSpPr>
        <p:spPr>
          <a:xfrm>
            <a:off x="205458" y="972000"/>
            <a:ext cx="241982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algn="ctr"/>
            <a:r>
              <a:rPr lang="es-ES" sz="800" b="1" dirty="0"/>
              <a:t>Liderazgo (organización efectiva y respetada)</a:t>
            </a:r>
            <a:endParaRPr lang="es-CL" sz="800" b="1" dirty="0">
              <a:solidFill>
                <a:srgbClr val="FFFFFF"/>
              </a:solidFill>
            </a:endParaRPr>
          </a:p>
        </p:txBody>
      </p:sp>
      <p:sp>
        <p:nvSpPr>
          <p:cNvPr id="46" name="Rounded Rectangle 45"/>
          <p:cNvSpPr/>
          <p:nvPr/>
        </p:nvSpPr>
        <p:spPr>
          <a:xfrm>
            <a:off x="265456" y="1006674"/>
            <a:ext cx="393100" cy="249154"/>
          </a:xfrm>
          <a:prstGeom prst="round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100" b="1" dirty="0" smtClean="0">
                <a:solidFill>
                  <a:srgbClr val="002060"/>
                </a:solidFill>
              </a:rPr>
              <a:t>E1</a:t>
            </a:r>
            <a:endParaRPr lang="es-ES" sz="1100" b="1" dirty="0">
              <a:solidFill>
                <a:srgbClr val="002060"/>
              </a:solidFill>
            </a:endParaRPr>
          </a:p>
        </p:txBody>
      </p:sp>
      <p:sp>
        <p:nvSpPr>
          <p:cNvPr id="18" name="TextBox 17"/>
          <p:cNvSpPr txBox="1"/>
          <p:nvPr/>
        </p:nvSpPr>
        <p:spPr>
          <a:xfrm>
            <a:off x="194340" y="1438722"/>
            <a:ext cx="9659932" cy="230832"/>
          </a:xfrm>
          <a:prstGeom prst="rect">
            <a:avLst/>
          </a:prstGeom>
          <a:noFill/>
        </p:spPr>
        <p:txBody>
          <a:bodyPr wrap="square" rtlCol="0">
            <a:spAutoFit/>
          </a:bodyPr>
          <a:lstStyle/>
          <a:p>
            <a:r>
              <a:rPr lang="es-ES_tradnl" sz="900" b="1" i="1" dirty="0" smtClean="0">
                <a:solidFill>
                  <a:schemeClr val="tx2"/>
                </a:solidFill>
              </a:rPr>
              <a:t>Las </a:t>
            </a:r>
            <a:r>
              <a:rPr lang="es-ES_tradnl" sz="900" b="1" i="1" dirty="0">
                <a:solidFill>
                  <a:schemeClr val="tx2"/>
                </a:solidFill>
              </a:rPr>
              <a:t>ideas que se presentan a continuación son sugerencias que se añaden, pero que en ningún caso suponen un desarrollo vinculante</a:t>
            </a:r>
            <a:r>
              <a:rPr lang="es-ES_tradnl" sz="900" b="1" i="1" dirty="0" smtClean="0">
                <a:solidFill>
                  <a:schemeClr val="tx2"/>
                </a:solidFill>
              </a:rPr>
              <a:t>.</a:t>
            </a:r>
            <a:endParaRPr lang="es-CL" sz="900" b="1" dirty="0">
              <a:solidFill>
                <a:schemeClr val="tx2"/>
              </a:solidFill>
              <a:latin typeface="+mn-lt"/>
            </a:endParaRPr>
          </a:p>
        </p:txBody>
      </p:sp>
      <p:grpSp>
        <p:nvGrpSpPr>
          <p:cNvPr id="22" name="Group 21"/>
          <p:cNvGrpSpPr/>
          <p:nvPr/>
        </p:nvGrpSpPr>
        <p:grpSpPr>
          <a:xfrm>
            <a:off x="785170" y="376650"/>
            <a:ext cx="428400" cy="414000"/>
            <a:chOff x="703656" y="247711"/>
            <a:chExt cx="515504" cy="495053"/>
          </a:xfrm>
        </p:grpSpPr>
        <p:sp>
          <p:nvSpPr>
            <p:cNvPr id="23" name="Rounded Rectangle 22"/>
            <p:cNvSpPr/>
            <p:nvPr/>
          </p:nvSpPr>
          <p:spPr>
            <a:xfrm>
              <a:off x="703656" y="247711"/>
              <a:ext cx="515504" cy="495053"/>
            </a:xfrm>
            <a:prstGeom prst="round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sp>
          <p:nvSpPr>
            <p:cNvPr id="24" name="Freeform 49"/>
            <p:cNvSpPr>
              <a:spLocks noEditPoints="1"/>
            </p:cNvSpPr>
            <p:nvPr/>
          </p:nvSpPr>
          <p:spPr bwMode="auto">
            <a:xfrm>
              <a:off x="860301" y="333414"/>
              <a:ext cx="197869" cy="195001"/>
            </a:xfrm>
            <a:custGeom>
              <a:avLst/>
              <a:gdLst>
                <a:gd name="T0" fmla="*/ 125 w 138"/>
                <a:gd name="T1" fmla="*/ 0 h 136"/>
                <a:gd name="T2" fmla="*/ 130 w 138"/>
                <a:gd name="T3" fmla="*/ 0 h 136"/>
                <a:gd name="T4" fmla="*/ 136 w 138"/>
                <a:gd name="T5" fmla="*/ 6 h 136"/>
                <a:gd name="T6" fmla="*/ 138 w 138"/>
                <a:gd name="T7" fmla="*/ 34 h 136"/>
                <a:gd name="T8" fmla="*/ 136 w 138"/>
                <a:gd name="T9" fmla="*/ 39 h 136"/>
                <a:gd name="T10" fmla="*/ 130 w 138"/>
                <a:gd name="T11" fmla="*/ 45 h 136"/>
                <a:gd name="T12" fmla="*/ 91 w 138"/>
                <a:gd name="T13" fmla="*/ 46 h 136"/>
                <a:gd name="T14" fmla="*/ 80 w 138"/>
                <a:gd name="T15" fmla="*/ 46 h 136"/>
                <a:gd name="T16" fmla="*/ 79 w 138"/>
                <a:gd name="T17" fmla="*/ 46 h 136"/>
                <a:gd name="T18" fmla="*/ 71 w 138"/>
                <a:gd name="T19" fmla="*/ 42 h 136"/>
                <a:gd name="T20" fmla="*/ 66 w 138"/>
                <a:gd name="T21" fmla="*/ 34 h 136"/>
                <a:gd name="T22" fmla="*/ 66 w 138"/>
                <a:gd name="T23" fmla="*/ 11 h 136"/>
                <a:gd name="T24" fmla="*/ 71 w 138"/>
                <a:gd name="T25" fmla="*/ 3 h 136"/>
                <a:gd name="T26" fmla="*/ 79 w 138"/>
                <a:gd name="T27" fmla="*/ 0 h 136"/>
                <a:gd name="T28" fmla="*/ 71 w 138"/>
                <a:gd name="T29" fmla="*/ 85 h 136"/>
                <a:gd name="T30" fmla="*/ 88 w 138"/>
                <a:gd name="T31" fmla="*/ 69 h 136"/>
                <a:gd name="T32" fmla="*/ 68 w 138"/>
                <a:gd name="T33" fmla="*/ 62 h 136"/>
                <a:gd name="T34" fmla="*/ 66 w 138"/>
                <a:gd name="T35" fmla="*/ 54 h 136"/>
                <a:gd name="T36" fmla="*/ 62 w 138"/>
                <a:gd name="T37" fmla="*/ 48 h 136"/>
                <a:gd name="T38" fmla="*/ 57 w 138"/>
                <a:gd name="T39" fmla="*/ 48 h 136"/>
                <a:gd name="T40" fmla="*/ 54 w 138"/>
                <a:gd name="T41" fmla="*/ 48 h 136"/>
                <a:gd name="T42" fmla="*/ 53 w 138"/>
                <a:gd name="T43" fmla="*/ 43 h 136"/>
                <a:gd name="T44" fmla="*/ 54 w 138"/>
                <a:gd name="T45" fmla="*/ 39 h 136"/>
                <a:gd name="T46" fmla="*/ 57 w 138"/>
                <a:gd name="T47" fmla="*/ 35 h 136"/>
                <a:gd name="T48" fmla="*/ 57 w 138"/>
                <a:gd name="T49" fmla="*/ 32 h 136"/>
                <a:gd name="T50" fmla="*/ 57 w 138"/>
                <a:gd name="T51" fmla="*/ 31 h 136"/>
                <a:gd name="T52" fmla="*/ 56 w 138"/>
                <a:gd name="T53" fmla="*/ 31 h 136"/>
                <a:gd name="T54" fmla="*/ 54 w 138"/>
                <a:gd name="T55" fmla="*/ 21 h 136"/>
                <a:gd name="T56" fmla="*/ 53 w 138"/>
                <a:gd name="T57" fmla="*/ 18 h 136"/>
                <a:gd name="T58" fmla="*/ 45 w 138"/>
                <a:gd name="T59" fmla="*/ 17 h 136"/>
                <a:gd name="T60" fmla="*/ 36 w 138"/>
                <a:gd name="T61" fmla="*/ 20 h 136"/>
                <a:gd name="T62" fmla="*/ 34 w 138"/>
                <a:gd name="T63" fmla="*/ 21 h 136"/>
                <a:gd name="T64" fmla="*/ 32 w 138"/>
                <a:gd name="T65" fmla="*/ 31 h 136"/>
                <a:gd name="T66" fmla="*/ 32 w 138"/>
                <a:gd name="T67" fmla="*/ 31 h 136"/>
                <a:gd name="T68" fmla="*/ 32 w 138"/>
                <a:gd name="T69" fmla="*/ 32 h 136"/>
                <a:gd name="T70" fmla="*/ 32 w 138"/>
                <a:gd name="T71" fmla="*/ 35 h 136"/>
                <a:gd name="T72" fmla="*/ 34 w 138"/>
                <a:gd name="T73" fmla="*/ 39 h 136"/>
                <a:gd name="T74" fmla="*/ 37 w 138"/>
                <a:gd name="T75" fmla="*/ 43 h 136"/>
                <a:gd name="T76" fmla="*/ 36 w 138"/>
                <a:gd name="T77" fmla="*/ 46 h 136"/>
                <a:gd name="T78" fmla="*/ 34 w 138"/>
                <a:gd name="T79" fmla="*/ 48 h 136"/>
                <a:gd name="T80" fmla="*/ 32 w 138"/>
                <a:gd name="T81" fmla="*/ 48 h 136"/>
                <a:gd name="T82" fmla="*/ 28 w 138"/>
                <a:gd name="T83" fmla="*/ 48 h 136"/>
                <a:gd name="T84" fmla="*/ 22 w 138"/>
                <a:gd name="T85" fmla="*/ 62 h 136"/>
                <a:gd name="T86" fmla="*/ 0 w 138"/>
                <a:gd name="T87" fmla="*/ 69 h 136"/>
                <a:gd name="T88" fmla="*/ 17 w 138"/>
                <a:gd name="T89" fmla="*/ 85 h 136"/>
                <a:gd name="T90" fmla="*/ 71 w 138"/>
                <a:gd name="T91" fmla="*/ 136 h 136"/>
                <a:gd name="T92" fmla="*/ 71 w 138"/>
                <a:gd name="T93" fmla="*/ 85 h 136"/>
                <a:gd name="T94" fmla="*/ 45 w 138"/>
                <a:gd name="T95" fmla="*/ 52 h 136"/>
                <a:gd name="T96" fmla="*/ 43 w 138"/>
                <a:gd name="T97" fmla="*/ 48 h 136"/>
                <a:gd name="T98" fmla="*/ 46 w 138"/>
                <a:gd name="T99" fmla="*/ 48 h 136"/>
                <a:gd name="T100" fmla="*/ 46 w 138"/>
                <a:gd name="T101" fmla="*/ 52 h 136"/>
                <a:gd name="T102" fmla="*/ 42 w 138"/>
                <a:gd name="T103" fmla="*/ 62 h 136"/>
                <a:gd name="T104" fmla="*/ 82 w 138"/>
                <a:gd name="T105" fmla="*/ 9 h 136"/>
                <a:gd name="T106" fmla="*/ 125 w 138"/>
                <a:gd name="T107" fmla="*/ 12 h 136"/>
                <a:gd name="T108" fmla="*/ 82 w 138"/>
                <a:gd name="T109" fmla="*/ 9 h 136"/>
                <a:gd name="T110" fmla="*/ 82 w 138"/>
                <a:gd name="T111" fmla="*/ 31 h 136"/>
                <a:gd name="T112" fmla="*/ 125 w 138"/>
                <a:gd name="T113" fmla="*/ 34 h 136"/>
                <a:gd name="T114" fmla="*/ 82 w 138"/>
                <a:gd name="T115" fmla="*/ 31 h 136"/>
                <a:gd name="T116" fmla="*/ 82 w 138"/>
                <a:gd name="T117" fmla="*/ 20 h 136"/>
                <a:gd name="T118" fmla="*/ 125 w 138"/>
                <a:gd name="T119" fmla="*/ 23 h 136"/>
                <a:gd name="T120" fmla="*/ 82 w 138"/>
                <a:gd name="T121" fmla="*/ 2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8" h="136">
                  <a:moveTo>
                    <a:pt x="79" y="0"/>
                  </a:moveTo>
                  <a:lnTo>
                    <a:pt x="125" y="0"/>
                  </a:lnTo>
                  <a:lnTo>
                    <a:pt x="125" y="0"/>
                  </a:lnTo>
                  <a:lnTo>
                    <a:pt x="130" y="0"/>
                  </a:lnTo>
                  <a:lnTo>
                    <a:pt x="135" y="3"/>
                  </a:lnTo>
                  <a:lnTo>
                    <a:pt x="136" y="6"/>
                  </a:lnTo>
                  <a:lnTo>
                    <a:pt x="138" y="11"/>
                  </a:lnTo>
                  <a:lnTo>
                    <a:pt x="138" y="34"/>
                  </a:lnTo>
                  <a:lnTo>
                    <a:pt x="138" y="34"/>
                  </a:lnTo>
                  <a:lnTo>
                    <a:pt x="136" y="39"/>
                  </a:lnTo>
                  <a:lnTo>
                    <a:pt x="135" y="42"/>
                  </a:lnTo>
                  <a:lnTo>
                    <a:pt x="130" y="45"/>
                  </a:lnTo>
                  <a:lnTo>
                    <a:pt x="125" y="46"/>
                  </a:lnTo>
                  <a:lnTo>
                    <a:pt x="91" y="46"/>
                  </a:lnTo>
                  <a:lnTo>
                    <a:pt x="80" y="56"/>
                  </a:lnTo>
                  <a:lnTo>
                    <a:pt x="80" y="46"/>
                  </a:lnTo>
                  <a:lnTo>
                    <a:pt x="79" y="46"/>
                  </a:lnTo>
                  <a:lnTo>
                    <a:pt x="79" y="46"/>
                  </a:lnTo>
                  <a:lnTo>
                    <a:pt x="74" y="45"/>
                  </a:lnTo>
                  <a:lnTo>
                    <a:pt x="71" y="42"/>
                  </a:lnTo>
                  <a:lnTo>
                    <a:pt x="68" y="39"/>
                  </a:lnTo>
                  <a:lnTo>
                    <a:pt x="66" y="34"/>
                  </a:lnTo>
                  <a:lnTo>
                    <a:pt x="66" y="11"/>
                  </a:lnTo>
                  <a:lnTo>
                    <a:pt x="66" y="11"/>
                  </a:lnTo>
                  <a:lnTo>
                    <a:pt x="68" y="6"/>
                  </a:lnTo>
                  <a:lnTo>
                    <a:pt x="71" y="3"/>
                  </a:lnTo>
                  <a:lnTo>
                    <a:pt x="74" y="0"/>
                  </a:lnTo>
                  <a:lnTo>
                    <a:pt x="79" y="0"/>
                  </a:lnTo>
                  <a:lnTo>
                    <a:pt x="79" y="0"/>
                  </a:lnTo>
                  <a:close/>
                  <a:moveTo>
                    <a:pt x="71" y="85"/>
                  </a:moveTo>
                  <a:lnTo>
                    <a:pt x="80" y="85"/>
                  </a:lnTo>
                  <a:lnTo>
                    <a:pt x="88" y="69"/>
                  </a:lnTo>
                  <a:lnTo>
                    <a:pt x="88" y="62"/>
                  </a:lnTo>
                  <a:lnTo>
                    <a:pt x="68" y="62"/>
                  </a:lnTo>
                  <a:lnTo>
                    <a:pt x="68" y="62"/>
                  </a:lnTo>
                  <a:lnTo>
                    <a:pt x="66" y="54"/>
                  </a:lnTo>
                  <a:lnTo>
                    <a:pt x="62" y="48"/>
                  </a:lnTo>
                  <a:lnTo>
                    <a:pt x="62" y="48"/>
                  </a:lnTo>
                  <a:lnTo>
                    <a:pt x="57" y="48"/>
                  </a:lnTo>
                  <a:lnTo>
                    <a:pt x="57" y="48"/>
                  </a:lnTo>
                  <a:lnTo>
                    <a:pt x="54" y="48"/>
                  </a:lnTo>
                  <a:lnTo>
                    <a:pt x="54" y="48"/>
                  </a:lnTo>
                  <a:lnTo>
                    <a:pt x="53" y="43"/>
                  </a:lnTo>
                  <a:lnTo>
                    <a:pt x="53" y="43"/>
                  </a:lnTo>
                  <a:lnTo>
                    <a:pt x="54" y="39"/>
                  </a:lnTo>
                  <a:lnTo>
                    <a:pt x="54" y="39"/>
                  </a:lnTo>
                  <a:lnTo>
                    <a:pt x="57" y="35"/>
                  </a:lnTo>
                  <a:lnTo>
                    <a:pt x="57" y="35"/>
                  </a:lnTo>
                  <a:lnTo>
                    <a:pt x="57" y="32"/>
                  </a:lnTo>
                  <a:lnTo>
                    <a:pt x="57" y="32"/>
                  </a:lnTo>
                  <a:lnTo>
                    <a:pt x="57" y="31"/>
                  </a:lnTo>
                  <a:lnTo>
                    <a:pt x="57" y="31"/>
                  </a:lnTo>
                  <a:lnTo>
                    <a:pt x="56" y="31"/>
                  </a:lnTo>
                  <a:lnTo>
                    <a:pt x="56" y="31"/>
                  </a:lnTo>
                  <a:lnTo>
                    <a:pt x="56" y="23"/>
                  </a:lnTo>
                  <a:lnTo>
                    <a:pt x="54" y="21"/>
                  </a:lnTo>
                  <a:lnTo>
                    <a:pt x="53" y="18"/>
                  </a:lnTo>
                  <a:lnTo>
                    <a:pt x="53" y="18"/>
                  </a:lnTo>
                  <a:lnTo>
                    <a:pt x="49" y="17"/>
                  </a:lnTo>
                  <a:lnTo>
                    <a:pt x="45" y="17"/>
                  </a:lnTo>
                  <a:lnTo>
                    <a:pt x="40" y="17"/>
                  </a:lnTo>
                  <a:lnTo>
                    <a:pt x="36" y="20"/>
                  </a:lnTo>
                  <a:lnTo>
                    <a:pt x="36" y="20"/>
                  </a:lnTo>
                  <a:lnTo>
                    <a:pt x="34" y="21"/>
                  </a:lnTo>
                  <a:lnTo>
                    <a:pt x="32" y="23"/>
                  </a:lnTo>
                  <a:lnTo>
                    <a:pt x="32" y="31"/>
                  </a:lnTo>
                  <a:lnTo>
                    <a:pt x="32" y="31"/>
                  </a:lnTo>
                  <a:lnTo>
                    <a:pt x="32" y="31"/>
                  </a:lnTo>
                  <a:lnTo>
                    <a:pt x="32" y="32"/>
                  </a:lnTo>
                  <a:lnTo>
                    <a:pt x="32" y="32"/>
                  </a:lnTo>
                  <a:lnTo>
                    <a:pt x="32" y="32"/>
                  </a:lnTo>
                  <a:lnTo>
                    <a:pt x="32" y="35"/>
                  </a:lnTo>
                  <a:lnTo>
                    <a:pt x="32" y="35"/>
                  </a:lnTo>
                  <a:lnTo>
                    <a:pt x="34" y="39"/>
                  </a:lnTo>
                  <a:lnTo>
                    <a:pt x="34" y="39"/>
                  </a:lnTo>
                  <a:lnTo>
                    <a:pt x="37" y="43"/>
                  </a:lnTo>
                  <a:lnTo>
                    <a:pt x="37" y="43"/>
                  </a:lnTo>
                  <a:lnTo>
                    <a:pt x="36" y="46"/>
                  </a:lnTo>
                  <a:lnTo>
                    <a:pt x="36" y="46"/>
                  </a:lnTo>
                  <a:lnTo>
                    <a:pt x="34" y="48"/>
                  </a:lnTo>
                  <a:lnTo>
                    <a:pt x="32" y="48"/>
                  </a:lnTo>
                  <a:lnTo>
                    <a:pt x="32" y="48"/>
                  </a:lnTo>
                  <a:lnTo>
                    <a:pt x="28" y="48"/>
                  </a:lnTo>
                  <a:lnTo>
                    <a:pt x="28" y="48"/>
                  </a:lnTo>
                  <a:lnTo>
                    <a:pt x="23" y="54"/>
                  </a:lnTo>
                  <a:lnTo>
                    <a:pt x="22" y="62"/>
                  </a:lnTo>
                  <a:lnTo>
                    <a:pt x="0" y="62"/>
                  </a:lnTo>
                  <a:lnTo>
                    <a:pt x="0" y="69"/>
                  </a:lnTo>
                  <a:lnTo>
                    <a:pt x="9" y="85"/>
                  </a:lnTo>
                  <a:lnTo>
                    <a:pt x="17" y="85"/>
                  </a:lnTo>
                  <a:lnTo>
                    <a:pt x="17" y="136"/>
                  </a:lnTo>
                  <a:lnTo>
                    <a:pt x="71" y="136"/>
                  </a:lnTo>
                  <a:lnTo>
                    <a:pt x="71" y="85"/>
                  </a:lnTo>
                  <a:lnTo>
                    <a:pt x="71" y="85"/>
                  </a:lnTo>
                  <a:close/>
                  <a:moveTo>
                    <a:pt x="42" y="62"/>
                  </a:moveTo>
                  <a:lnTo>
                    <a:pt x="45" y="52"/>
                  </a:lnTo>
                  <a:lnTo>
                    <a:pt x="43" y="51"/>
                  </a:lnTo>
                  <a:lnTo>
                    <a:pt x="43" y="48"/>
                  </a:lnTo>
                  <a:lnTo>
                    <a:pt x="45" y="48"/>
                  </a:lnTo>
                  <a:lnTo>
                    <a:pt x="46" y="48"/>
                  </a:lnTo>
                  <a:lnTo>
                    <a:pt x="48" y="51"/>
                  </a:lnTo>
                  <a:lnTo>
                    <a:pt x="46" y="52"/>
                  </a:lnTo>
                  <a:lnTo>
                    <a:pt x="49" y="62"/>
                  </a:lnTo>
                  <a:lnTo>
                    <a:pt x="42" y="62"/>
                  </a:lnTo>
                  <a:lnTo>
                    <a:pt x="42" y="62"/>
                  </a:lnTo>
                  <a:close/>
                  <a:moveTo>
                    <a:pt x="82" y="9"/>
                  </a:moveTo>
                  <a:lnTo>
                    <a:pt x="82" y="12"/>
                  </a:lnTo>
                  <a:lnTo>
                    <a:pt x="125" y="12"/>
                  </a:lnTo>
                  <a:lnTo>
                    <a:pt x="125" y="9"/>
                  </a:lnTo>
                  <a:lnTo>
                    <a:pt x="82" y="9"/>
                  </a:lnTo>
                  <a:lnTo>
                    <a:pt x="82" y="9"/>
                  </a:lnTo>
                  <a:close/>
                  <a:moveTo>
                    <a:pt x="82" y="31"/>
                  </a:moveTo>
                  <a:lnTo>
                    <a:pt x="82" y="34"/>
                  </a:lnTo>
                  <a:lnTo>
                    <a:pt x="125" y="34"/>
                  </a:lnTo>
                  <a:lnTo>
                    <a:pt x="125" y="31"/>
                  </a:lnTo>
                  <a:lnTo>
                    <a:pt x="82" y="31"/>
                  </a:lnTo>
                  <a:lnTo>
                    <a:pt x="82" y="31"/>
                  </a:lnTo>
                  <a:close/>
                  <a:moveTo>
                    <a:pt x="82" y="20"/>
                  </a:moveTo>
                  <a:lnTo>
                    <a:pt x="82" y="23"/>
                  </a:lnTo>
                  <a:lnTo>
                    <a:pt x="125" y="23"/>
                  </a:lnTo>
                  <a:lnTo>
                    <a:pt x="125" y="20"/>
                  </a:lnTo>
                  <a:lnTo>
                    <a:pt x="82" y="2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rgbClr val="002776"/>
                </a:solidFill>
              </a:endParaRPr>
            </a:p>
          </p:txBody>
        </p:sp>
      </p:grpSp>
    </p:spTree>
    <p:extLst>
      <p:ext uri="{BB962C8B-B14F-4D97-AF65-F5344CB8AC3E}">
        <p14:creationId xmlns:p14="http://schemas.microsoft.com/office/powerpoint/2010/main" val="142189420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Object 13" hidden="1"/>
          <p:cNvGraphicFramePr>
            <a:graphicFrameLocks noChangeAspect="1"/>
          </p:cNvGraphicFramePr>
          <p:nvPr>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92869" name="think-cell Slide" r:id="rId32" imgW="270" imgH="270" progId="TCLayout.ActiveDocument.1">
                  <p:embed/>
                </p:oleObj>
              </mc:Choice>
              <mc:Fallback>
                <p:oleObj name="think-cell Slide" r:id="rId32" imgW="270" imgH="270" progId="TCLayout.ActiveDocument.1">
                  <p:embed/>
                  <p:pic>
                    <p:nvPicPr>
                      <p:cNvPr id="14" name="Object 13" hidden="1"/>
                      <p:cNvPicPr/>
                      <p:nvPr/>
                    </p:nvPicPr>
                    <p:blipFill>
                      <a:blip r:embed="rId33"/>
                      <a:stretch>
                        <a:fillRect/>
                      </a:stretch>
                    </p:blipFill>
                    <p:spPr>
                      <a:xfrm>
                        <a:off x="0" y="0"/>
                        <a:ext cx="158750" cy="158750"/>
                      </a:xfrm>
                      <a:prstGeom prst="rect">
                        <a:avLst/>
                      </a:prstGeom>
                    </p:spPr>
                  </p:pic>
                </p:oleObj>
              </mc:Fallback>
            </mc:AlternateContent>
          </a:graphicData>
        </a:graphic>
      </p:graphicFrame>
      <p:sp>
        <p:nvSpPr>
          <p:cNvPr id="6" name="Freeform 5"/>
          <p:cNvSpPr>
            <a:spLocks/>
          </p:cNvSpPr>
          <p:nvPr>
            <p:custDataLst>
              <p:tags r:id="rId3"/>
            </p:custDataLst>
          </p:nvPr>
        </p:nvSpPr>
        <p:spPr bwMode="auto">
          <a:xfrm>
            <a:off x="110892" y="516828"/>
            <a:ext cx="9828000" cy="6840040"/>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sp>
        <p:nvSpPr>
          <p:cNvPr id="70" name="Rectangle 69"/>
          <p:cNvSpPr/>
          <p:nvPr>
            <p:custDataLst>
              <p:tags r:id="rId4"/>
            </p:custDataLst>
          </p:nvPr>
        </p:nvSpPr>
        <p:spPr>
          <a:xfrm>
            <a:off x="2625278" y="972000"/>
            <a:ext cx="726418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 altLang="es-CL" sz="1000" b="1" dirty="0" smtClean="0">
                <a:solidFill>
                  <a:schemeClr val="tx2"/>
                </a:solidFill>
              </a:rPr>
              <a:t>1.2. Formación de Cuerpos Colegiados del sector privados y de los mercados</a:t>
            </a:r>
            <a:endParaRPr lang="es-CL" sz="1000" b="1" dirty="0">
              <a:solidFill>
                <a:schemeClr val="tx2"/>
              </a:solidFill>
            </a:endParaRPr>
          </a:p>
        </p:txBody>
      </p:sp>
      <p:sp>
        <p:nvSpPr>
          <p:cNvPr id="257" name="Rectangle 256"/>
          <p:cNvSpPr/>
          <p:nvPr/>
        </p:nvSpPr>
        <p:spPr>
          <a:xfrm>
            <a:off x="7264146" y="2748063"/>
            <a:ext cx="2625312" cy="19100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lvl="0" indent="-228600">
              <a:buFont typeface="+mj-lt"/>
              <a:buAutoNum type="arabicPeriod"/>
            </a:pPr>
            <a:r>
              <a:rPr lang="es-CL" sz="900" dirty="0" smtClean="0">
                <a:solidFill>
                  <a:srgbClr val="002776"/>
                </a:solidFill>
              </a:rPr>
              <a:t>Reconocer los órganos colegidos como profesionales de influencia y prestigio.</a:t>
            </a:r>
          </a:p>
          <a:p>
            <a:pPr marL="228600" lvl="0" indent="-228600">
              <a:buFont typeface="+mj-lt"/>
              <a:buAutoNum type="arabicPeriod"/>
            </a:pPr>
            <a:r>
              <a:rPr lang="es-CL" sz="900" dirty="0" smtClean="0">
                <a:solidFill>
                  <a:srgbClr val="002776"/>
                </a:solidFill>
              </a:rPr>
              <a:t>Dotarles de voz y empoderarles con “reconocimiento” para la representación de Quito.</a:t>
            </a:r>
            <a:endParaRPr lang="es-CL" sz="900" dirty="0">
              <a:solidFill>
                <a:srgbClr val="002776"/>
              </a:solidFill>
            </a:endParaRPr>
          </a:p>
          <a:p>
            <a:pPr marL="228600" lvl="0" indent="-228600">
              <a:buFont typeface="+mj-lt"/>
              <a:buAutoNum type="arabicPeriod"/>
            </a:pPr>
            <a:endParaRPr lang="es-CL" sz="900" dirty="0">
              <a:solidFill>
                <a:srgbClr val="002776"/>
              </a:solidFill>
            </a:endParaRPr>
          </a:p>
        </p:txBody>
      </p:sp>
      <p:sp>
        <p:nvSpPr>
          <p:cNvPr id="212" name="Rectangle 211"/>
          <p:cNvSpPr/>
          <p:nvPr/>
        </p:nvSpPr>
        <p:spPr>
          <a:xfrm>
            <a:off x="205200" y="1798722"/>
            <a:ext cx="7020000" cy="54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71450" lvl="0" indent="-171450">
              <a:buFont typeface="Arial" panose="020B0604020202020204" pitchFamily="34" charset="0"/>
              <a:buChar char="•"/>
            </a:pPr>
            <a:r>
              <a:rPr lang="es-CL" sz="900" dirty="0" smtClean="0">
                <a:solidFill>
                  <a:srgbClr val="002776"/>
                </a:solidFill>
              </a:rPr>
              <a:t>Contar con un cuerpo de profesionales de diversos sectores que ayuden a la industria de reuniones de Quito a posicionarse.</a:t>
            </a:r>
            <a:endParaRPr lang="es-CL" sz="900" dirty="0">
              <a:solidFill>
                <a:srgbClr val="002776"/>
              </a:solidFill>
            </a:endParaRPr>
          </a:p>
        </p:txBody>
      </p:sp>
      <p:sp>
        <p:nvSpPr>
          <p:cNvPr id="256" name="Rectangle 255"/>
          <p:cNvSpPr/>
          <p:nvPr/>
        </p:nvSpPr>
        <p:spPr>
          <a:xfrm>
            <a:off x="7264146" y="2384368"/>
            <a:ext cx="2625312"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Factores Críticos de Éxito</a:t>
            </a:r>
            <a:endParaRPr lang="es-CL" sz="1000" b="1" dirty="0">
              <a:solidFill>
                <a:srgbClr val="FFFFFF"/>
              </a:solidFill>
            </a:endParaRPr>
          </a:p>
        </p:txBody>
      </p:sp>
      <p:grpSp>
        <p:nvGrpSpPr>
          <p:cNvPr id="116" name="Group 115"/>
          <p:cNvGrpSpPr/>
          <p:nvPr/>
        </p:nvGrpSpPr>
        <p:grpSpPr>
          <a:xfrm>
            <a:off x="7389542" y="2418935"/>
            <a:ext cx="288000" cy="288000"/>
            <a:chOff x="5714803" y="4244975"/>
            <a:chExt cx="415925" cy="498475"/>
          </a:xfrm>
          <a:solidFill>
            <a:schemeClr val="bg1"/>
          </a:solidFill>
        </p:grpSpPr>
        <p:sp>
          <p:nvSpPr>
            <p:cNvPr id="117" name="Freeform 582"/>
            <p:cNvSpPr>
              <a:spLocks noEditPoints="1"/>
            </p:cNvSpPr>
            <p:nvPr/>
          </p:nvSpPr>
          <p:spPr bwMode="auto">
            <a:xfrm>
              <a:off x="5883078" y="4324351"/>
              <a:ext cx="60325" cy="66675"/>
            </a:xfrm>
            <a:custGeom>
              <a:avLst/>
              <a:gdLst>
                <a:gd name="T0" fmla="*/ 17 w 17"/>
                <a:gd name="T1" fmla="*/ 8 h 19"/>
                <a:gd name="T2" fmla="*/ 3 w 17"/>
                <a:gd name="T3" fmla="*/ 16 h 19"/>
                <a:gd name="T4" fmla="*/ 17 w 17"/>
                <a:gd name="T5" fmla="*/ 8 h 19"/>
                <a:gd name="T6" fmla="*/ 6 w 17"/>
                <a:gd name="T7" fmla="*/ 14 h 19"/>
                <a:gd name="T8" fmla="*/ 12 w 17"/>
                <a:gd name="T9" fmla="*/ 10 h 19"/>
                <a:gd name="T10" fmla="*/ 6 w 17"/>
                <a:gd name="T11" fmla="*/ 14 h 19"/>
              </a:gdLst>
              <a:ahLst/>
              <a:cxnLst>
                <a:cxn ang="0">
                  <a:pos x="T0" y="T1"/>
                </a:cxn>
                <a:cxn ang="0">
                  <a:pos x="T2" y="T3"/>
                </a:cxn>
                <a:cxn ang="0">
                  <a:pos x="T4" y="T5"/>
                </a:cxn>
                <a:cxn ang="0">
                  <a:pos x="T6" y="T7"/>
                </a:cxn>
                <a:cxn ang="0">
                  <a:pos x="T8" y="T9"/>
                </a:cxn>
                <a:cxn ang="0">
                  <a:pos x="T10" y="T11"/>
                </a:cxn>
              </a:cxnLst>
              <a:rect l="0" t="0" r="r" b="b"/>
              <a:pathLst>
                <a:path w="17" h="19">
                  <a:moveTo>
                    <a:pt x="17" y="8"/>
                  </a:moveTo>
                  <a:cubicBezTo>
                    <a:pt x="17" y="16"/>
                    <a:pt x="9" y="19"/>
                    <a:pt x="3" y="16"/>
                  </a:cubicBezTo>
                  <a:cubicBezTo>
                    <a:pt x="0" y="7"/>
                    <a:pt x="12" y="0"/>
                    <a:pt x="17" y="8"/>
                  </a:cubicBezTo>
                  <a:close/>
                  <a:moveTo>
                    <a:pt x="6" y="14"/>
                  </a:moveTo>
                  <a:cubicBezTo>
                    <a:pt x="9" y="14"/>
                    <a:pt x="11" y="13"/>
                    <a:pt x="12" y="10"/>
                  </a:cubicBezTo>
                  <a:cubicBezTo>
                    <a:pt x="9" y="8"/>
                    <a:pt x="5" y="8"/>
                    <a:pt x="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8" name="Freeform 584"/>
            <p:cNvSpPr>
              <a:spLocks noEditPoints="1"/>
            </p:cNvSpPr>
            <p:nvPr/>
          </p:nvSpPr>
          <p:spPr bwMode="auto">
            <a:xfrm>
              <a:off x="5903716" y="4419601"/>
              <a:ext cx="57150" cy="125413"/>
            </a:xfrm>
            <a:custGeom>
              <a:avLst/>
              <a:gdLst>
                <a:gd name="T0" fmla="*/ 11 w 16"/>
                <a:gd name="T1" fmla="*/ 0 h 35"/>
                <a:gd name="T2" fmla="*/ 16 w 16"/>
                <a:gd name="T3" fmla="*/ 32 h 35"/>
                <a:gd name="T4" fmla="*/ 6 w 16"/>
                <a:gd name="T5" fmla="*/ 34 h 35"/>
                <a:gd name="T6" fmla="*/ 0 w 16"/>
                <a:gd name="T7" fmla="*/ 5 h 35"/>
                <a:gd name="T8" fmla="*/ 11 w 16"/>
                <a:gd name="T9" fmla="*/ 0 h 35"/>
                <a:gd name="T10" fmla="*/ 7 w 16"/>
                <a:gd name="T11" fmla="*/ 4 h 35"/>
                <a:gd name="T12" fmla="*/ 2 w 16"/>
                <a:gd name="T13" fmla="*/ 7 h 35"/>
                <a:gd name="T14" fmla="*/ 6 w 16"/>
                <a:gd name="T15" fmla="*/ 18 h 35"/>
                <a:gd name="T16" fmla="*/ 11 w 16"/>
                <a:gd name="T17" fmla="*/ 29 h 35"/>
                <a:gd name="T18" fmla="*/ 7 w 16"/>
                <a:gd name="T19"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5">
                  <a:moveTo>
                    <a:pt x="11" y="0"/>
                  </a:moveTo>
                  <a:cubicBezTo>
                    <a:pt x="14" y="9"/>
                    <a:pt x="15" y="22"/>
                    <a:pt x="16" y="32"/>
                  </a:cubicBezTo>
                  <a:cubicBezTo>
                    <a:pt x="14" y="34"/>
                    <a:pt x="9" y="35"/>
                    <a:pt x="6" y="34"/>
                  </a:cubicBezTo>
                  <a:cubicBezTo>
                    <a:pt x="3" y="26"/>
                    <a:pt x="1" y="14"/>
                    <a:pt x="0" y="5"/>
                  </a:cubicBezTo>
                  <a:cubicBezTo>
                    <a:pt x="2" y="2"/>
                    <a:pt x="6" y="0"/>
                    <a:pt x="11" y="0"/>
                  </a:cubicBezTo>
                  <a:close/>
                  <a:moveTo>
                    <a:pt x="7" y="4"/>
                  </a:moveTo>
                  <a:cubicBezTo>
                    <a:pt x="6" y="5"/>
                    <a:pt x="3" y="5"/>
                    <a:pt x="2" y="7"/>
                  </a:cubicBezTo>
                  <a:cubicBezTo>
                    <a:pt x="4" y="10"/>
                    <a:pt x="5" y="14"/>
                    <a:pt x="6" y="18"/>
                  </a:cubicBezTo>
                  <a:cubicBezTo>
                    <a:pt x="7" y="22"/>
                    <a:pt x="6" y="28"/>
                    <a:pt x="11" y="29"/>
                  </a:cubicBezTo>
                  <a:cubicBezTo>
                    <a:pt x="10" y="22"/>
                    <a:pt x="9" y="10"/>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9" name="Freeform 610"/>
            <p:cNvSpPr>
              <a:spLocks noEditPoints="1"/>
            </p:cNvSpPr>
            <p:nvPr/>
          </p:nvSpPr>
          <p:spPr bwMode="auto">
            <a:xfrm>
              <a:off x="5714803" y="4244975"/>
              <a:ext cx="415925" cy="498475"/>
            </a:xfrm>
            <a:custGeom>
              <a:avLst/>
              <a:gdLst>
                <a:gd name="T0" fmla="*/ 67 w 117"/>
                <a:gd name="T1" fmla="*/ 11 h 140"/>
                <a:gd name="T2" fmla="*/ 116 w 117"/>
                <a:gd name="T3" fmla="*/ 77 h 140"/>
                <a:gd name="T4" fmla="*/ 117 w 117"/>
                <a:gd name="T5" fmla="*/ 84 h 140"/>
                <a:gd name="T6" fmla="*/ 77 w 117"/>
                <a:gd name="T7" fmla="*/ 131 h 140"/>
                <a:gd name="T8" fmla="*/ 72 w 117"/>
                <a:gd name="T9" fmla="*/ 138 h 140"/>
                <a:gd name="T10" fmla="*/ 43 w 117"/>
                <a:gd name="T11" fmla="*/ 136 h 140"/>
                <a:gd name="T12" fmla="*/ 48 w 117"/>
                <a:gd name="T13" fmla="*/ 97 h 140"/>
                <a:gd name="T14" fmla="*/ 2 w 117"/>
                <a:gd name="T15" fmla="*/ 37 h 140"/>
                <a:gd name="T16" fmla="*/ 1 w 117"/>
                <a:gd name="T17" fmla="*/ 27 h 140"/>
                <a:gd name="T18" fmla="*/ 43 w 117"/>
                <a:gd name="T19" fmla="*/ 5 h 140"/>
                <a:gd name="T20" fmla="*/ 52 w 117"/>
                <a:gd name="T21" fmla="*/ 4 h 140"/>
                <a:gd name="T22" fmla="*/ 63 w 117"/>
                <a:gd name="T23" fmla="*/ 11 h 140"/>
                <a:gd name="T24" fmla="*/ 52 w 117"/>
                <a:gd name="T25" fmla="*/ 4 h 140"/>
                <a:gd name="T26" fmla="*/ 48 w 117"/>
                <a:gd name="T27" fmla="*/ 9 h 140"/>
                <a:gd name="T28" fmla="*/ 9 w 117"/>
                <a:gd name="T29" fmla="*/ 27 h 140"/>
                <a:gd name="T30" fmla="*/ 113 w 117"/>
                <a:gd name="T31" fmla="*/ 82 h 140"/>
                <a:gd name="T32" fmla="*/ 102 w 117"/>
                <a:gd name="T33" fmla="*/ 12 h 140"/>
                <a:gd name="T34" fmla="*/ 4 w 117"/>
                <a:gd name="T35" fmla="*/ 30 h 140"/>
                <a:gd name="T36" fmla="*/ 4 w 117"/>
                <a:gd name="T37" fmla="*/ 30 h 140"/>
                <a:gd name="T38" fmla="*/ 5 w 117"/>
                <a:gd name="T39" fmla="*/ 30 h 140"/>
                <a:gd name="T40" fmla="*/ 6 w 117"/>
                <a:gd name="T41" fmla="*/ 43 h 140"/>
                <a:gd name="T42" fmla="*/ 6 w 117"/>
                <a:gd name="T43" fmla="*/ 43 h 140"/>
                <a:gd name="T44" fmla="*/ 7 w 117"/>
                <a:gd name="T45" fmla="*/ 43 h 140"/>
                <a:gd name="T46" fmla="*/ 7 w 117"/>
                <a:gd name="T47" fmla="*/ 53 h 140"/>
                <a:gd name="T48" fmla="*/ 7 w 117"/>
                <a:gd name="T49" fmla="*/ 53 h 140"/>
                <a:gd name="T50" fmla="*/ 9 w 117"/>
                <a:gd name="T51" fmla="*/ 53 h 140"/>
                <a:gd name="T52" fmla="*/ 10 w 117"/>
                <a:gd name="T53" fmla="*/ 66 h 140"/>
                <a:gd name="T54" fmla="*/ 10 w 117"/>
                <a:gd name="T55" fmla="*/ 66 h 140"/>
                <a:gd name="T56" fmla="*/ 54 w 117"/>
                <a:gd name="T57" fmla="*/ 96 h 140"/>
                <a:gd name="T58" fmla="*/ 52 w 117"/>
                <a:gd name="T59" fmla="*/ 104 h 140"/>
                <a:gd name="T60" fmla="*/ 52 w 117"/>
                <a:gd name="T61" fmla="*/ 104 h 140"/>
                <a:gd name="T62" fmla="*/ 62 w 117"/>
                <a:gd name="T63" fmla="*/ 133 h 140"/>
                <a:gd name="T64" fmla="*/ 67 w 117"/>
                <a:gd name="T65" fmla="*/ 101 h 140"/>
                <a:gd name="T66" fmla="*/ 52 w 117"/>
                <a:gd name="T67" fmla="*/ 108 h 140"/>
                <a:gd name="T68" fmla="*/ 52 w 117"/>
                <a:gd name="T69" fmla="*/ 108 h 140"/>
                <a:gd name="T70" fmla="*/ 57 w 117"/>
                <a:gd name="T71" fmla="*/ 107 h 140"/>
                <a:gd name="T72" fmla="*/ 57 w 117"/>
                <a:gd name="T73" fmla="*/ 133 h 140"/>
                <a:gd name="T74" fmla="*/ 57 w 117"/>
                <a:gd name="T75" fmla="*/ 11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7" h="140">
                  <a:moveTo>
                    <a:pt x="63" y="0"/>
                  </a:moveTo>
                  <a:cubicBezTo>
                    <a:pt x="64" y="4"/>
                    <a:pt x="65" y="8"/>
                    <a:pt x="67" y="11"/>
                  </a:cubicBezTo>
                  <a:cubicBezTo>
                    <a:pt x="79" y="10"/>
                    <a:pt x="94" y="6"/>
                    <a:pt x="106" y="9"/>
                  </a:cubicBezTo>
                  <a:cubicBezTo>
                    <a:pt x="109" y="30"/>
                    <a:pt x="113" y="54"/>
                    <a:pt x="116" y="77"/>
                  </a:cubicBezTo>
                  <a:cubicBezTo>
                    <a:pt x="116" y="78"/>
                    <a:pt x="116" y="80"/>
                    <a:pt x="114" y="80"/>
                  </a:cubicBezTo>
                  <a:cubicBezTo>
                    <a:pt x="115" y="81"/>
                    <a:pt x="117" y="81"/>
                    <a:pt x="117" y="84"/>
                  </a:cubicBezTo>
                  <a:cubicBezTo>
                    <a:pt x="100" y="86"/>
                    <a:pt x="86" y="91"/>
                    <a:pt x="70" y="93"/>
                  </a:cubicBezTo>
                  <a:cubicBezTo>
                    <a:pt x="70" y="106"/>
                    <a:pt x="76" y="118"/>
                    <a:pt x="77" y="131"/>
                  </a:cubicBezTo>
                  <a:cubicBezTo>
                    <a:pt x="81" y="133"/>
                    <a:pt x="91" y="129"/>
                    <a:pt x="92" y="134"/>
                  </a:cubicBezTo>
                  <a:cubicBezTo>
                    <a:pt x="90" y="140"/>
                    <a:pt x="80" y="137"/>
                    <a:pt x="72" y="138"/>
                  </a:cubicBezTo>
                  <a:cubicBezTo>
                    <a:pt x="67" y="138"/>
                    <a:pt x="56" y="139"/>
                    <a:pt x="50" y="139"/>
                  </a:cubicBezTo>
                  <a:cubicBezTo>
                    <a:pt x="48" y="139"/>
                    <a:pt x="44" y="138"/>
                    <a:pt x="43" y="136"/>
                  </a:cubicBezTo>
                  <a:cubicBezTo>
                    <a:pt x="46" y="134"/>
                    <a:pt x="50" y="135"/>
                    <a:pt x="53" y="134"/>
                  </a:cubicBezTo>
                  <a:cubicBezTo>
                    <a:pt x="53" y="123"/>
                    <a:pt x="47" y="108"/>
                    <a:pt x="48" y="97"/>
                  </a:cubicBezTo>
                  <a:cubicBezTo>
                    <a:pt x="38" y="99"/>
                    <a:pt x="28" y="102"/>
                    <a:pt x="18" y="104"/>
                  </a:cubicBezTo>
                  <a:cubicBezTo>
                    <a:pt x="10" y="84"/>
                    <a:pt x="4" y="60"/>
                    <a:pt x="2" y="37"/>
                  </a:cubicBezTo>
                  <a:cubicBezTo>
                    <a:pt x="2" y="35"/>
                    <a:pt x="1" y="35"/>
                    <a:pt x="0" y="35"/>
                  </a:cubicBezTo>
                  <a:cubicBezTo>
                    <a:pt x="1" y="33"/>
                    <a:pt x="1" y="30"/>
                    <a:pt x="1" y="27"/>
                  </a:cubicBezTo>
                  <a:cubicBezTo>
                    <a:pt x="14" y="23"/>
                    <a:pt x="27" y="18"/>
                    <a:pt x="43" y="15"/>
                  </a:cubicBezTo>
                  <a:cubicBezTo>
                    <a:pt x="43" y="13"/>
                    <a:pt x="44" y="8"/>
                    <a:pt x="43" y="5"/>
                  </a:cubicBezTo>
                  <a:cubicBezTo>
                    <a:pt x="48" y="2"/>
                    <a:pt x="56" y="1"/>
                    <a:pt x="63" y="0"/>
                  </a:cubicBezTo>
                  <a:close/>
                  <a:moveTo>
                    <a:pt x="52" y="4"/>
                  </a:moveTo>
                  <a:cubicBezTo>
                    <a:pt x="52" y="8"/>
                    <a:pt x="53" y="10"/>
                    <a:pt x="53" y="13"/>
                  </a:cubicBezTo>
                  <a:cubicBezTo>
                    <a:pt x="57" y="13"/>
                    <a:pt x="61" y="13"/>
                    <a:pt x="63" y="11"/>
                  </a:cubicBezTo>
                  <a:cubicBezTo>
                    <a:pt x="61" y="9"/>
                    <a:pt x="60" y="6"/>
                    <a:pt x="60" y="3"/>
                  </a:cubicBezTo>
                  <a:cubicBezTo>
                    <a:pt x="58" y="3"/>
                    <a:pt x="56" y="4"/>
                    <a:pt x="52" y="4"/>
                  </a:cubicBezTo>
                  <a:close/>
                  <a:moveTo>
                    <a:pt x="47" y="14"/>
                  </a:moveTo>
                  <a:cubicBezTo>
                    <a:pt x="49" y="14"/>
                    <a:pt x="50" y="10"/>
                    <a:pt x="48" y="9"/>
                  </a:cubicBezTo>
                  <a:cubicBezTo>
                    <a:pt x="48" y="11"/>
                    <a:pt x="46" y="11"/>
                    <a:pt x="47" y="14"/>
                  </a:cubicBezTo>
                  <a:close/>
                  <a:moveTo>
                    <a:pt x="9" y="27"/>
                  </a:moveTo>
                  <a:cubicBezTo>
                    <a:pt x="14" y="50"/>
                    <a:pt x="22" y="76"/>
                    <a:pt x="18" y="101"/>
                  </a:cubicBezTo>
                  <a:cubicBezTo>
                    <a:pt x="45" y="89"/>
                    <a:pt x="79" y="86"/>
                    <a:pt x="113" y="82"/>
                  </a:cubicBezTo>
                  <a:cubicBezTo>
                    <a:pt x="108" y="72"/>
                    <a:pt x="109" y="57"/>
                    <a:pt x="107" y="44"/>
                  </a:cubicBezTo>
                  <a:cubicBezTo>
                    <a:pt x="105" y="33"/>
                    <a:pt x="103" y="23"/>
                    <a:pt x="102" y="12"/>
                  </a:cubicBezTo>
                  <a:cubicBezTo>
                    <a:pt x="68" y="14"/>
                    <a:pt x="38" y="21"/>
                    <a:pt x="9" y="27"/>
                  </a:cubicBezTo>
                  <a:close/>
                  <a:moveTo>
                    <a:pt x="4" y="30"/>
                  </a:moveTo>
                  <a:cubicBezTo>
                    <a:pt x="4" y="29"/>
                    <a:pt x="6" y="27"/>
                    <a:pt x="5" y="26"/>
                  </a:cubicBezTo>
                  <a:cubicBezTo>
                    <a:pt x="5" y="27"/>
                    <a:pt x="2" y="28"/>
                    <a:pt x="4" y="30"/>
                  </a:cubicBezTo>
                  <a:close/>
                  <a:moveTo>
                    <a:pt x="5" y="37"/>
                  </a:moveTo>
                  <a:cubicBezTo>
                    <a:pt x="7" y="36"/>
                    <a:pt x="6" y="32"/>
                    <a:pt x="5" y="30"/>
                  </a:cubicBezTo>
                  <a:cubicBezTo>
                    <a:pt x="4" y="32"/>
                    <a:pt x="3" y="35"/>
                    <a:pt x="5" y="37"/>
                  </a:cubicBezTo>
                  <a:close/>
                  <a:moveTo>
                    <a:pt x="6" y="43"/>
                  </a:moveTo>
                  <a:cubicBezTo>
                    <a:pt x="7" y="42"/>
                    <a:pt x="8" y="38"/>
                    <a:pt x="6" y="38"/>
                  </a:cubicBezTo>
                  <a:cubicBezTo>
                    <a:pt x="5" y="39"/>
                    <a:pt x="4" y="41"/>
                    <a:pt x="6" y="43"/>
                  </a:cubicBezTo>
                  <a:close/>
                  <a:moveTo>
                    <a:pt x="5" y="48"/>
                  </a:moveTo>
                  <a:cubicBezTo>
                    <a:pt x="7" y="48"/>
                    <a:pt x="8" y="44"/>
                    <a:pt x="7" y="43"/>
                  </a:cubicBezTo>
                  <a:cubicBezTo>
                    <a:pt x="7" y="45"/>
                    <a:pt x="5" y="45"/>
                    <a:pt x="5" y="48"/>
                  </a:cubicBezTo>
                  <a:close/>
                  <a:moveTo>
                    <a:pt x="7" y="53"/>
                  </a:moveTo>
                  <a:cubicBezTo>
                    <a:pt x="8" y="52"/>
                    <a:pt x="10" y="49"/>
                    <a:pt x="7" y="48"/>
                  </a:cubicBezTo>
                  <a:cubicBezTo>
                    <a:pt x="7" y="49"/>
                    <a:pt x="5" y="52"/>
                    <a:pt x="7" y="53"/>
                  </a:cubicBezTo>
                  <a:close/>
                  <a:moveTo>
                    <a:pt x="9" y="60"/>
                  </a:moveTo>
                  <a:cubicBezTo>
                    <a:pt x="10" y="58"/>
                    <a:pt x="10" y="55"/>
                    <a:pt x="9" y="53"/>
                  </a:cubicBezTo>
                  <a:cubicBezTo>
                    <a:pt x="7" y="54"/>
                    <a:pt x="7" y="58"/>
                    <a:pt x="9" y="60"/>
                  </a:cubicBezTo>
                  <a:close/>
                  <a:moveTo>
                    <a:pt x="10" y="66"/>
                  </a:moveTo>
                  <a:cubicBezTo>
                    <a:pt x="10" y="64"/>
                    <a:pt x="11" y="61"/>
                    <a:pt x="9" y="60"/>
                  </a:cubicBezTo>
                  <a:cubicBezTo>
                    <a:pt x="8" y="62"/>
                    <a:pt x="9" y="64"/>
                    <a:pt x="10" y="66"/>
                  </a:cubicBezTo>
                  <a:close/>
                  <a:moveTo>
                    <a:pt x="52" y="100"/>
                  </a:moveTo>
                  <a:cubicBezTo>
                    <a:pt x="52" y="98"/>
                    <a:pt x="54" y="98"/>
                    <a:pt x="54" y="96"/>
                  </a:cubicBezTo>
                  <a:cubicBezTo>
                    <a:pt x="53" y="96"/>
                    <a:pt x="51" y="99"/>
                    <a:pt x="52" y="100"/>
                  </a:cubicBezTo>
                  <a:close/>
                  <a:moveTo>
                    <a:pt x="52" y="104"/>
                  </a:moveTo>
                  <a:cubicBezTo>
                    <a:pt x="53" y="103"/>
                    <a:pt x="56" y="101"/>
                    <a:pt x="54" y="99"/>
                  </a:cubicBezTo>
                  <a:cubicBezTo>
                    <a:pt x="54" y="101"/>
                    <a:pt x="50" y="102"/>
                    <a:pt x="52" y="104"/>
                  </a:cubicBezTo>
                  <a:close/>
                  <a:moveTo>
                    <a:pt x="60" y="108"/>
                  </a:moveTo>
                  <a:cubicBezTo>
                    <a:pt x="60" y="117"/>
                    <a:pt x="64" y="126"/>
                    <a:pt x="62" y="133"/>
                  </a:cubicBezTo>
                  <a:cubicBezTo>
                    <a:pt x="65" y="132"/>
                    <a:pt x="69" y="132"/>
                    <a:pt x="72" y="132"/>
                  </a:cubicBezTo>
                  <a:cubicBezTo>
                    <a:pt x="70" y="122"/>
                    <a:pt x="70" y="111"/>
                    <a:pt x="67" y="101"/>
                  </a:cubicBezTo>
                  <a:cubicBezTo>
                    <a:pt x="65" y="104"/>
                    <a:pt x="65" y="108"/>
                    <a:pt x="60" y="108"/>
                  </a:cubicBezTo>
                  <a:close/>
                  <a:moveTo>
                    <a:pt x="52" y="108"/>
                  </a:moveTo>
                  <a:cubicBezTo>
                    <a:pt x="54" y="107"/>
                    <a:pt x="57" y="104"/>
                    <a:pt x="55" y="103"/>
                  </a:cubicBezTo>
                  <a:cubicBezTo>
                    <a:pt x="55" y="105"/>
                    <a:pt x="52" y="105"/>
                    <a:pt x="52" y="108"/>
                  </a:cubicBezTo>
                  <a:close/>
                  <a:moveTo>
                    <a:pt x="53" y="111"/>
                  </a:moveTo>
                  <a:cubicBezTo>
                    <a:pt x="55" y="111"/>
                    <a:pt x="56" y="109"/>
                    <a:pt x="57" y="107"/>
                  </a:cubicBezTo>
                  <a:cubicBezTo>
                    <a:pt x="55" y="107"/>
                    <a:pt x="55" y="110"/>
                    <a:pt x="53" y="111"/>
                  </a:cubicBezTo>
                  <a:close/>
                  <a:moveTo>
                    <a:pt x="57" y="133"/>
                  </a:moveTo>
                  <a:cubicBezTo>
                    <a:pt x="58" y="133"/>
                    <a:pt x="59" y="133"/>
                    <a:pt x="60" y="133"/>
                  </a:cubicBezTo>
                  <a:cubicBezTo>
                    <a:pt x="59" y="126"/>
                    <a:pt x="59" y="117"/>
                    <a:pt x="57" y="110"/>
                  </a:cubicBezTo>
                  <a:cubicBezTo>
                    <a:pt x="52" y="116"/>
                    <a:pt x="57" y="124"/>
                    <a:pt x="57"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43" name="Rectangle 142"/>
          <p:cNvSpPr/>
          <p:nvPr/>
        </p:nvSpPr>
        <p:spPr>
          <a:xfrm>
            <a:off x="7264800" y="5095330"/>
            <a:ext cx="2637113" cy="1267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indent="-228600">
              <a:spcBef>
                <a:spcPts val="300"/>
              </a:spcBef>
              <a:buFont typeface="+mj-lt"/>
              <a:buAutoNum type="arabicPeriod"/>
            </a:pPr>
            <a:r>
              <a:rPr lang="es-CL" sz="900" dirty="0" smtClean="0">
                <a:solidFill>
                  <a:srgbClr val="002776"/>
                </a:solidFill>
              </a:rPr>
              <a:t>Cuerpos colegiados creados.</a:t>
            </a:r>
          </a:p>
          <a:p>
            <a:pPr marL="228600" indent="-228600">
              <a:spcBef>
                <a:spcPts val="300"/>
              </a:spcBef>
              <a:buFont typeface="+mj-lt"/>
              <a:buAutoNum type="arabicPeriod"/>
            </a:pPr>
            <a:r>
              <a:rPr lang="es-CL" sz="900" dirty="0" smtClean="0">
                <a:solidFill>
                  <a:srgbClr val="002776"/>
                </a:solidFill>
              </a:rPr>
              <a:t>Miembros adheridos a los cuerpos colegiados.</a:t>
            </a:r>
            <a:endParaRPr lang="es-CL" sz="900" dirty="0">
              <a:solidFill>
                <a:srgbClr val="002776"/>
              </a:solidFill>
            </a:endParaRPr>
          </a:p>
        </p:txBody>
      </p:sp>
      <p:sp>
        <p:nvSpPr>
          <p:cNvPr id="180" name="Rectangle 179"/>
          <p:cNvSpPr/>
          <p:nvPr/>
        </p:nvSpPr>
        <p:spPr>
          <a:xfrm>
            <a:off x="5644800" y="6443378"/>
            <a:ext cx="2088000"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Factibilidad</a:t>
            </a:r>
            <a:endParaRPr lang="es-CL" sz="1000" b="1" dirty="0"/>
          </a:p>
        </p:txBody>
      </p:sp>
      <p:sp>
        <p:nvSpPr>
          <p:cNvPr id="185" name="Rectangle 184"/>
          <p:cNvSpPr/>
          <p:nvPr/>
        </p:nvSpPr>
        <p:spPr>
          <a:xfrm>
            <a:off x="5643135" y="6784062"/>
            <a:ext cx="2089666"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87" name="Group 186"/>
          <p:cNvGrpSpPr/>
          <p:nvPr/>
        </p:nvGrpSpPr>
        <p:grpSpPr>
          <a:xfrm>
            <a:off x="5706959" y="6462859"/>
            <a:ext cx="331147" cy="321393"/>
            <a:chOff x="2120900" y="2366963"/>
            <a:chExt cx="622300" cy="587375"/>
          </a:xfrm>
          <a:solidFill>
            <a:srgbClr val="FFFF00"/>
          </a:solidFill>
        </p:grpSpPr>
        <p:sp>
          <p:nvSpPr>
            <p:cNvPr id="188" name="Freeform 37"/>
            <p:cNvSpPr>
              <a:spLocks noEditPoints="1"/>
            </p:cNvSpPr>
            <p:nvPr/>
          </p:nvSpPr>
          <p:spPr bwMode="auto">
            <a:xfrm>
              <a:off x="2120900" y="2366963"/>
              <a:ext cx="622300" cy="587375"/>
            </a:xfrm>
            <a:custGeom>
              <a:avLst/>
              <a:gdLst>
                <a:gd name="T0" fmla="*/ 0 w 88"/>
                <a:gd name="T1" fmla="*/ 74 h 83"/>
                <a:gd name="T2" fmla="*/ 9 w 88"/>
                <a:gd name="T3" fmla="*/ 56 h 83"/>
                <a:gd name="T4" fmla="*/ 19 w 88"/>
                <a:gd name="T5" fmla="*/ 39 h 83"/>
                <a:gd name="T6" fmla="*/ 30 w 88"/>
                <a:gd name="T7" fmla="*/ 22 h 83"/>
                <a:gd name="T8" fmla="*/ 39 w 88"/>
                <a:gd name="T9" fmla="*/ 4 h 83"/>
                <a:gd name="T10" fmla="*/ 43 w 88"/>
                <a:gd name="T11" fmla="*/ 1 h 83"/>
                <a:gd name="T12" fmla="*/ 57 w 88"/>
                <a:gd name="T13" fmla="*/ 12 h 83"/>
                <a:gd name="T14" fmla="*/ 83 w 88"/>
                <a:gd name="T15" fmla="*/ 66 h 83"/>
                <a:gd name="T16" fmla="*/ 57 w 88"/>
                <a:gd name="T17" fmla="*/ 76 h 83"/>
                <a:gd name="T18" fmla="*/ 39 w 88"/>
                <a:gd name="T19" fmla="*/ 78 h 83"/>
                <a:gd name="T20" fmla="*/ 21 w 88"/>
                <a:gd name="T21" fmla="*/ 79 h 83"/>
                <a:gd name="T22" fmla="*/ 0 w 88"/>
                <a:gd name="T23" fmla="*/ 74 h 83"/>
                <a:gd name="T24" fmla="*/ 80 w 88"/>
                <a:gd name="T25" fmla="*/ 68 h 83"/>
                <a:gd name="T26" fmla="*/ 60 w 88"/>
                <a:gd name="T27" fmla="*/ 22 h 83"/>
                <a:gd name="T28" fmla="*/ 43 w 88"/>
                <a:gd name="T29" fmla="*/ 4 h 83"/>
                <a:gd name="T30" fmla="*/ 33 w 88"/>
                <a:gd name="T31" fmla="*/ 20 h 83"/>
                <a:gd name="T32" fmla="*/ 30 w 88"/>
                <a:gd name="T33" fmla="*/ 27 h 83"/>
                <a:gd name="T34" fmla="*/ 26 w 88"/>
                <a:gd name="T35" fmla="*/ 33 h 83"/>
                <a:gd name="T36" fmla="*/ 20 w 88"/>
                <a:gd name="T37" fmla="*/ 43 h 83"/>
                <a:gd name="T38" fmla="*/ 17 w 88"/>
                <a:gd name="T39" fmla="*/ 47 h 83"/>
                <a:gd name="T40" fmla="*/ 10 w 88"/>
                <a:gd name="T41" fmla="*/ 59 h 83"/>
                <a:gd name="T42" fmla="*/ 4 w 88"/>
                <a:gd name="T43" fmla="*/ 71 h 83"/>
                <a:gd name="T44" fmla="*/ 9 w 88"/>
                <a:gd name="T45" fmla="*/ 65 h 83"/>
                <a:gd name="T46" fmla="*/ 24 w 88"/>
                <a:gd name="T47" fmla="*/ 41 h 83"/>
                <a:gd name="T48" fmla="*/ 38 w 88"/>
                <a:gd name="T49" fmla="*/ 16 h 83"/>
                <a:gd name="T50" fmla="*/ 43 w 88"/>
                <a:gd name="T51" fmla="*/ 8 h 83"/>
                <a:gd name="T52" fmla="*/ 53 w 88"/>
                <a:gd name="T53" fmla="*/ 19 h 83"/>
                <a:gd name="T54" fmla="*/ 65 w 88"/>
                <a:gd name="T55" fmla="*/ 42 h 83"/>
                <a:gd name="T56" fmla="*/ 73 w 88"/>
                <a:gd name="T57" fmla="*/ 61 h 83"/>
                <a:gd name="T58" fmla="*/ 79 w 88"/>
                <a:gd name="T59" fmla="*/ 70 h 83"/>
                <a:gd name="T60" fmla="*/ 71 w 88"/>
                <a:gd name="T61" fmla="*/ 71 h 83"/>
                <a:gd name="T62" fmla="*/ 46 w 88"/>
                <a:gd name="T63" fmla="*/ 71 h 83"/>
                <a:gd name="T64" fmla="*/ 32 w 88"/>
                <a:gd name="T65" fmla="*/ 71 h 83"/>
                <a:gd name="T66" fmla="*/ 14 w 88"/>
                <a:gd name="T67" fmla="*/ 74 h 83"/>
                <a:gd name="T68" fmla="*/ 5 w 88"/>
                <a:gd name="T69" fmla="*/ 73 h 83"/>
                <a:gd name="T70" fmla="*/ 32 w 88"/>
                <a:gd name="T71" fmla="*/ 76 h 83"/>
                <a:gd name="T72" fmla="*/ 81 w 88"/>
                <a:gd name="T73" fmla="*/ 73 h 83"/>
                <a:gd name="T74" fmla="*/ 80 w 88"/>
                <a:gd name="T75" fmla="*/ 68 h 83"/>
                <a:gd name="T76" fmla="*/ 22 w 88"/>
                <a:gd name="T77" fmla="*/ 71 h 83"/>
                <a:gd name="T78" fmla="*/ 30 w 88"/>
                <a:gd name="T79" fmla="*/ 68 h 83"/>
                <a:gd name="T80" fmla="*/ 47 w 88"/>
                <a:gd name="T81" fmla="*/ 69 h 83"/>
                <a:gd name="T82" fmla="*/ 75 w 88"/>
                <a:gd name="T83" fmla="*/ 68 h 83"/>
                <a:gd name="T84" fmla="*/ 75 w 88"/>
                <a:gd name="T85" fmla="*/ 67 h 83"/>
                <a:gd name="T86" fmla="*/ 66 w 88"/>
                <a:gd name="T87" fmla="*/ 53 h 83"/>
                <a:gd name="T88" fmla="*/ 59 w 88"/>
                <a:gd name="T89" fmla="*/ 38 h 83"/>
                <a:gd name="T90" fmla="*/ 52 w 88"/>
                <a:gd name="T91" fmla="*/ 24 h 83"/>
                <a:gd name="T92" fmla="*/ 43 w 88"/>
                <a:gd name="T93" fmla="*/ 12 h 83"/>
                <a:gd name="T94" fmla="*/ 36 w 88"/>
                <a:gd name="T95" fmla="*/ 24 h 83"/>
                <a:gd name="T96" fmla="*/ 23 w 88"/>
                <a:gd name="T97" fmla="*/ 49 h 83"/>
                <a:gd name="T98" fmla="*/ 16 w 88"/>
                <a:gd name="T99" fmla="*/ 60 h 83"/>
                <a:gd name="T100" fmla="*/ 10 w 88"/>
                <a:gd name="T101" fmla="*/ 70 h 83"/>
                <a:gd name="T102" fmla="*/ 22 w 88"/>
                <a:gd name="T103" fmla="*/ 7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 h="83">
                  <a:moveTo>
                    <a:pt x="0" y="74"/>
                  </a:moveTo>
                  <a:cubicBezTo>
                    <a:pt x="2" y="67"/>
                    <a:pt x="6" y="61"/>
                    <a:pt x="9" y="56"/>
                  </a:cubicBezTo>
                  <a:cubicBezTo>
                    <a:pt x="13" y="50"/>
                    <a:pt x="16" y="44"/>
                    <a:pt x="19" y="39"/>
                  </a:cubicBezTo>
                  <a:cubicBezTo>
                    <a:pt x="23" y="34"/>
                    <a:pt x="27" y="28"/>
                    <a:pt x="30" y="22"/>
                  </a:cubicBezTo>
                  <a:cubicBezTo>
                    <a:pt x="33" y="16"/>
                    <a:pt x="35" y="9"/>
                    <a:pt x="39" y="4"/>
                  </a:cubicBezTo>
                  <a:cubicBezTo>
                    <a:pt x="39" y="3"/>
                    <a:pt x="42" y="1"/>
                    <a:pt x="43" y="1"/>
                  </a:cubicBezTo>
                  <a:cubicBezTo>
                    <a:pt x="48" y="0"/>
                    <a:pt x="54" y="8"/>
                    <a:pt x="57" y="12"/>
                  </a:cubicBezTo>
                  <a:cubicBezTo>
                    <a:pt x="68" y="27"/>
                    <a:pt x="73" y="50"/>
                    <a:pt x="83" y="66"/>
                  </a:cubicBezTo>
                  <a:cubicBezTo>
                    <a:pt x="88" y="83"/>
                    <a:pt x="66" y="75"/>
                    <a:pt x="57" y="76"/>
                  </a:cubicBezTo>
                  <a:cubicBezTo>
                    <a:pt x="52" y="77"/>
                    <a:pt x="45" y="78"/>
                    <a:pt x="39" y="78"/>
                  </a:cubicBezTo>
                  <a:cubicBezTo>
                    <a:pt x="32" y="79"/>
                    <a:pt x="27" y="79"/>
                    <a:pt x="21" y="79"/>
                  </a:cubicBezTo>
                  <a:cubicBezTo>
                    <a:pt x="15" y="79"/>
                    <a:pt x="4" y="79"/>
                    <a:pt x="0" y="74"/>
                  </a:cubicBezTo>
                  <a:close/>
                  <a:moveTo>
                    <a:pt x="80" y="68"/>
                  </a:moveTo>
                  <a:cubicBezTo>
                    <a:pt x="74" y="54"/>
                    <a:pt x="68" y="37"/>
                    <a:pt x="60" y="22"/>
                  </a:cubicBezTo>
                  <a:cubicBezTo>
                    <a:pt x="56" y="14"/>
                    <a:pt x="50" y="7"/>
                    <a:pt x="43" y="4"/>
                  </a:cubicBezTo>
                  <a:cubicBezTo>
                    <a:pt x="39" y="8"/>
                    <a:pt x="35" y="14"/>
                    <a:pt x="33" y="20"/>
                  </a:cubicBezTo>
                  <a:cubicBezTo>
                    <a:pt x="32" y="22"/>
                    <a:pt x="32" y="24"/>
                    <a:pt x="30" y="27"/>
                  </a:cubicBezTo>
                  <a:cubicBezTo>
                    <a:pt x="29" y="29"/>
                    <a:pt x="27" y="30"/>
                    <a:pt x="26" y="33"/>
                  </a:cubicBezTo>
                  <a:cubicBezTo>
                    <a:pt x="23" y="36"/>
                    <a:pt x="22" y="40"/>
                    <a:pt x="20" y="43"/>
                  </a:cubicBezTo>
                  <a:cubicBezTo>
                    <a:pt x="19" y="45"/>
                    <a:pt x="18" y="45"/>
                    <a:pt x="17" y="47"/>
                  </a:cubicBezTo>
                  <a:cubicBezTo>
                    <a:pt x="14" y="51"/>
                    <a:pt x="13" y="55"/>
                    <a:pt x="10" y="59"/>
                  </a:cubicBezTo>
                  <a:cubicBezTo>
                    <a:pt x="8" y="63"/>
                    <a:pt x="5" y="67"/>
                    <a:pt x="4" y="71"/>
                  </a:cubicBezTo>
                  <a:cubicBezTo>
                    <a:pt x="6" y="71"/>
                    <a:pt x="8" y="68"/>
                    <a:pt x="9" y="65"/>
                  </a:cubicBezTo>
                  <a:cubicBezTo>
                    <a:pt x="15" y="58"/>
                    <a:pt x="20" y="50"/>
                    <a:pt x="24" y="41"/>
                  </a:cubicBezTo>
                  <a:cubicBezTo>
                    <a:pt x="28" y="33"/>
                    <a:pt x="34" y="25"/>
                    <a:pt x="38" y="16"/>
                  </a:cubicBezTo>
                  <a:cubicBezTo>
                    <a:pt x="40" y="13"/>
                    <a:pt x="41" y="9"/>
                    <a:pt x="43" y="8"/>
                  </a:cubicBezTo>
                  <a:cubicBezTo>
                    <a:pt x="46" y="8"/>
                    <a:pt x="50" y="15"/>
                    <a:pt x="53" y="19"/>
                  </a:cubicBezTo>
                  <a:cubicBezTo>
                    <a:pt x="57" y="27"/>
                    <a:pt x="61" y="33"/>
                    <a:pt x="65" y="42"/>
                  </a:cubicBezTo>
                  <a:cubicBezTo>
                    <a:pt x="67" y="49"/>
                    <a:pt x="70" y="56"/>
                    <a:pt x="73" y="61"/>
                  </a:cubicBezTo>
                  <a:cubicBezTo>
                    <a:pt x="75" y="64"/>
                    <a:pt x="78" y="66"/>
                    <a:pt x="79" y="70"/>
                  </a:cubicBezTo>
                  <a:cubicBezTo>
                    <a:pt x="76" y="73"/>
                    <a:pt x="74" y="71"/>
                    <a:pt x="71" y="71"/>
                  </a:cubicBezTo>
                  <a:cubicBezTo>
                    <a:pt x="63" y="70"/>
                    <a:pt x="54" y="71"/>
                    <a:pt x="46" y="71"/>
                  </a:cubicBezTo>
                  <a:cubicBezTo>
                    <a:pt x="41" y="71"/>
                    <a:pt x="36" y="70"/>
                    <a:pt x="32" y="71"/>
                  </a:cubicBezTo>
                  <a:cubicBezTo>
                    <a:pt x="25" y="72"/>
                    <a:pt x="21" y="75"/>
                    <a:pt x="14" y="74"/>
                  </a:cubicBezTo>
                  <a:cubicBezTo>
                    <a:pt x="10" y="73"/>
                    <a:pt x="7" y="71"/>
                    <a:pt x="5" y="73"/>
                  </a:cubicBezTo>
                  <a:cubicBezTo>
                    <a:pt x="13" y="78"/>
                    <a:pt x="24" y="77"/>
                    <a:pt x="32" y="76"/>
                  </a:cubicBezTo>
                  <a:cubicBezTo>
                    <a:pt x="48" y="74"/>
                    <a:pt x="66" y="74"/>
                    <a:pt x="81" y="73"/>
                  </a:cubicBezTo>
                  <a:cubicBezTo>
                    <a:pt x="81" y="71"/>
                    <a:pt x="81" y="69"/>
                    <a:pt x="80" y="68"/>
                  </a:cubicBezTo>
                  <a:close/>
                  <a:moveTo>
                    <a:pt x="22" y="71"/>
                  </a:moveTo>
                  <a:cubicBezTo>
                    <a:pt x="25" y="71"/>
                    <a:pt x="28" y="69"/>
                    <a:pt x="30" y="68"/>
                  </a:cubicBezTo>
                  <a:cubicBezTo>
                    <a:pt x="35" y="68"/>
                    <a:pt x="41" y="69"/>
                    <a:pt x="47" y="69"/>
                  </a:cubicBezTo>
                  <a:cubicBezTo>
                    <a:pt x="56" y="68"/>
                    <a:pt x="66" y="68"/>
                    <a:pt x="75" y="68"/>
                  </a:cubicBezTo>
                  <a:cubicBezTo>
                    <a:pt x="75" y="68"/>
                    <a:pt x="75" y="68"/>
                    <a:pt x="75" y="67"/>
                  </a:cubicBezTo>
                  <a:cubicBezTo>
                    <a:pt x="72" y="64"/>
                    <a:pt x="69" y="58"/>
                    <a:pt x="66" y="53"/>
                  </a:cubicBezTo>
                  <a:cubicBezTo>
                    <a:pt x="64" y="48"/>
                    <a:pt x="62" y="42"/>
                    <a:pt x="59" y="38"/>
                  </a:cubicBezTo>
                  <a:cubicBezTo>
                    <a:pt x="57" y="33"/>
                    <a:pt x="54" y="28"/>
                    <a:pt x="52" y="24"/>
                  </a:cubicBezTo>
                  <a:cubicBezTo>
                    <a:pt x="50" y="19"/>
                    <a:pt x="48" y="13"/>
                    <a:pt x="43" y="12"/>
                  </a:cubicBezTo>
                  <a:cubicBezTo>
                    <a:pt x="41" y="16"/>
                    <a:pt x="39" y="21"/>
                    <a:pt x="36" y="24"/>
                  </a:cubicBezTo>
                  <a:cubicBezTo>
                    <a:pt x="32" y="33"/>
                    <a:pt x="26" y="39"/>
                    <a:pt x="23" y="49"/>
                  </a:cubicBezTo>
                  <a:cubicBezTo>
                    <a:pt x="20" y="52"/>
                    <a:pt x="19" y="56"/>
                    <a:pt x="16" y="60"/>
                  </a:cubicBezTo>
                  <a:cubicBezTo>
                    <a:pt x="14" y="63"/>
                    <a:pt x="11" y="66"/>
                    <a:pt x="10" y="70"/>
                  </a:cubicBezTo>
                  <a:cubicBezTo>
                    <a:pt x="14" y="70"/>
                    <a:pt x="18" y="72"/>
                    <a:pt x="22"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89" name="Freeform 38"/>
            <p:cNvSpPr>
              <a:spLocks/>
            </p:cNvSpPr>
            <p:nvPr/>
          </p:nvSpPr>
          <p:spPr bwMode="auto">
            <a:xfrm>
              <a:off x="2389188" y="2762251"/>
              <a:ext cx="114300" cy="100013"/>
            </a:xfrm>
            <a:custGeom>
              <a:avLst/>
              <a:gdLst>
                <a:gd name="T0" fmla="*/ 7 w 16"/>
                <a:gd name="T1" fmla="*/ 1 h 14"/>
                <a:gd name="T2" fmla="*/ 1 w 16"/>
                <a:gd name="T3" fmla="*/ 6 h 14"/>
                <a:gd name="T4" fmla="*/ 7 w 16"/>
                <a:gd name="T5" fmla="*/ 1 h 14"/>
              </a:gdLst>
              <a:ahLst/>
              <a:cxnLst>
                <a:cxn ang="0">
                  <a:pos x="T0" y="T1"/>
                </a:cxn>
                <a:cxn ang="0">
                  <a:pos x="T2" y="T3"/>
                </a:cxn>
                <a:cxn ang="0">
                  <a:pos x="T4" y="T5"/>
                </a:cxn>
              </a:cxnLst>
              <a:rect l="0" t="0" r="r" b="b"/>
              <a:pathLst>
                <a:path w="16" h="14">
                  <a:moveTo>
                    <a:pt x="7" y="1"/>
                  </a:moveTo>
                  <a:cubicBezTo>
                    <a:pt x="16" y="7"/>
                    <a:pt x="1" y="14"/>
                    <a:pt x="1" y="6"/>
                  </a:cubicBezTo>
                  <a:cubicBezTo>
                    <a:pt x="0" y="2"/>
                    <a:pt x="3" y="0"/>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90" name="Freeform 39"/>
            <p:cNvSpPr>
              <a:spLocks/>
            </p:cNvSpPr>
            <p:nvPr/>
          </p:nvSpPr>
          <p:spPr bwMode="auto">
            <a:xfrm>
              <a:off x="2382838" y="2487613"/>
              <a:ext cx="69850" cy="247650"/>
            </a:xfrm>
            <a:custGeom>
              <a:avLst/>
              <a:gdLst>
                <a:gd name="T0" fmla="*/ 6 w 10"/>
                <a:gd name="T1" fmla="*/ 35 h 35"/>
                <a:gd name="T2" fmla="*/ 3 w 10"/>
                <a:gd name="T3" fmla="*/ 26 h 35"/>
                <a:gd name="T4" fmla="*/ 6 w 10"/>
                <a:gd name="T5" fmla="*/ 0 h 35"/>
                <a:gd name="T6" fmla="*/ 10 w 10"/>
                <a:gd name="T7" fmla="*/ 12 h 35"/>
                <a:gd name="T8" fmla="*/ 6 w 10"/>
                <a:gd name="T9" fmla="*/ 35 h 35"/>
              </a:gdLst>
              <a:ahLst/>
              <a:cxnLst>
                <a:cxn ang="0">
                  <a:pos x="T0" y="T1"/>
                </a:cxn>
                <a:cxn ang="0">
                  <a:pos x="T2" y="T3"/>
                </a:cxn>
                <a:cxn ang="0">
                  <a:pos x="T4" y="T5"/>
                </a:cxn>
                <a:cxn ang="0">
                  <a:pos x="T6" y="T7"/>
                </a:cxn>
                <a:cxn ang="0">
                  <a:pos x="T8" y="T9"/>
                </a:cxn>
              </a:cxnLst>
              <a:rect l="0" t="0" r="r" b="b"/>
              <a:pathLst>
                <a:path w="10" h="35">
                  <a:moveTo>
                    <a:pt x="6" y="35"/>
                  </a:moveTo>
                  <a:cubicBezTo>
                    <a:pt x="4" y="35"/>
                    <a:pt x="3" y="30"/>
                    <a:pt x="3" y="26"/>
                  </a:cubicBezTo>
                  <a:cubicBezTo>
                    <a:pt x="2" y="21"/>
                    <a:pt x="0" y="1"/>
                    <a:pt x="6" y="0"/>
                  </a:cubicBezTo>
                  <a:cubicBezTo>
                    <a:pt x="10" y="0"/>
                    <a:pt x="10" y="9"/>
                    <a:pt x="10" y="12"/>
                  </a:cubicBezTo>
                  <a:cubicBezTo>
                    <a:pt x="10" y="20"/>
                    <a:pt x="8" y="30"/>
                    <a:pt x="6"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3" name="Rectangle 12"/>
          <p:cNvSpPr/>
          <p:nvPr/>
        </p:nvSpPr>
        <p:spPr>
          <a:xfrm>
            <a:off x="7813259" y="6443378"/>
            <a:ext cx="2088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Plazo</a:t>
            </a:r>
            <a:endParaRPr lang="es-CL" sz="1000" b="1" dirty="0"/>
          </a:p>
        </p:txBody>
      </p:sp>
      <p:sp>
        <p:nvSpPr>
          <p:cNvPr id="186" name="Rectangle 185"/>
          <p:cNvSpPr/>
          <p:nvPr/>
        </p:nvSpPr>
        <p:spPr>
          <a:xfrm>
            <a:off x="7812000" y="6784062"/>
            <a:ext cx="2089259"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92" name="Group 191"/>
          <p:cNvGrpSpPr/>
          <p:nvPr>
            <p:custDataLst>
              <p:tags r:id="rId5"/>
            </p:custDataLst>
          </p:nvPr>
        </p:nvGrpSpPr>
        <p:grpSpPr>
          <a:xfrm>
            <a:off x="7869917" y="6497378"/>
            <a:ext cx="256421" cy="252000"/>
            <a:chOff x="141288" y="1501775"/>
            <a:chExt cx="358775" cy="482601"/>
          </a:xfrm>
          <a:solidFill>
            <a:srgbClr val="FFFF00"/>
          </a:solidFill>
        </p:grpSpPr>
        <p:sp>
          <p:nvSpPr>
            <p:cNvPr id="193" name="Freeform 94"/>
            <p:cNvSpPr>
              <a:spLocks/>
            </p:cNvSpPr>
            <p:nvPr/>
          </p:nvSpPr>
          <p:spPr bwMode="auto">
            <a:xfrm>
              <a:off x="141288" y="1538288"/>
              <a:ext cx="358775" cy="446088"/>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4" name="Freeform 95"/>
            <p:cNvSpPr>
              <a:spLocks noEditPoints="1"/>
            </p:cNvSpPr>
            <p:nvPr/>
          </p:nvSpPr>
          <p:spPr bwMode="auto">
            <a:xfrm>
              <a:off x="169863" y="1501775"/>
              <a:ext cx="300038" cy="123825"/>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5" name="Freeform 96"/>
            <p:cNvSpPr>
              <a:spLocks noEditPoints="1"/>
            </p:cNvSpPr>
            <p:nvPr/>
          </p:nvSpPr>
          <p:spPr bwMode="auto">
            <a:xfrm>
              <a:off x="234950" y="1660525"/>
              <a:ext cx="158750" cy="223838"/>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aphicFrame>
        <p:nvGraphicFramePr>
          <p:cNvPr id="19" name="Table 18"/>
          <p:cNvGraphicFramePr>
            <a:graphicFrameLocks noGrp="1"/>
          </p:cNvGraphicFramePr>
          <p:nvPr>
            <p:extLst/>
          </p:nvPr>
        </p:nvGraphicFramePr>
        <p:xfrm>
          <a:off x="205200" y="3748435"/>
          <a:ext cx="7020000" cy="1557585"/>
        </p:xfrm>
        <a:graphic>
          <a:graphicData uri="http://schemas.openxmlformats.org/drawingml/2006/table">
            <a:tbl>
              <a:tblPr firstRow="1" bandRow="1">
                <a:tableStyleId>{2D5ABB26-0587-4C30-8999-92F81FD0307C}</a:tableStyleId>
              </a:tblPr>
              <a:tblGrid>
                <a:gridCol w="7020000">
                  <a:extLst>
                    <a:ext uri="{9D8B030D-6E8A-4147-A177-3AD203B41FA5}">
                      <a16:colId xmlns="" xmlns:a16="http://schemas.microsoft.com/office/drawing/2014/main" val="20000"/>
                    </a:ext>
                  </a:extLst>
                </a:gridCol>
              </a:tblGrid>
              <a:tr h="498599">
                <a:tc>
                  <a:txBody>
                    <a:bodyPr/>
                    <a:lstStyle/>
                    <a:p>
                      <a:pPr marL="0" marR="0" lvl="0" indent="0" algn="just" defTabSz="913399" rtl="0" eaLnBrk="1" fontAlgn="auto" latinLnBrk="0" hangingPunct="1">
                        <a:lnSpc>
                          <a:spcPct val="100000"/>
                        </a:lnSpc>
                        <a:spcBef>
                          <a:spcPts val="0"/>
                        </a:spcBef>
                        <a:spcAft>
                          <a:spcPts val="0"/>
                        </a:spcAft>
                        <a:buClrTx/>
                        <a:buSzTx/>
                        <a:buFont typeface="+mj-lt"/>
                        <a:buAutoNum type="arabicPeriod"/>
                        <a:tabLst/>
                        <a:defRPr/>
                      </a:pPr>
                      <a:r>
                        <a:rPr lang="es-ES" sz="900" kern="1200" baseline="0" noProof="0" dirty="0" smtClean="0">
                          <a:solidFill>
                            <a:srgbClr val="002776"/>
                          </a:solidFill>
                          <a:latin typeface="+mn-lt"/>
                          <a:ea typeface="+mn-ea"/>
                          <a:cs typeface="+mn-cs"/>
                        </a:rPr>
                        <a:t>  Crear grupos de “Colegios Profesionales” vinculados a la UEN donde los diversos sectores tengan una representación a través de sus profesionales con el objetivo posicionar a Quito y su sector / industria en altos niveles y en el futuro decidir que sea Quito su destino de reuniones.</a:t>
                      </a:r>
                    </a:p>
                  </a:txBody>
                  <a:tcPr>
                    <a:lnR w="12700" cap="flat" cmpd="sng" algn="ctr">
                      <a:solidFill>
                        <a:schemeClr val="bg1">
                          <a:lumMod val="95000"/>
                        </a:schemeClr>
                      </a:solidFill>
                      <a:prstDash val="solid"/>
                      <a:round/>
                      <a:headEnd type="none" w="med" len="med"/>
                      <a:tailEnd type="none" w="med" len="med"/>
                    </a:lnR>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0"/>
                  </a:ext>
                </a:extLst>
              </a:tr>
              <a:tr h="529250">
                <a:tc>
                  <a:txBody>
                    <a:bodyPr/>
                    <a:lstStyle/>
                    <a:p>
                      <a:pPr marL="0" marR="0" lvl="0" indent="0" algn="just" defTabSz="913399" rtl="0" eaLnBrk="1" fontAlgn="auto" latinLnBrk="0" hangingPunct="1">
                        <a:lnSpc>
                          <a:spcPct val="100000"/>
                        </a:lnSpc>
                        <a:spcBef>
                          <a:spcPts val="0"/>
                        </a:spcBef>
                        <a:spcAft>
                          <a:spcPts val="0"/>
                        </a:spcAft>
                        <a:buClrTx/>
                        <a:buSzTx/>
                        <a:buFontTx/>
                        <a:buNone/>
                        <a:tabLst/>
                        <a:defRPr/>
                      </a:pPr>
                      <a:r>
                        <a:rPr lang="es-ES" sz="900" kern="1200" noProof="0" dirty="0" smtClean="0">
                          <a:solidFill>
                            <a:srgbClr val="002776"/>
                          </a:solidFill>
                          <a:latin typeface="+mn-lt"/>
                          <a:ea typeface="+mn-ea"/>
                          <a:cs typeface="+mn-cs"/>
                        </a:rPr>
                        <a:t>2. </a:t>
                      </a:r>
                      <a:r>
                        <a:rPr lang="es-ES" sz="900" kern="1200" baseline="0" noProof="0" dirty="0" smtClean="0">
                          <a:solidFill>
                            <a:srgbClr val="002776"/>
                          </a:solidFill>
                          <a:latin typeface="+mn-lt"/>
                          <a:ea typeface="+mn-ea"/>
                          <a:cs typeface="+mn-cs"/>
                        </a:rPr>
                        <a:t>Diseñar un programa de “Embajadores” formado por profesionales de reconocido prestigio en las distintas áreas: medicina, tecnología, innovación, inversiones, etc. que representen a Quito en su área de influencia y ámbito profesional. Los referidos “Embajadores” tendrán un impacto a nivel nacional e internacional.</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525415">
                <a:tc>
                  <a:txBody>
                    <a:bodyPr/>
                    <a:lstStyle/>
                    <a:p>
                      <a:pPr marL="0" marR="0" lvl="0" indent="0" algn="just" defTabSz="913399" rtl="0" eaLnBrk="1" fontAlgn="auto" latinLnBrk="0" hangingPunct="1">
                        <a:lnSpc>
                          <a:spcPct val="100000"/>
                        </a:lnSpc>
                        <a:spcBef>
                          <a:spcPts val="0"/>
                        </a:spcBef>
                        <a:spcAft>
                          <a:spcPts val="0"/>
                        </a:spcAft>
                        <a:buClrTx/>
                        <a:buSzTx/>
                        <a:buFontTx/>
                        <a:buNone/>
                        <a:tabLst/>
                        <a:defRPr/>
                      </a:pPr>
                      <a:r>
                        <a:rPr lang="es-ES" sz="900" kern="1200" noProof="0" dirty="0" smtClean="0">
                          <a:solidFill>
                            <a:srgbClr val="002776"/>
                          </a:solidFill>
                          <a:latin typeface="+mn-lt"/>
                          <a:ea typeface="+mn-ea"/>
                          <a:cs typeface="+mn-cs"/>
                        </a:rPr>
                        <a:t>3. Involucrar</a:t>
                      </a:r>
                      <a:r>
                        <a:rPr lang="es-ES" sz="900" kern="1200" baseline="0" noProof="0" dirty="0" smtClean="0">
                          <a:solidFill>
                            <a:srgbClr val="002776"/>
                          </a:solidFill>
                          <a:latin typeface="+mn-lt"/>
                          <a:ea typeface="+mn-ea"/>
                          <a:cs typeface="+mn-cs"/>
                        </a:rPr>
                        <a:t> a los diversos profesionales, según su sector de especialización, en las reuniones y eventos calve en la ciudad y en el exterior donde la UEN exija de una representación.</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bl>
          </a:graphicData>
        </a:graphic>
      </p:graphicFrame>
      <p:grpSp>
        <p:nvGrpSpPr>
          <p:cNvPr id="251" name="Group 250"/>
          <p:cNvGrpSpPr/>
          <p:nvPr/>
        </p:nvGrpSpPr>
        <p:grpSpPr>
          <a:xfrm>
            <a:off x="5765554" y="6820688"/>
            <a:ext cx="468000" cy="430836"/>
            <a:chOff x="5765554" y="6803310"/>
            <a:chExt cx="468000" cy="430836"/>
          </a:xfrm>
        </p:grpSpPr>
        <p:sp>
          <p:nvSpPr>
            <p:cNvPr id="237" name="Rectangle 236"/>
            <p:cNvSpPr/>
            <p:nvPr>
              <p:custDataLst>
                <p:tags r:id="rId28"/>
              </p:custDataLst>
            </p:nvPr>
          </p:nvSpPr>
          <p:spPr>
            <a:xfrm>
              <a:off x="576555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240" name="TextBox 239"/>
            <p:cNvSpPr txBox="1"/>
            <p:nvPr>
              <p:custDataLst>
                <p:tags r:id="rId29"/>
              </p:custDataLst>
            </p:nvPr>
          </p:nvSpPr>
          <p:spPr>
            <a:xfrm>
              <a:off x="5765554" y="6803310"/>
              <a:ext cx="468000" cy="215444"/>
            </a:xfrm>
            <a:prstGeom prst="rect">
              <a:avLst/>
            </a:prstGeom>
            <a:noFill/>
          </p:spPr>
          <p:txBody>
            <a:bodyPr wrap="square" rtlCol="0">
              <a:spAutoFit/>
            </a:bodyPr>
            <a:lstStyle/>
            <a:p>
              <a:pPr algn="ctr" defTabSz="1005600"/>
              <a:r>
                <a:rPr lang="es-CL" sz="800" dirty="0" smtClean="0">
                  <a:solidFill>
                    <a:srgbClr val="002776"/>
                  </a:solidFill>
                </a:rPr>
                <a:t>Alta</a:t>
              </a:r>
              <a:endParaRPr lang="es-CL" sz="800" dirty="0">
                <a:solidFill>
                  <a:srgbClr val="002776"/>
                </a:solidFill>
              </a:endParaRPr>
            </a:p>
          </p:txBody>
        </p:sp>
      </p:grpSp>
      <p:grpSp>
        <p:nvGrpSpPr>
          <p:cNvPr id="31" name="Group 30"/>
          <p:cNvGrpSpPr/>
          <p:nvPr/>
        </p:nvGrpSpPr>
        <p:grpSpPr>
          <a:xfrm>
            <a:off x="6477894" y="6820688"/>
            <a:ext cx="468000" cy="430836"/>
            <a:chOff x="6377646" y="6803310"/>
            <a:chExt cx="468000" cy="430836"/>
          </a:xfrm>
        </p:grpSpPr>
        <p:sp>
          <p:nvSpPr>
            <p:cNvPr id="238" name="Rectangle 237"/>
            <p:cNvSpPr/>
            <p:nvPr>
              <p:custDataLst>
                <p:tags r:id="rId26"/>
              </p:custDataLst>
            </p:nvPr>
          </p:nvSpPr>
          <p:spPr>
            <a:xfrm>
              <a:off x="637764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1" name="TextBox 240"/>
            <p:cNvSpPr txBox="1"/>
            <p:nvPr>
              <p:custDataLst>
                <p:tags r:id="rId27"/>
              </p:custDataLst>
            </p:nvPr>
          </p:nvSpPr>
          <p:spPr>
            <a:xfrm>
              <a:off x="6377646" y="6803310"/>
              <a:ext cx="468000" cy="215444"/>
            </a:xfrm>
            <a:prstGeom prst="rect">
              <a:avLst/>
            </a:prstGeom>
            <a:noFill/>
          </p:spPr>
          <p:txBody>
            <a:bodyPr wrap="square" rtlCol="0">
              <a:spAutoFit/>
            </a:bodyPr>
            <a:lstStyle/>
            <a:p>
              <a:pPr algn="ctr" defTabSz="1005600"/>
              <a:r>
                <a:rPr lang="es-CL" sz="800" dirty="0" smtClean="0">
                  <a:solidFill>
                    <a:srgbClr val="002776"/>
                  </a:solidFill>
                </a:rPr>
                <a:t>Media</a:t>
              </a:r>
              <a:endParaRPr lang="es-CL" sz="800" dirty="0">
                <a:solidFill>
                  <a:srgbClr val="002776"/>
                </a:solidFill>
              </a:endParaRPr>
            </a:p>
          </p:txBody>
        </p:sp>
      </p:grpSp>
      <p:grpSp>
        <p:nvGrpSpPr>
          <p:cNvPr id="30" name="Group 29"/>
          <p:cNvGrpSpPr/>
          <p:nvPr/>
        </p:nvGrpSpPr>
        <p:grpSpPr>
          <a:xfrm>
            <a:off x="7190234" y="6820688"/>
            <a:ext cx="468000" cy="430836"/>
            <a:chOff x="6989738" y="6803310"/>
            <a:chExt cx="468000" cy="430836"/>
          </a:xfrm>
        </p:grpSpPr>
        <p:sp>
          <p:nvSpPr>
            <p:cNvPr id="239" name="Rectangle 238"/>
            <p:cNvSpPr/>
            <p:nvPr>
              <p:custDataLst>
                <p:tags r:id="rId24"/>
              </p:custDataLst>
            </p:nvPr>
          </p:nvSpPr>
          <p:spPr>
            <a:xfrm>
              <a:off x="698973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2" name="TextBox 241"/>
            <p:cNvSpPr txBox="1"/>
            <p:nvPr>
              <p:custDataLst>
                <p:tags r:id="rId25"/>
              </p:custDataLst>
            </p:nvPr>
          </p:nvSpPr>
          <p:spPr>
            <a:xfrm>
              <a:off x="6989738" y="6803310"/>
              <a:ext cx="468000" cy="215444"/>
            </a:xfrm>
            <a:prstGeom prst="rect">
              <a:avLst/>
            </a:prstGeom>
            <a:noFill/>
          </p:spPr>
          <p:txBody>
            <a:bodyPr wrap="square" rtlCol="0">
              <a:spAutoFit/>
            </a:bodyPr>
            <a:lstStyle/>
            <a:p>
              <a:pPr algn="ctr" defTabSz="1005600"/>
              <a:r>
                <a:rPr lang="es-CL" sz="800" dirty="0" smtClean="0">
                  <a:solidFill>
                    <a:srgbClr val="002776"/>
                  </a:solidFill>
                </a:rPr>
                <a:t>Baja</a:t>
              </a:r>
              <a:endParaRPr lang="es-CL" sz="800" dirty="0">
                <a:solidFill>
                  <a:srgbClr val="002776"/>
                </a:solidFill>
              </a:endParaRPr>
            </a:p>
          </p:txBody>
        </p:sp>
      </p:grpSp>
      <p:grpSp>
        <p:nvGrpSpPr>
          <p:cNvPr id="253" name="Group 252"/>
          <p:cNvGrpSpPr/>
          <p:nvPr/>
        </p:nvGrpSpPr>
        <p:grpSpPr>
          <a:xfrm>
            <a:off x="7910314" y="6820688"/>
            <a:ext cx="468000" cy="430836"/>
            <a:chOff x="7925794" y="6803310"/>
            <a:chExt cx="468000" cy="430836"/>
          </a:xfrm>
        </p:grpSpPr>
        <p:sp>
          <p:nvSpPr>
            <p:cNvPr id="244" name="Rectangle 243"/>
            <p:cNvSpPr/>
            <p:nvPr>
              <p:custDataLst>
                <p:tags r:id="rId22"/>
              </p:custDataLst>
            </p:nvPr>
          </p:nvSpPr>
          <p:spPr>
            <a:xfrm>
              <a:off x="792579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7" name="TextBox 246"/>
            <p:cNvSpPr txBox="1"/>
            <p:nvPr>
              <p:custDataLst>
                <p:tags r:id="rId23"/>
              </p:custDataLst>
            </p:nvPr>
          </p:nvSpPr>
          <p:spPr>
            <a:xfrm>
              <a:off x="7925794" y="6803310"/>
              <a:ext cx="468000" cy="215444"/>
            </a:xfrm>
            <a:prstGeom prst="rect">
              <a:avLst/>
            </a:prstGeom>
            <a:noFill/>
          </p:spPr>
          <p:txBody>
            <a:bodyPr wrap="square" rtlCol="0">
              <a:spAutoFit/>
            </a:bodyPr>
            <a:lstStyle/>
            <a:p>
              <a:pPr algn="ctr" defTabSz="1005600"/>
              <a:r>
                <a:rPr lang="es-CL" sz="800" dirty="0" smtClean="0">
                  <a:solidFill>
                    <a:srgbClr val="002776"/>
                  </a:solidFill>
                </a:rPr>
                <a:t>Corto</a:t>
              </a:r>
              <a:endParaRPr lang="es-CL" sz="800" dirty="0">
                <a:solidFill>
                  <a:srgbClr val="002776"/>
                </a:solidFill>
              </a:endParaRPr>
            </a:p>
          </p:txBody>
        </p:sp>
      </p:grpSp>
      <p:grpSp>
        <p:nvGrpSpPr>
          <p:cNvPr id="254" name="Group 253"/>
          <p:cNvGrpSpPr/>
          <p:nvPr/>
        </p:nvGrpSpPr>
        <p:grpSpPr>
          <a:xfrm>
            <a:off x="8576394" y="6820688"/>
            <a:ext cx="576000" cy="430836"/>
            <a:chOff x="8486378" y="6803310"/>
            <a:chExt cx="576000" cy="430836"/>
          </a:xfrm>
        </p:grpSpPr>
        <p:sp>
          <p:nvSpPr>
            <p:cNvPr id="245" name="Rectangle 244"/>
            <p:cNvSpPr/>
            <p:nvPr>
              <p:custDataLst>
                <p:tags r:id="rId20"/>
              </p:custDataLst>
            </p:nvPr>
          </p:nvSpPr>
          <p:spPr>
            <a:xfrm>
              <a:off x="85403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8" name="TextBox 247"/>
            <p:cNvSpPr txBox="1"/>
            <p:nvPr>
              <p:custDataLst>
                <p:tags r:id="rId21"/>
              </p:custDataLst>
            </p:nvPr>
          </p:nvSpPr>
          <p:spPr>
            <a:xfrm>
              <a:off x="8486378" y="6803310"/>
              <a:ext cx="576000" cy="338554"/>
            </a:xfrm>
            <a:prstGeom prst="rect">
              <a:avLst/>
            </a:prstGeom>
            <a:noFill/>
          </p:spPr>
          <p:txBody>
            <a:bodyPr wrap="square" rtlCol="0">
              <a:spAutoFit/>
            </a:bodyPr>
            <a:lstStyle/>
            <a:p>
              <a:pPr algn="ctr" defTabSz="1005600"/>
              <a:r>
                <a:rPr lang="es-CL" sz="800" dirty="0" smtClean="0">
                  <a:solidFill>
                    <a:srgbClr val="002776"/>
                  </a:solidFill>
                </a:rPr>
                <a:t>Mediano</a:t>
              </a:r>
              <a:endParaRPr lang="es-CL" sz="800" dirty="0">
                <a:solidFill>
                  <a:srgbClr val="002776"/>
                </a:solidFill>
              </a:endParaRPr>
            </a:p>
          </p:txBody>
        </p:sp>
      </p:grpSp>
      <p:grpSp>
        <p:nvGrpSpPr>
          <p:cNvPr id="252" name="Group 251"/>
          <p:cNvGrpSpPr/>
          <p:nvPr/>
        </p:nvGrpSpPr>
        <p:grpSpPr>
          <a:xfrm>
            <a:off x="9350474" y="6820688"/>
            <a:ext cx="468000" cy="430836"/>
            <a:chOff x="9149978" y="6803310"/>
            <a:chExt cx="468000" cy="430836"/>
          </a:xfrm>
        </p:grpSpPr>
        <p:sp>
          <p:nvSpPr>
            <p:cNvPr id="246" name="Rectangle 245"/>
            <p:cNvSpPr/>
            <p:nvPr>
              <p:custDataLst>
                <p:tags r:id="rId18"/>
              </p:custDataLst>
            </p:nvPr>
          </p:nvSpPr>
          <p:spPr>
            <a:xfrm>
              <a:off x="91499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9" name="TextBox 248"/>
            <p:cNvSpPr txBox="1"/>
            <p:nvPr>
              <p:custDataLst>
                <p:tags r:id="rId19"/>
              </p:custDataLst>
            </p:nvPr>
          </p:nvSpPr>
          <p:spPr>
            <a:xfrm>
              <a:off x="9149978" y="6803310"/>
              <a:ext cx="468000" cy="215444"/>
            </a:xfrm>
            <a:prstGeom prst="rect">
              <a:avLst/>
            </a:prstGeom>
            <a:noFill/>
          </p:spPr>
          <p:txBody>
            <a:bodyPr wrap="square" rtlCol="0">
              <a:spAutoFit/>
            </a:bodyPr>
            <a:lstStyle/>
            <a:p>
              <a:pPr algn="ctr" defTabSz="1005600"/>
              <a:r>
                <a:rPr lang="es-CL" sz="800" dirty="0" smtClean="0">
                  <a:solidFill>
                    <a:srgbClr val="002776"/>
                  </a:solidFill>
                </a:rPr>
                <a:t>Largo</a:t>
              </a:r>
              <a:endParaRPr lang="es-CL" sz="800" dirty="0">
                <a:solidFill>
                  <a:srgbClr val="002776"/>
                </a:solidFill>
              </a:endParaRPr>
            </a:p>
          </p:txBody>
        </p:sp>
      </p:grpSp>
      <p:sp>
        <p:nvSpPr>
          <p:cNvPr id="218" name="Slide Number Placeholder 3"/>
          <p:cNvSpPr txBox="1">
            <a:spLocks/>
          </p:cNvSpPr>
          <p:nvPr/>
        </p:nvSpPr>
        <p:spPr>
          <a:xfrm>
            <a:off x="457203" y="7429506"/>
            <a:ext cx="311150" cy="163513"/>
          </a:xfrm>
          <a:prstGeom prst="rect">
            <a:avLst/>
          </a:prstGeom>
        </p:spPr>
        <p:txBody>
          <a:bodyPr vert="horz" wrap="square" lIns="0" tIns="0" rIns="0" bIns="0" numCol="1" anchor="t" anchorCtr="0" compatLnSpc="1">
            <a:prstTxWarp prst="textNoShape">
              <a:avLst/>
            </a:prstTxWarp>
            <a:noAutofit/>
          </a:bodyPr>
          <a:lstStyle>
            <a:defPPr>
              <a:defRPr lang="en-US"/>
            </a:defPPr>
            <a:lvl1pPr algn="l" rtl="0" fontAlgn="base">
              <a:lnSpc>
                <a:spcPts val="1200"/>
              </a:lnSpc>
              <a:spcBef>
                <a:spcPct val="0"/>
              </a:spcBef>
              <a:spcAft>
                <a:spcPct val="0"/>
              </a:spcAft>
              <a:defRPr sz="1000" b="1" kern="1200">
                <a:solidFill>
                  <a:schemeClr val="tx2"/>
                </a:solidFill>
                <a:latin typeface="Arial" charset="0"/>
                <a:ea typeface="+mn-ea"/>
                <a:cs typeface="Arial" charset="0"/>
              </a:defRPr>
            </a:lvl1pPr>
            <a:lvl2pPr marL="455186" indent="1586" algn="l" rtl="0" fontAlgn="base">
              <a:spcBef>
                <a:spcPct val="0"/>
              </a:spcBef>
              <a:spcAft>
                <a:spcPct val="0"/>
              </a:spcAft>
              <a:defRPr sz="2000" kern="1200">
                <a:solidFill>
                  <a:schemeClr val="tx1"/>
                </a:solidFill>
                <a:latin typeface="Arial" charset="0"/>
                <a:ea typeface="+mn-ea"/>
                <a:cs typeface="Arial" charset="0"/>
              </a:defRPr>
            </a:lvl2pPr>
            <a:lvl3pPr marL="911959" indent="1586" algn="l" rtl="0" fontAlgn="base">
              <a:spcBef>
                <a:spcPct val="0"/>
              </a:spcBef>
              <a:spcAft>
                <a:spcPct val="0"/>
              </a:spcAft>
              <a:defRPr sz="2000" kern="1200">
                <a:solidFill>
                  <a:schemeClr val="tx1"/>
                </a:solidFill>
                <a:latin typeface="Arial" charset="0"/>
                <a:ea typeface="+mn-ea"/>
                <a:cs typeface="Arial" charset="0"/>
              </a:defRPr>
            </a:lvl3pPr>
            <a:lvl4pPr marL="1368728" indent="1586" algn="l" rtl="0" fontAlgn="base">
              <a:spcBef>
                <a:spcPct val="0"/>
              </a:spcBef>
              <a:spcAft>
                <a:spcPct val="0"/>
              </a:spcAft>
              <a:defRPr sz="2000" kern="1200">
                <a:solidFill>
                  <a:schemeClr val="tx1"/>
                </a:solidFill>
                <a:latin typeface="Arial" charset="0"/>
                <a:ea typeface="+mn-ea"/>
                <a:cs typeface="Arial" charset="0"/>
              </a:defRPr>
            </a:lvl4pPr>
            <a:lvl5pPr marL="1825500" indent="1586" algn="l" rtl="0" fontAlgn="base">
              <a:spcBef>
                <a:spcPct val="0"/>
              </a:spcBef>
              <a:spcAft>
                <a:spcPct val="0"/>
              </a:spcAft>
              <a:defRPr sz="2000" kern="1200">
                <a:solidFill>
                  <a:schemeClr val="tx1"/>
                </a:solidFill>
                <a:latin typeface="Arial" charset="0"/>
                <a:ea typeface="+mn-ea"/>
                <a:cs typeface="Arial" charset="0"/>
              </a:defRPr>
            </a:lvl5pPr>
            <a:lvl6pPr marL="2283858" algn="l" defTabSz="913545" rtl="0" eaLnBrk="1" latinLnBrk="0" hangingPunct="1">
              <a:defRPr sz="2000" kern="1200">
                <a:solidFill>
                  <a:schemeClr val="tx1"/>
                </a:solidFill>
                <a:latin typeface="Arial" charset="0"/>
                <a:ea typeface="+mn-ea"/>
                <a:cs typeface="Arial" charset="0"/>
              </a:defRPr>
            </a:lvl6pPr>
            <a:lvl7pPr marL="2740632" algn="l" defTabSz="913545" rtl="0" eaLnBrk="1" latinLnBrk="0" hangingPunct="1">
              <a:defRPr sz="2000" kern="1200">
                <a:solidFill>
                  <a:schemeClr val="tx1"/>
                </a:solidFill>
                <a:latin typeface="Arial" charset="0"/>
                <a:ea typeface="+mn-ea"/>
                <a:cs typeface="Arial" charset="0"/>
              </a:defRPr>
            </a:lvl7pPr>
            <a:lvl8pPr marL="3197402" algn="l" defTabSz="913545" rtl="0" eaLnBrk="1" latinLnBrk="0" hangingPunct="1">
              <a:defRPr sz="2000" kern="1200">
                <a:solidFill>
                  <a:schemeClr val="tx1"/>
                </a:solidFill>
                <a:latin typeface="Arial" charset="0"/>
                <a:ea typeface="+mn-ea"/>
                <a:cs typeface="Arial" charset="0"/>
              </a:defRPr>
            </a:lvl8pPr>
            <a:lvl9pPr marL="3654173" algn="l" defTabSz="913545" rtl="0" eaLnBrk="1" latinLnBrk="0" hangingPunct="1">
              <a:defRPr sz="2000" kern="1200">
                <a:solidFill>
                  <a:schemeClr val="tx1"/>
                </a:solidFill>
                <a:latin typeface="Arial" charset="0"/>
                <a:ea typeface="+mn-ea"/>
                <a:cs typeface="Arial" charset="0"/>
              </a:defRPr>
            </a:lvl9pPr>
          </a:lstStyle>
          <a:p>
            <a:pPr marL="0" marR="0" lvl="0" indent="0" algn="l" defTabSz="914400" rtl="0" eaLnBrk="1" fontAlgn="base" latinLnBrk="0" hangingPunct="1">
              <a:lnSpc>
                <a:spcPts val="1200"/>
              </a:lnSpc>
              <a:spcBef>
                <a:spcPct val="0"/>
              </a:spcBef>
              <a:spcAft>
                <a:spcPct val="0"/>
              </a:spcAft>
              <a:buClrTx/>
              <a:buSzTx/>
              <a:buFontTx/>
              <a:buNone/>
              <a:tabLst/>
              <a:defRPr/>
            </a:pPr>
            <a:fld id="{183D6856-CF4E-42C4-B228-5F9DD1DB1801}" type="slidenum">
              <a:rPr kumimoji="0" lang="en-US" sz="1000" b="1" i="0" u="none" strike="noStrike" kern="1200" cap="none" spc="0" normalizeH="0" baseline="0" noProof="0" smtClean="0">
                <a:ln>
                  <a:noFill/>
                </a:ln>
                <a:solidFill>
                  <a:srgbClr val="002776"/>
                </a:solidFill>
                <a:effectLst/>
                <a:uLnTx/>
                <a:uFillTx/>
                <a:latin typeface="Arial" charset="0"/>
                <a:ea typeface="+mn-ea"/>
                <a:cs typeface="Arial" charset="0"/>
              </a:rPr>
              <a:pPr marL="0" marR="0" lvl="0" indent="0" algn="l" defTabSz="914400" rtl="0" eaLnBrk="1" fontAlgn="base" latinLnBrk="0" hangingPunct="1">
                <a:lnSpc>
                  <a:spcPts val="1200"/>
                </a:lnSpc>
                <a:spcBef>
                  <a:spcPct val="0"/>
                </a:spcBef>
                <a:spcAft>
                  <a:spcPct val="0"/>
                </a:spcAft>
                <a:buClrTx/>
                <a:buSzTx/>
                <a:buFontTx/>
                <a:buNone/>
                <a:tabLst/>
                <a:defRPr/>
              </a:pPr>
              <a:t>31</a:t>
            </a:fld>
            <a:endParaRPr kumimoji="0" lang="en-US" sz="1000" b="1" i="0" u="none" strike="noStrike" kern="1200" cap="none" spc="0" normalizeH="0" baseline="0" noProof="0" dirty="0">
              <a:ln>
                <a:noFill/>
              </a:ln>
              <a:solidFill>
                <a:srgbClr val="002776"/>
              </a:solidFill>
              <a:effectLst/>
              <a:uLnTx/>
              <a:uFillTx/>
              <a:latin typeface="Arial" charset="0"/>
              <a:ea typeface="+mn-ea"/>
              <a:cs typeface="Arial" charset="0"/>
            </a:endParaRPr>
          </a:p>
        </p:txBody>
      </p:sp>
      <p:sp>
        <p:nvSpPr>
          <p:cNvPr id="211" name="Freeform 368"/>
          <p:cNvSpPr>
            <a:spLocks noEditPoints="1"/>
          </p:cNvSpPr>
          <p:nvPr/>
        </p:nvSpPr>
        <p:spPr bwMode="auto">
          <a:xfrm>
            <a:off x="8774434" y="7055406"/>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3" name="Freeform 368"/>
          <p:cNvSpPr>
            <a:spLocks noEditPoints="1"/>
          </p:cNvSpPr>
          <p:nvPr/>
        </p:nvSpPr>
        <p:spPr bwMode="auto">
          <a:xfrm>
            <a:off x="5894090" y="7055406"/>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5" name="Rectangle 214"/>
          <p:cNvSpPr/>
          <p:nvPr/>
        </p:nvSpPr>
        <p:spPr>
          <a:xfrm>
            <a:off x="7264800" y="4751130"/>
            <a:ext cx="2638404" cy="36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KPIs Específicos</a:t>
            </a:r>
            <a:endParaRPr lang="es-CL" sz="1000" b="1" dirty="0">
              <a:solidFill>
                <a:srgbClr val="FFFFFF"/>
              </a:solidFill>
            </a:endParaRPr>
          </a:p>
        </p:txBody>
      </p:sp>
      <p:grpSp>
        <p:nvGrpSpPr>
          <p:cNvPr id="259" name="Group 258"/>
          <p:cNvGrpSpPr/>
          <p:nvPr/>
        </p:nvGrpSpPr>
        <p:grpSpPr>
          <a:xfrm>
            <a:off x="7334298" y="4777199"/>
            <a:ext cx="432000" cy="252000"/>
            <a:chOff x="5903913" y="3738563"/>
            <a:chExt cx="735013" cy="430213"/>
          </a:xfrm>
          <a:solidFill>
            <a:schemeClr val="bg2"/>
          </a:solidFill>
        </p:grpSpPr>
        <p:sp>
          <p:nvSpPr>
            <p:cNvPr id="260" name="Freeform 255"/>
            <p:cNvSpPr>
              <a:spLocks noEditPoints="1"/>
            </p:cNvSpPr>
            <p:nvPr/>
          </p:nvSpPr>
          <p:spPr bwMode="auto">
            <a:xfrm>
              <a:off x="5903913" y="3738563"/>
              <a:ext cx="735013" cy="430213"/>
            </a:xfrm>
            <a:custGeom>
              <a:avLst/>
              <a:gdLst>
                <a:gd name="T0" fmla="*/ 10 w 187"/>
                <a:gd name="T1" fmla="*/ 76 h 109"/>
                <a:gd name="T2" fmla="*/ 19 w 187"/>
                <a:gd name="T3" fmla="*/ 47 h 109"/>
                <a:gd name="T4" fmla="*/ 28 w 187"/>
                <a:gd name="T5" fmla="*/ 25 h 109"/>
                <a:gd name="T6" fmla="*/ 60 w 187"/>
                <a:gd name="T7" fmla="*/ 6 h 109"/>
                <a:gd name="T8" fmla="*/ 109 w 187"/>
                <a:gd name="T9" fmla="*/ 0 h 109"/>
                <a:gd name="T10" fmla="*/ 140 w 187"/>
                <a:gd name="T11" fmla="*/ 13 h 109"/>
                <a:gd name="T12" fmla="*/ 164 w 187"/>
                <a:gd name="T13" fmla="*/ 38 h 109"/>
                <a:gd name="T14" fmla="*/ 179 w 187"/>
                <a:gd name="T15" fmla="*/ 71 h 109"/>
                <a:gd name="T16" fmla="*/ 187 w 187"/>
                <a:gd name="T17" fmla="*/ 98 h 109"/>
                <a:gd name="T18" fmla="*/ 163 w 187"/>
                <a:gd name="T19" fmla="*/ 100 h 109"/>
                <a:gd name="T20" fmla="*/ 58 w 187"/>
                <a:gd name="T21" fmla="*/ 104 h 109"/>
                <a:gd name="T22" fmla="*/ 5 w 187"/>
                <a:gd name="T23" fmla="*/ 108 h 109"/>
                <a:gd name="T24" fmla="*/ 105 w 187"/>
                <a:gd name="T25" fmla="*/ 55 h 109"/>
                <a:gd name="T26" fmla="*/ 116 w 187"/>
                <a:gd name="T27" fmla="*/ 26 h 109"/>
                <a:gd name="T28" fmla="*/ 104 w 187"/>
                <a:gd name="T29" fmla="*/ 8 h 109"/>
                <a:gd name="T30" fmla="*/ 71 w 187"/>
                <a:gd name="T31" fmla="*/ 12 h 109"/>
                <a:gd name="T32" fmla="*/ 42 w 187"/>
                <a:gd name="T33" fmla="*/ 26 h 109"/>
                <a:gd name="T34" fmla="*/ 66 w 187"/>
                <a:gd name="T35" fmla="*/ 68 h 109"/>
                <a:gd name="T36" fmla="*/ 83 w 187"/>
                <a:gd name="T37" fmla="*/ 82 h 109"/>
                <a:gd name="T38" fmla="*/ 109 w 187"/>
                <a:gd name="T39" fmla="*/ 89 h 109"/>
                <a:gd name="T40" fmla="*/ 159 w 187"/>
                <a:gd name="T41" fmla="*/ 86 h 109"/>
                <a:gd name="T42" fmla="*/ 168 w 187"/>
                <a:gd name="T43" fmla="*/ 62 h 109"/>
                <a:gd name="T44" fmla="*/ 146 w 187"/>
                <a:gd name="T45" fmla="*/ 28 h 109"/>
                <a:gd name="T46" fmla="*/ 120 w 187"/>
                <a:gd name="T47" fmla="*/ 23 h 109"/>
                <a:gd name="T48" fmla="*/ 106 w 187"/>
                <a:gd name="T49" fmla="*/ 59 h 109"/>
                <a:gd name="T50" fmla="*/ 115 w 187"/>
                <a:gd name="T51" fmla="*/ 56 h 109"/>
                <a:gd name="T52" fmla="*/ 77 w 187"/>
                <a:gd name="T53" fmla="*/ 90 h 109"/>
                <a:gd name="T54" fmla="*/ 58 w 187"/>
                <a:gd name="T55" fmla="*/ 58 h 109"/>
                <a:gd name="T56" fmla="*/ 34 w 187"/>
                <a:gd name="T57" fmla="*/ 34 h 109"/>
                <a:gd name="T58" fmla="*/ 20 w 187"/>
                <a:gd name="T59" fmla="*/ 62 h 109"/>
                <a:gd name="T60" fmla="*/ 16 w 187"/>
                <a:gd name="T61" fmla="*/ 84 h 109"/>
                <a:gd name="T62" fmla="*/ 51 w 187"/>
                <a:gd name="T63" fmla="*/ 91 h 109"/>
                <a:gd name="T64" fmla="*/ 154 w 187"/>
                <a:gd name="T65" fmla="*/ 89 h 109"/>
                <a:gd name="T66" fmla="*/ 111 w 187"/>
                <a:gd name="T67" fmla="*/ 91 h 109"/>
                <a:gd name="T68" fmla="*/ 81 w 187"/>
                <a:gd name="T69" fmla="*/ 93 h 109"/>
                <a:gd name="T70" fmla="*/ 56 w 187"/>
                <a:gd name="T71" fmla="*/ 93 h 109"/>
                <a:gd name="T72" fmla="*/ 13 w 187"/>
                <a:gd name="T73" fmla="*/ 96 h 109"/>
                <a:gd name="T74" fmla="*/ 16 w 187"/>
                <a:gd name="T75" fmla="*/ 105 h 109"/>
                <a:gd name="T76" fmla="*/ 89 w 187"/>
                <a:gd name="T77" fmla="*/ 100 h 109"/>
                <a:gd name="T78" fmla="*/ 184 w 187"/>
                <a:gd name="T79" fmla="*/ 94 h 109"/>
                <a:gd name="T80" fmla="*/ 177 w 187"/>
                <a:gd name="T81" fmla="*/ 71 h 109"/>
                <a:gd name="T82" fmla="*/ 162 w 187"/>
                <a:gd name="T83" fmla="*/ 38 h 109"/>
                <a:gd name="T84" fmla="*/ 125 w 187"/>
                <a:gd name="T85" fmla="*/ 7 h 109"/>
                <a:gd name="T86" fmla="*/ 93 w 187"/>
                <a:gd name="T87" fmla="*/ 3 h 109"/>
                <a:gd name="T88" fmla="*/ 58 w 187"/>
                <a:gd name="T89" fmla="*/ 9 h 109"/>
                <a:gd name="T90" fmla="*/ 25 w 187"/>
                <a:gd name="T91" fmla="*/ 34 h 109"/>
                <a:gd name="T92" fmla="*/ 17 w 187"/>
                <a:gd name="T93" fmla="*/ 61 h 109"/>
                <a:gd name="T94" fmla="*/ 11 w 187"/>
                <a:gd name="T95" fmla="*/ 94 h 109"/>
                <a:gd name="T96" fmla="*/ 18 w 187"/>
                <a:gd name="T97" fmla="*/ 62 h 109"/>
                <a:gd name="T98" fmla="*/ 29 w 187"/>
                <a:gd name="T99" fmla="*/ 38 h 109"/>
                <a:gd name="T100" fmla="*/ 61 w 187"/>
                <a:gd name="T101" fmla="*/ 12 h 109"/>
                <a:gd name="T102" fmla="*/ 117 w 187"/>
                <a:gd name="T103" fmla="*/ 8 h 109"/>
                <a:gd name="T104" fmla="*/ 159 w 187"/>
                <a:gd name="T105" fmla="*/ 40 h 109"/>
                <a:gd name="T106" fmla="*/ 173 w 187"/>
                <a:gd name="T107" fmla="*/ 74 h 109"/>
                <a:gd name="T108" fmla="*/ 113 w 187"/>
                <a:gd name="T10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7" h="109">
                  <a:moveTo>
                    <a:pt x="2" y="109"/>
                  </a:moveTo>
                  <a:cubicBezTo>
                    <a:pt x="0" y="105"/>
                    <a:pt x="1" y="102"/>
                    <a:pt x="1" y="98"/>
                  </a:cubicBezTo>
                  <a:cubicBezTo>
                    <a:pt x="1" y="97"/>
                    <a:pt x="2" y="96"/>
                    <a:pt x="2" y="96"/>
                  </a:cubicBezTo>
                  <a:cubicBezTo>
                    <a:pt x="2" y="95"/>
                    <a:pt x="3" y="95"/>
                    <a:pt x="4" y="95"/>
                  </a:cubicBezTo>
                  <a:cubicBezTo>
                    <a:pt x="5" y="94"/>
                    <a:pt x="7" y="95"/>
                    <a:pt x="9" y="95"/>
                  </a:cubicBezTo>
                  <a:cubicBezTo>
                    <a:pt x="9" y="92"/>
                    <a:pt x="9" y="90"/>
                    <a:pt x="10" y="88"/>
                  </a:cubicBezTo>
                  <a:cubicBezTo>
                    <a:pt x="10" y="84"/>
                    <a:pt x="10" y="80"/>
                    <a:pt x="10" y="76"/>
                  </a:cubicBezTo>
                  <a:cubicBezTo>
                    <a:pt x="10" y="74"/>
                    <a:pt x="11" y="72"/>
                    <a:pt x="12" y="71"/>
                  </a:cubicBezTo>
                  <a:cubicBezTo>
                    <a:pt x="12" y="70"/>
                    <a:pt x="13" y="69"/>
                    <a:pt x="13" y="68"/>
                  </a:cubicBezTo>
                  <a:cubicBezTo>
                    <a:pt x="13" y="66"/>
                    <a:pt x="13" y="65"/>
                    <a:pt x="13" y="63"/>
                  </a:cubicBezTo>
                  <a:cubicBezTo>
                    <a:pt x="14" y="61"/>
                    <a:pt x="15" y="60"/>
                    <a:pt x="15" y="58"/>
                  </a:cubicBezTo>
                  <a:cubicBezTo>
                    <a:pt x="16" y="56"/>
                    <a:pt x="17" y="55"/>
                    <a:pt x="17" y="53"/>
                  </a:cubicBezTo>
                  <a:cubicBezTo>
                    <a:pt x="17" y="53"/>
                    <a:pt x="18" y="52"/>
                    <a:pt x="18" y="52"/>
                  </a:cubicBezTo>
                  <a:cubicBezTo>
                    <a:pt x="19" y="50"/>
                    <a:pt x="19" y="48"/>
                    <a:pt x="19" y="47"/>
                  </a:cubicBezTo>
                  <a:cubicBezTo>
                    <a:pt x="19" y="46"/>
                    <a:pt x="20" y="45"/>
                    <a:pt x="20" y="45"/>
                  </a:cubicBezTo>
                  <a:cubicBezTo>
                    <a:pt x="20" y="44"/>
                    <a:pt x="20" y="44"/>
                    <a:pt x="20" y="43"/>
                  </a:cubicBezTo>
                  <a:cubicBezTo>
                    <a:pt x="20" y="42"/>
                    <a:pt x="20" y="40"/>
                    <a:pt x="22" y="39"/>
                  </a:cubicBezTo>
                  <a:cubicBezTo>
                    <a:pt x="22" y="39"/>
                    <a:pt x="22" y="39"/>
                    <a:pt x="22" y="38"/>
                  </a:cubicBezTo>
                  <a:cubicBezTo>
                    <a:pt x="22" y="36"/>
                    <a:pt x="22" y="34"/>
                    <a:pt x="23" y="32"/>
                  </a:cubicBezTo>
                  <a:cubicBezTo>
                    <a:pt x="24" y="30"/>
                    <a:pt x="25" y="28"/>
                    <a:pt x="26" y="27"/>
                  </a:cubicBezTo>
                  <a:cubicBezTo>
                    <a:pt x="27" y="26"/>
                    <a:pt x="27" y="25"/>
                    <a:pt x="28" y="25"/>
                  </a:cubicBezTo>
                  <a:cubicBezTo>
                    <a:pt x="29" y="24"/>
                    <a:pt x="30" y="23"/>
                    <a:pt x="31" y="22"/>
                  </a:cubicBezTo>
                  <a:cubicBezTo>
                    <a:pt x="32" y="22"/>
                    <a:pt x="32" y="21"/>
                    <a:pt x="33" y="21"/>
                  </a:cubicBezTo>
                  <a:cubicBezTo>
                    <a:pt x="35" y="19"/>
                    <a:pt x="37" y="18"/>
                    <a:pt x="39" y="16"/>
                  </a:cubicBezTo>
                  <a:cubicBezTo>
                    <a:pt x="42" y="15"/>
                    <a:pt x="44" y="14"/>
                    <a:pt x="47" y="13"/>
                  </a:cubicBezTo>
                  <a:cubicBezTo>
                    <a:pt x="48" y="12"/>
                    <a:pt x="49" y="12"/>
                    <a:pt x="49" y="11"/>
                  </a:cubicBezTo>
                  <a:cubicBezTo>
                    <a:pt x="51" y="9"/>
                    <a:pt x="53" y="9"/>
                    <a:pt x="56" y="8"/>
                  </a:cubicBezTo>
                  <a:cubicBezTo>
                    <a:pt x="57" y="7"/>
                    <a:pt x="59" y="6"/>
                    <a:pt x="60" y="6"/>
                  </a:cubicBezTo>
                  <a:cubicBezTo>
                    <a:pt x="63" y="6"/>
                    <a:pt x="66" y="5"/>
                    <a:pt x="70" y="5"/>
                  </a:cubicBezTo>
                  <a:cubicBezTo>
                    <a:pt x="71" y="5"/>
                    <a:pt x="73" y="5"/>
                    <a:pt x="75" y="4"/>
                  </a:cubicBezTo>
                  <a:cubicBezTo>
                    <a:pt x="77" y="3"/>
                    <a:pt x="80" y="4"/>
                    <a:pt x="82" y="2"/>
                  </a:cubicBezTo>
                  <a:cubicBezTo>
                    <a:pt x="82" y="2"/>
                    <a:pt x="83" y="2"/>
                    <a:pt x="83" y="2"/>
                  </a:cubicBezTo>
                  <a:cubicBezTo>
                    <a:pt x="85" y="2"/>
                    <a:pt x="87" y="2"/>
                    <a:pt x="89" y="2"/>
                  </a:cubicBezTo>
                  <a:cubicBezTo>
                    <a:pt x="91" y="1"/>
                    <a:pt x="93" y="1"/>
                    <a:pt x="94" y="1"/>
                  </a:cubicBezTo>
                  <a:cubicBezTo>
                    <a:pt x="99" y="1"/>
                    <a:pt x="104" y="1"/>
                    <a:pt x="109" y="0"/>
                  </a:cubicBezTo>
                  <a:cubicBezTo>
                    <a:pt x="110" y="0"/>
                    <a:pt x="112" y="1"/>
                    <a:pt x="113" y="2"/>
                  </a:cubicBezTo>
                  <a:cubicBezTo>
                    <a:pt x="114" y="2"/>
                    <a:pt x="114" y="2"/>
                    <a:pt x="114" y="2"/>
                  </a:cubicBezTo>
                  <a:cubicBezTo>
                    <a:pt x="117" y="2"/>
                    <a:pt x="120" y="3"/>
                    <a:pt x="122" y="4"/>
                  </a:cubicBezTo>
                  <a:cubicBezTo>
                    <a:pt x="123" y="5"/>
                    <a:pt x="124" y="5"/>
                    <a:pt x="125" y="5"/>
                  </a:cubicBezTo>
                  <a:cubicBezTo>
                    <a:pt x="127" y="5"/>
                    <a:pt x="128" y="7"/>
                    <a:pt x="130" y="7"/>
                  </a:cubicBezTo>
                  <a:cubicBezTo>
                    <a:pt x="131" y="8"/>
                    <a:pt x="133" y="9"/>
                    <a:pt x="134" y="9"/>
                  </a:cubicBezTo>
                  <a:cubicBezTo>
                    <a:pt x="136" y="10"/>
                    <a:pt x="138" y="12"/>
                    <a:pt x="140" y="13"/>
                  </a:cubicBezTo>
                  <a:cubicBezTo>
                    <a:pt x="142" y="14"/>
                    <a:pt x="144" y="15"/>
                    <a:pt x="146" y="16"/>
                  </a:cubicBezTo>
                  <a:cubicBezTo>
                    <a:pt x="146" y="17"/>
                    <a:pt x="147" y="18"/>
                    <a:pt x="148" y="19"/>
                  </a:cubicBezTo>
                  <a:cubicBezTo>
                    <a:pt x="150" y="21"/>
                    <a:pt x="152" y="23"/>
                    <a:pt x="154" y="25"/>
                  </a:cubicBezTo>
                  <a:cubicBezTo>
                    <a:pt x="155" y="26"/>
                    <a:pt x="156" y="27"/>
                    <a:pt x="157" y="28"/>
                  </a:cubicBezTo>
                  <a:cubicBezTo>
                    <a:pt x="157" y="28"/>
                    <a:pt x="157" y="29"/>
                    <a:pt x="157" y="29"/>
                  </a:cubicBezTo>
                  <a:cubicBezTo>
                    <a:pt x="159" y="31"/>
                    <a:pt x="160" y="33"/>
                    <a:pt x="161" y="34"/>
                  </a:cubicBezTo>
                  <a:cubicBezTo>
                    <a:pt x="163" y="35"/>
                    <a:pt x="163" y="37"/>
                    <a:pt x="164" y="38"/>
                  </a:cubicBezTo>
                  <a:cubicBezTo>
                    <a:pt x="166" y="40"/>
                    <a:pt x="167" y="42"/>
                    <a:pt x="169" y="45"/>
                  </a:cubicBezTo>
                  <a:cubicBezTo>
                    <a:pt x="170" y="46"/>
                    <a:pt x="171" y="48"/>
                    <a:pt x="172" y="49"/>
                  </a:cubicBezTo>
                  <a:cubicBezTo>
                    <a:pt x="173" y="51"/>
                    <a:pt x="173" y="53"/>
                    <a:pt x="174" y="55"/>
                  </a:cubicBezTo>
                  <a:cubicBezTo>
                    <a:pt x="175" y="57"/>
                    <a:pt x="176" y="59"/>
                    <a:pt x="176" y="61"/>
                  </a:cubicBezTo>
                  <a:cubicBezTo>
                    <a:pt x="177" y="63"/>
                    <a:pt x="177" y="64"/>
                    <a:pt x="177" y="65"/>
                  </a:cubicBezTo>
                  <a:cubicBezTo>
                    <a:pt x="178" y="66"/>
                    <a:pt x="178" y="67"/>
                    <a:pt x="178" y="68"/>
                  </a:cubicBezTo>
                  <a:cubicBezTo>
                    <a:pt x="179" y="69"/>
                    <a:pt x="179" y="70"/>
                    <a:pt x="179" y="71"/>
                  </a:cubicBezTo>
                  <a:cubicBezTo>
                    <a:pt x="179" y="72"/>
                    <a:pt x="179" y="72"/>
                    <a:pt x="180" y="73"/>
                  </a:cubicBezTo>
                  <a:cubicBezTo>
                    <a:pt x="180" y="74"/>
                    <a:pt x="180" y="76"/>
                    <a:pt x="181" y="78"/>
                  </a:cubicBezTo>
                  <a:cubicBezTo>
                    <a:pt x="182" y="79"/>
                    <a:pt x="182" y="81"/>
                    <a:pt x="183" y="82"/>
                  </a:cubicBezTo>
                  <a:cubicBezTo>
                    <a:pt x="184" y="83"/>
                    <a:pt x="184" y="84"/>
                    <a:pt x="185" y="85"/>
                  </a:cubicBezTo>
                  <a:cubicBezTo>
                    <a:pt x="185" y="86"/>
                    <a:pt x="186" y="87"/>
                    <a:pt x="186" y="88"/>
                  </a:cubicBezTo>
                  <a:cubicBezTo>
                    <a:pt x="186" y="91"/>
                    <a:pt x="187" y="94"/>
                    <a:pt x="187" y="97"/>
                  </a:cubicBezTo>
                  <a:cubicBezTo>
                    <a:pt x="187" y="97"/>
                    <a:pt x="187" y="98"/>
                    <a:pt x="187" y="98"/>
                  </a:cubicBezTo>
                  <a:cubicBezTo>
                    <a:pt x="187" y="99"/>
                    <a:pt x="187" y="100"/>
                    <a:pt x="187" y="101"/>
                  </a:cubicBezTo>
                  <a:cubicBezTo>
                    <a:pt x="186" y="101"/>
                    <a:pt x="186" y="100"/>
                    <a:pt x="185" y="100"/>
                  </a:cubicBezTo>
                  <a:cubicBezTo>
                    <a:pt x="185" y="100"/>
                    <a:pt x="184" y="100"/>
                    <a:pt x="184" y="100"/>
                  </a:cubicBezTo>
                  <a:cubicBezTo>
                    <a:pt x="182" y="99"/>
                    <a:pt x="181" y="99"/>
                    <a:pt x="180" y="99"/>
                  </a:cubicBezTo>
                  <a:cubicBezTo>
                    <a:pt x="180" y="99"/>
                    <a:pt x="179" y="99"/>
                    <a:pt x="179" y="99"/>
                  </a:cubicBezTo>
                  <a:cubicBezTo>
                    <a:pt x="176" y="100"/>
                    <a:pt x="174" y="99"/>
                    <a:pt x="171" y="100"/>
                  </a:cubicBezTo>
                  <a:cubicBezTo>
                    <a:pt x="168" y="100"/>
                    <a:pt x="166" y="99"/>
                    <a:pt x="163" y="100"/>
                  </a:cubicBezTo>
                  <a:cubicBezTo>
                    <a:pt x="160" y="100"/>
                    <a:pt x="157" y="100"/>
                    <a:pt x="155" y="100"/>
                  </a:cubicBezTo>
                  <a:cubicBezTo>
                    <a:pt x="147" y="102"/>
                    <a:pt x="139" y="101"/>
                    <a:pt x="131" y="101"/>
                  </a:cubicBezTo>
                  <a:cubicBezTo>
                    <a:pt x="126" y="101"/>
                    <a:pt x="120" y="101"/>
                    <a:pt x="114" y="101"/>
                  </a:cubicBezTo>
                  <a:cubicBezTo>
                    <a:pt x="108" y="101"/>
                    <a:pt x="102" y="101"/>
                    <a:pt x="96" y="102"/>
                  </a:cubicBezTo>
                  <a:cubicBezTo>
                    <a:pt x="93" y="102"/>
                    <a:pt x="89" y="102"/>
                    <a:pt x="86" y="102"/>
                  </a:cubicBezTo>
                  <a:cubicBezTo>
                    <a:pt x="80" y="103"/>
                    <a:pt x="74" y="102"/>
                    <a:pt x="68" y="103"/>
                  </a:cubicBezTo>
                  <a:cubicBezTo>
                    <a:pt x="65" y="103"/>
                    <a:pt x="62" y="103"/>
                    <a:pt x="58" y="104"/>
                  </a:cubicBezTo>
                  <a:cubicBezTo>
                    <a:pt x="55" y="104"/>
                    <a:pt x="52" y="104"/>
                    <a:pt x="48" y="104"/>
                  </a:cubicBezTo>
                  <a:cubicBezTo>
                    <a:pt x="43" y="105"/>
                    <a:pt x="39" y="104"/>
                    <a:pt x="34" y="105"/>
                  </a:cubicBezTo>
                  <a:cubicBezTo>
                    <a:pt x="30" y="105"/>
                    <a:pt x="26" y="106"/>
                    <a:pt x="22" y="106"/>
                  </a:cubicBezTo>
                  <a:cubicBezTo>
                    <a:pt x="22" y="106"/>
                    <a:pt x="21" y="106"/>
                    <a:pt x="20" y="106"/>
                  </a:cubicBezTo>
                  <a:cubicBezTo>
                    <a:pt x="18" y="106"/>
                    <a:pt x="15" y="107"/>
                    <a:pt x="13" y="107"/>
                  </a:cubicBezTo>
                  <a:cubicBezTo>
                    <a:pt x="13" y="107"/>
                    <a:pt x="13" y="107"/>
                    <a:pt x="12" y="107"/>
                  </a:cubicBezTo>
                  <a:cubicBezTo>
                    <a:pt x="10" y="108"/>
                    <a:pt x="7" y="108"/>
                    <a:pt x="5" y="108"/>
                  </a:cubicBezTo>
                  <a:cubicBezTo>
                    <a:pt x="4" y="108"/>
                    <a:pt x="3" y="108"/>
                    <a:pt x="2" y="109"/>
                  </a:cubicBezTo>
                  <a:close/>
                  <a:moveTo>
                    <a:pt x="96" y="73"/>
                  </a:moveTo>
                  <a:cubicBezTo>
                    <a:pt x="96" y="73"/>
                    <a:pt x="96" y="73"/>
                    <a:pt x="97" y="73"/>
                  </a:cubicBezTo>
                  <a:cubicBezTo>
                    <a:pt x="97" y="72"/>
                    <a:pt x="98" y="71"/>
                    <a:pt x="98" y="70"/>
                  </a:cubicBezTo>
                  <a:cubicBezTo>
                    <a:pt x="99" y="69"/>
                    <a:pt x="100" y="68"/>
                    <a:pt x="100" y="67"/>
                  </a:cubicBezTo>
                  <a:cubicBezTo>
                    <a:pt x="101" y="64"/>
                    <a:pt x="103" y="62"/>
                    <a:pt x="103" y="59"/>
                  </a:cubicBezTo>
                  <a:cubicBezTo>
                    <a:pt x="104" y="58"/>
                    <a:pt x="105" y="56"/>
                    <a:pt x="105" y="55"/>
                  </a:cubicBezTo>
                  <a:cubicBezTo>
                    <a:pt x="106" y="53"/>
                    <a:pt x="107" y="51"/>
                    <a:pt x="108" y="49"/>
                  </a:cubicBezTo>
                  <a:cubicBezTo>
                    <a:pt x="109" y="47"/>
                    <a:pt x="109" y="45"/>
                    <a:pt x="110" y="43"/>
                  </a:cubicBezTo>
                  <a:cubicBezTo>
                    <a:pt x="111" y="42"/>
                    <a:pt x="112" y="40"/>
                    <a:pt x="111" y="39"/>
                  </a:cubicBezTo>
                  <a:cubicBezTo>
                    <a:pt x="111" y="38"/>
                    <a:pt x="111" y="38"/>
                    <a:pt x="111" y="38"/>
                  </a:cubicBezTo>
                  <a:cubicBezTo>
                    <a:pt x="113" y="36"/>
                    <a:pt x="114" y="34"/>
                    <a:pt x="114" y="32"/>
                  </a:cubicBezTo>
                  <a:cubicBezTo>
                    <a:pt x="114" y="32"/>
                    <a:pt x="114" y="31"/>
                    <a:pt x="114" y="31"/>
                  </a:cubicBezTo>
                  <a:cubicBezTo>
                    <a:pt x="115" y="29"/>
                    <a:pt x="115" y="28"/>
                    <a:pt x="116" y="26"/>
                  </a:cubicBezTo>
                  <a:cubicBezTo>
                    <a:pt x="116" y="25"/>
                    <a:pt x="116" y="24"/>
                    <a:pt x="117" y="23"/>
                  </a:cubicBezTo>
                  <a:cubicBezTo>
                    <a:pt x="117" y="21"/>
                    <a:pt x="119" y="19"/>
                    <a:pt x="119" y="17"/>
                  </a:cubicBezTo>
                  <a:cubicBezTo>
                    <a:pt x="119" y="16"/>
                    <a:pt x="120" y="15"/>
                    <a:pt x="120" y="14"/>
                  </a:cubicBezTo>
                  <a:cubicBezTo>
                    <a:pt x="121" y="13"/>
                    <a:pt x="121" y="12"/>
                    <a:pt x="122" y="11"/>
                  </a:cubicBezTo>
                  <a:cubicBezTo>
                    <a:pt x="121" y="11"/>
                    <a:pt x="120" y="11"/>
                    <a:pt x="119" y="11"/>
                  </a:cubicBezTo>
                  <a:cubicBezTo>
                    <a:pt x="117" y="10"/>
                    <a:pt x="115" y="9"/>
                    <a:pt x="113" y="9"/>
                  </a:cubicBezTo>
                  <a:cubicBezTo>
                    <a:pt x="110" y="8"/>
                    <a:pt x="107" y="8"/>
                    <a:pt x="104" y="8"/>
                  </a:cubicBezTo>
                  <a:cubicBezTo>
                    <a:pt x="103" y="8"/>
                    <a:pt x="102" y="9"/>
                    <a:pt x="100" y="9"/>
                  </a:cubicBezTo>
                  <a:cubicBezTo>
                    <a:pt x="98" y="9"/>
                    <a:pt x="96" y="9"/>
                    <a:pt x="93" y="9"/>
                  </a:cubicBezTo>
                  <a:cubicBezTo>
                    <a:pt x="90" y="10"/>
                    <a:pt x="87" y="10"/>
                    <a:pt x="83" y="10"/>
                  </a:cubicBezTo>
                  <a:cubicBezTo>
                    <a:pt x="83" y="10"/>
                    <a:pt x="83" y="10"/>
                    <a:pt x="82" y="10"/>
                  </a:cubicBezTo>
                  <a:cubicBezTo>
                    <a:pt x="81" y="10"/>
                    <a:pt x="79" y="11"/>
                    <a:pt x="78" y="11"/>
                  </a:cubicBezTo>
                  <a:cubicBezTo>
                    <a:pt x="76" y="12"/>
                    <a:pt x="74" y="12"/>
                    <a:pt x="72" y="12"/>
                  </a:cubicBezTo>
                  <a:cubicBezTo>
                    <a:pt x="71" y="12"/>
                    <a:pt x="71" y="12"/>
                    <a:pt x="71" y="12"/>
                  </a:cubicBezTo>
                  <a:cubicBezTo>
                    <a:pt x="70" y="13"/>
                    <a:pt x="69" y="13"/>
                    <a:pt x="68" y="13"/>
                  </a:cubicBezTo>
                  <a:cubicBezTo>
                    <a:pt x="66" y="13"/>
                    <a:pt x="64" y="14"/>
                    <a:pt x="61" y="15"/>
                  </a:cubicBezTo>
                  <a:cubicBezTo>
                    <a:pt x="60" y="15"/>
                    <a:pt x="59" y="15"/>
                    <a:pt x="58" y="15"/>
                  </a:cubicBezTo>
                  <a:cubicBezTo>
                    <a:pt x="57" y="16"/>
                    <a:pt x="55" y="17"/>
                    <a:pt x="54" y="18"/>
                  </a:cubicBezTo>
                  <a:cubicBezTo>
                    <a:pt x="52" y="19"/>
                    <a:pt x="50" y="20"/>
                    <a:pt x="48" y="22"/>
                  </a:cubicBezTo>
                  <a:cubicBezTo>
                    <a:pt x="46" y="23"/>
                    <a:pt x="45" y="24"/>
                    <a:pt x="43" y="25"/>
                  </a:cubicBezTo>
                  <a:cubicBezTo>
                    <a:pt x="43" y="26"/>
                    <a:pt x="42" y="25"/>
                    <a:pt x="42" y="26"/>
                  </a:cubicBezTo>
                  <a:cubicBezTo>
                    <a:pt x="42" y="27"/>
                    <a:pt x="43" y="28"/>
                    <a:pt x="43" y="29"/>
                  </a:cubicBezTo>
                  <a:cubicBezTo>
                    <a:pt x="45" y="30"/>
                    <a:pt x="46" y="32"/>
                    <a:pt x="47" y="34"/>
                  </a:cubicBezTo>
                  <a:cubicBezTo>
                    <a:pt x="49" y="37"/>
                    <a:pt x="51" y="39"/>
                    <a:pt x="52" y="42"/>
                  </a:cubicBezTo>
                  <a:cubicBezTo>
                    <a:pt x="53" y="44"/>
                    <a:pt x="54" y="46"/>
                    <a:pt x="56" y="49"/>
                  </a:cubicBezTo>
                  <a:cubicBezTo>
                    <a:pt x="57" y="51"/>
                    <a:pt x="57" y="52"/>
                    <a:pt x="58" y="54"/>
                  </a:cubicBezTo>
                  <a:cubicBezTo>
                    <a:pt x="60" y="56"/>
                    <a:pt x="61" y="58"/>
                    <a:pt x="62" y="60"/>
                  </a:cubicBezTo>
                  <a:cubicBezTo>
                    <a:pt x="63" y="63"/>
                    <a:pt x="65" y="65"/>
                    <a:pt x="66" y="68"/>
                  </a:cubicBezTo>
                  <a:cubicBezTo>
                    <a:pt x="66" y="69"/>
                    <a:pt x="67" y="69"/>
                    <a:pt x="67" y="70"/>
                  </a:cubicBezTo>
                  <a:cubicBezTo>
                    <a:pt x="68" y="72"/>
                    <a:pt x="70" y="74"/>
                    <a:pt x="71" y="77"/>
                  </a:cubicBezTo>
                  <a:cubicBezTo>
                    <a:pt x="72" y="78"/>
                    <a:pt x="72" y="80"/>
                    <a:pt x="73" y="81"/>
                  </a:cubicBezTo>
                  <a:cubicBezTo>
                    <a:pt x="74" y="83"/>
                    <a:pt x="75" y="84"/>
                    <a:pt x="76" y="86"/>
                  </a:cubicBezTo>
                  <a:cubicBezTo>
                    <a:pt x="77" y="87"/>
                    <a:pt x="78" y="88"/>
                    <a:pt x="79" y="89"/>
                  </a:cubicBezTo>
                  <a:cubicBezTo>
                    <a:pt x="80" y="88"/>
                    <a:pt x="80" y="88"/>
                    <a:pt x="81" y="87"/>
                  </a:cubicBezTo>
                  <a:cubicBezTo>
                    <a:pt x="82" y="85"/>
                    <a:pt x="82" y="84"/>
                    <a:pt x="83" y="82"/>
                  </a:cubicBezTo>
                  <a:cubicBezTo>
                    <a:pt x="84" y="80"/>
                    <a:pt x="85" y="78"/>
                    <a:pt x="86" y="77"/>
                  </a:cubicBezTo>
                  <a:cubicBezTo>
                    <a:pt x="87" y="75"/>
                    <a:pt x="88" y="74"/>
                    <a:pt x="90" y="73"/>
                  </a:cubicBezTo>
                  <a:cubicBezTo>
                    <a:pt x="90" y="73"/>
                    <a:pt x="90" y="72"/>
                    <a:pt x="91" y="72"/>
                  </a:cubicBezTo>
                  <a:cubicBezTo>
                    <a:pt x="92" y="72"/>
                    <a:pt x="94" y="72"/>
                    <a:pt x="96" y="72"/>
                  </a:cubicBezTo>
                  <a:cubicBezTo>
                    <a:pt x="96" y="72"/>
                    <a:pt x="96" y="72"/>
                    <a:pt x="96" y="73"/>
                  </a:cubicBezTo>
                  <a:close/>
                  <a:moveTo>
                    <a:pt x="107" y="89"/>
                  </a:moveTo>
                  <a:cubicBezTo>
                    <a:pt x="108" y="89"/>
                    <a:pt x="108" y="89"/>
                    <a:pt x="109" y="89"/>
                  </a:cubicBezTo>
                  <a:cubicBezTo>
                    <a:pt x="112" y="89"/>
                    <a:pt x="115" y="89"/>
                    <a:pt x="118" y="89"/>
                  </a:cubicBezTo>
                  <a:cubicBezTo>
                    <a:pt x="122" y="88"/>
                    <a:pt x="125" y="89"/>
                    <a:pt x="128" y="88"/>
                  </a:cubicBezTo>
                  <a:cubicBezTo>
                    <a:pt x="131" y="88"/>
                    <a:pt x="135" y="88"/>
                    <a:pt x="139" y="88"/>
                  </a:cubicBezTo>
                  <a:cubicBezTo>
                    <a:pt x="141" y="87"/>
                    <a:pt x="144" y="87"/>
                    <a:pt x="146" y="87"/>
                  </a:cubicBezTo>
                  <a:cubicBezTo>
                    <a:pt x="147" y="87"/>
                    <a:pt x="147" y="87"/>
                    <a:pt x="147" y="87"/>
                  </a:cubicBezTo>
                  <a:cubicBezTo>
                    <a:pt x="149" y="87"/>
                    <a:pt x="151" y="87"/>
                    <a:pt x="153" y="86"/>
                  </a:cubicBezTo>
                  <a:cubicBezTo>
                    <a:pt x="155" y="86"/>
                    <a:pt x="157" y="86"/>
                    <a:pt x="159" y="86"/>
                  </a:cubicBezTo>
                  <a:cubicBezTo>
                    <a:pt x="162" y="85"/>
                    <a:pt x="165" y="85"/>
                    <a:pt x="168" y="85"/>
                  </a:cubicBezTo>
                  <a:cubicBezTo>
                    <a:pt x="170" y="85"/>
                    <a:pt x="173" y="85"/>
                    <a:pt x="175" y="85"/>
                  </a:cubicBezTo>
                  <a:cubicBezTo>
                    <a:pt x="175" y="84"/>
                    <a:pt x="175" y="83"/>
                    <a:pt x="175" y="83"/>
                  </a:cubicBezTo>
                  <a:cubicBezTo>
                    <a:pt x="174" y="81"/>
                    <a:pt x="174" y="79"/>
                    <a:pt x="173" y="78"/>
                  </a:cubicBezTo>
                  <a:cubicBezTo>
                    <a:pt x="172" y="76"/>
                    <a:pt x="171" y="75"/>
                    <a:pt x="171" y="74"/>
                  </a:cubicBezTo>
                  <a:cubicBezTo>
                    <a:pt x="170" y="71"/>
                    <a:pt x="170" y="69"/>
                    <a:pt x="170" y="67"/>
                  </a:cubicBezTo>
                  <a:cubicBezTo>
                    <a:pt x="169" y="65"/>
                    <a:pt x="168" y="64"/>
                    <a:pt x="168" y="62"/>
                  </a:cubicBezTo>
                  <a:cubicBezTo>
                    <a:pt x="167" y="60"/>
                    <a:pt x="165" y="57"/>
                    <a:pt x="164" y="54"/>
                  </a:cubicBezTo>
                  <a:cubicBezTo>
                    <a:pt x="163" y="51"/>
                    <a:pt x="162" y="48"/>
                    <a:pt x="160" y="46"/>
                  </a:cubicBezTo>
                  <a:cubicBezTo>
                    <a:pt x="159" y="43"/>
                    <a:pt x="157" y="41"/>
                    <a:pt x="155" y="39"/>
                  </a:cubicBezTo>
                  <a:cubicBezTo>
                    <a:pt x="155" y="39"/>
                    <a:pt x="155" y="39"/>
                    <a:pt x="155" y="39"/>
                  </a:cubicBezTo>
                  <a:cubicBezTo>
                    <a:pt x="154" y="37"/>
                    <a:pt x="153" y="36"/>
                    <a:pt x="152" y="34"/>
                  </a:cubicBezTo>
                  <a:cubicBezTo>
                    <a:pt x="151" y="34"/>
                    <a:pt x="150" y="34"/>
                    <a:pt x="150" y="33"/>
                  </a:cubicBezTo>
                  <a:cubicBezTo>
                    <a:pt x="149" y="31"/>
                    <a:pt x="147" y="30"/>
                    <a:pt x="146" y="28"/>
                  </a:cubicBezTo>
                  <a:cubicBezTo>
                    <a:pt x="145" y="28"/>
                    <a:pt x="145" y="27"/>
                    <a:pt x="144" y="26"/>
                  </a:cubicBezTo>
                  <a:cubicBezTo>
                    <a:pt x="141" y="23"/>
                    <a:pt x="139" y="20"/>
                    <a:pt x="135" y="18"/>
                  </a:cubicBezTo>
                  <a:cubicBezTo>
                    <a:pt x="133" y="17"/>
                    <a:pt x="131" y="15"/>
                    <a:pt x="129" y="14"/>
                  </a:cubicBezTo>
                  <a:cubicBezTo>
                    <a:pt x="128" y="13"/>
                    <a:pt x="127" y="13"/>
                    <a:pt x="127" y="13"/>
                  </a:cubicBezTo>
                  <a:cubicBezTo>
                    <a:pt x="126" y="12"/>
                    <a:pt x="125" y="12"/>
                    <a:pt x="124" y="12"/>
                  </a:cubicBezTo>
                  <a:cubicBezTo>
                    <a:pt x="123" y="13"/>
                    <a:pt x="124" y="13"/>
                    <a:pt x="123" y="14"/>
                  </a:cubicBezTo>
                  <a:cubicBezTo>
                    <a:pt x="122" y="17"/>
                    <a:pt x="121" y="20"/>
                    <a:pt x="120" y="23"/>
                  </a:cubicBezTo>
                  <a:cubicBezTo>
                    <a:pt x="118" y="26"/>
                    <a:pt x="117" y="29"/>
                    <a:pt x="116" y="32"/>
                  </a:cubicBezTo>
                  <a:cubicBezTo>
                    <a:pt x="116" y="34"/>
                    <a:pt x="116" y="35"/>
                    <a:pt x="115" y="36"/>
                  </a:cubicBezTo>
                  <a:cubicBezTo>
                    <a:pt x="115" y="37"/>
                    <a:pt x="114" y="38"/>
                    <a:pt x="114" y="39"/>
                  </a:cubicBezTo>
                  <a:cubicBezTo>
                    <a:pt x="113" y="41"/>
                    <a:pt x="113" y="43"/>
                    <a:pt x="112" y="45"/>
                  </a:cubicBezTo>
                  <a:cubicBezTo>
                    <a:pt x="112" y="46"/>
                    <a:pt x="111" y="47"/>
                    <a:pt x="111" y="48"/>
                  </a:cubicBezTo>
                  <a:cubicBezTo>
                    <a:pt x="111" y="50"/>
                    <a:pt x="109" y="52"/>
                    <a:pt x="108" y="54"/>
                  </a:cubicBezTo>
                  <a:cubicBezTo>
                    <a:pt x="108" y="55"/>
                    <a:pt x="107" y="57"/>
                    <a:pt x="106" y="59"/>
                  </a:cubicBezTo>
                  <a:cubicBezTo>
                    <a:pt x="106" y="59"/>
                    <a:pt x="106" y="59"/>
                    <a:pt x="106" y="59"/>
                  </a:cubicBezTo>
                  <a:cubicBezTo>
                    <a:pt x="108" y="57"/>
                    <a:pt x="109" y="56"/>
                    <a:pt x="110" y="54"/>
                  </a:cubicBezTo>
                  <a:cubicBezTo>
                    <a:pt x="111" y="52"/>
                    <a:pt x="112" y="50"/>
                    <a:pt x="113" y="48"/>
                  </a:cubicBezTo>
                  <a:cubicBezTo>
                    <a:pt x="114" y="47"/>
                    <a:pt x="116" y="46"/>
                    <a:pt x="117" y="45"/>
                  </a:cubicBezTo>
                  <a:cubicBezTo>
                    <a:pt x="118" y="44"/>
                    <a:pt x="119" y="43"/>
                    <a:pt x="120" y="42"/>
                  </a:cubicBezTo>
                  <a:cubicBezTo>
                    <a:pt x="122" y="43"/>
                    <a:pt x="122" y="45"/>
                    <a:pt x="121" y="47"/>
                  </a:cubicBezTo>
                  <a:cubicBezTo>
                    <a:pt x="119" y="50"/>
                    <a:pt x="117" y="53"/>
                    <a:pt x="115" y="56"/>
                  </a:cubicBezTo>
                  <a:cubicBezTo>
                    <a:pt x="114" y="58"/>
                    <a:pt x="113" y="61"/>
                    <a:pt x="111" y="63"/>
                  </a:cubicBezTo>
                  <a:cubicBezTo>
                    <a:pt x="110" y="66"/>
                    <a:pt x="108" y="70"/>
                    <a:pt x="106" y="73"/>
                  </a:cubicBezTo>
                  <a:cubicBezTo>
                    <a:pt x="105" y="75"/>
                    <a:pt x="104" y="78"/>
                    <a:pt x="103" y="80"/>
                  </a:cubicBezTo>
                  <a:cubicBezTo>
                    <a:pt x="102" y="81"/>
                    <a:pt x="102" y="82"/>
                    <a:pt x="103" y="83"/>
                  </a:cubicBezTo>
                  <a:cubicBezTo>
                    <a:pt x="105" y="84"/>
                    <a:pt x="106" y="87"/>
                    <a:pt x="107" y="89"/>
                  </a:cubicBezTo>
                  <a:close/>
                  <a:moveTo>
                    <a:pt x="77" y="91"/>
                  </a:moveTo>
                  <a:cubicBezTo>
                    <a:pt x="77" y="90"/>
                    <a:pt x="77" y="90"/>
                    <a:pt x="77" y="90"/>
                  </a:cubicBezTo>
                  <a:cubicBezTo>
                    <a:pt x="76" y="88"/>
                    <a:pt x="75" y="87"/>
                    <a:pt x="74" y="86"/>
                  </a:cubicBezTo>
                  <a:cubicBezTo>
                    <a:pt x="73" y="85"/>
                    <a:pt x="73" y="85"/>
                    <a:pt x="72" y="84"/>
                  </a:cubicBezTo>
                  <a:cubicBezTo>
                    <a:pt x="71" y="82"/>
                    <a:pt x="71" y="81"/>
                    <a:pt x="70" y="79"/>
                  </a:cubicBezTo>
                  <a:cubicBezTo>
                    <a:pt x="69" y="77"/>
                    <a:pt x="68" y="74"/>
                    <a:pt x="66" y="72"/>
                  </a:cubicBezTo>
                  <a:cubicBezTo>
                    <a:pt x="64" y="70"/>
                    <a:pt x="64" y="67"/>
                    <a:pt x="62" y="65"/>
                  </a:cubicBezTo>
                  <a:cubicBezTo>
                    <a:pt x="61" y="63"/>
                    <a:pt x="61" y="60"/>
                    <a:pt x="58" y="58"/>
                  </a:cubicBezTo>
                  <a:cubicBezTo>
                    <a:pt x="58" y="58"/>
                    <a:pt x="58" y="58"/>
                    <a:pt x="58" y="58"/>
                  </a:cubicBezTo>
                  <a:cubicBezTo>
                    <a:pt x="57" y="55"/>
                    <a:pt x="55" y="52"/>
                    <a:pt x="53" y="49"/>
                  </a:cubicBezTo>
                  <a:cubicBezTo>
                    <a:pt x="51" y="46"/>
                    <a:pt x="50" y="43"/>
                    <a:pt x="48" y="40"/>
                  </a:cubicBezTo>
                  <a:cubicBezTo>
                    <a:pt x="48" y="39"/>
                    <a:pt x="47" y="38"/>
                    <a:pt x="47" y="38"/>
                  </a:cubicBezTo>
                  <a:cubicBezTo>
                    <a:pt x="46" y="36"/>
                    <a:pt x="45" y="35"/>
                    <a:pt x="44" y="33"/>
                  </a:cubicBezTo>
                  <a:cubicBezTo>
                    <a:pt x="43" y="32"/>
                    <a:pt x="42" y="31"/>
                    <a:pt x="42" y="30"/>
                  </a:cubicBezTo>
                  <a:cubicBezTo>
                    <a:pt x="41" y="29"/>
                    <a:pt x="40" y="28"/>
                    <a:pt x="39" y="28"/>
                  </a:cubicBezTo>
                  <a:cubicBezTo>
                    <a:pt x="37" y="30"/>
                    <a:pt x="35" y="32"/>
                    <a:pt x="34" y="34"/>
                  </a:cubicBezTo>
                  <a:cubicBezTo>
                    <a:pt x="32" y="37"/>
                    <a:pt x="30" y="40"/>
                    <a:pt x="28" y="43"/>
                  </a:cubicBezTo>
                  <a:cubicBezTo>
                    <a:pt x="27" y="45"/>
                    <a:pt x="26" y="47"/>
                    <a:pt x="25" y="48"/>
                  </a:cubicBezTo>
                  <a:cubicBezTo>
                    <a:pt x="25" y="49"/>
                    <a:pt x="25" y="50"/>
                    <a:pt x="25" y="51"/>
                  </a:cubicBezTo>
                  <a:cubicBezTo>
                    <a:pt x="24" y="52"/>
                    <a:pt x="23" y="54"/>
                    <a:pt x="23" y="56"/>
                  </a:cubicBezTo>
                  <a:cubicBezTo>
                    <a:pt x="23" y="56"/>
                    <a:pt x="23" y="57"/>
                    <a:pt x="22" y="57"/>
                  </a:cubicBezTo>
                  <a:cubicBezTo>
                    <a:pt x="22" y="57"/>
                    <a:pt x="22" y="58"/>
                    <a:pt x="22" y="58"/>
                  </a:cubicBezTo>
                  <a:cubicBezTo>
                    <a:pt x="21" y="59"/>
                    <a:pt x="21" y="60"/>
                    <a:pt x="20" y="62"/>
                  </a:cubicBezTo>
                  <a:cubicBezTo>
                    <a:pt x="20" y="63"/>
                    <a:pt x="20" y="64"/>
                    <a:pt x="20" y="65"/>
                  </a:cubicBezTo>
                  <a:cubicBezTo>
                    <a:pt x="20" y="66"/>
                    <a:pt x="20" y="67"/>
                    <a:pt x="19" y="69"/>
                  </a:cubicBezTo>
                  <a:cubicBezTo>
                    <a:pt x="18" y="70"/>
                    <a:pt x="18" y="72"/>
                    <a:pt x="18" y="74"/>
                  </a:cubicBezTo>
                  <a:cubicBezTo>
                    <a:pt x="18" y="75"/>
                    <a:pt x="18" y="75"/>
                    <a:pt x="18" y="75"/>
                  </a:cubicBezTo>
                  <a:cubicBezTo>
                    <a:pt x="17" y="76"/>
                    <a:pt x="17" y="77"/>
                    <a:pt x="17" y="78"/>
                  </a:cubicBezTo>
                  <a:cubicBezTo>
                    <a:pt x="17" y="79"/>
                    <a:pt x="17" y="79"/>
                    <a:pt x="17" y="79"/>
                  </a:cubicBezTo>
                  <a:cubicBezTo>
                    <a:pt x="17" y="81"/>
                    <a:pt x="16" y="82"/>
                    <a:pt x="16" y="84"/>
                  </a:cubicBezTo>
                  <a:cubicBezTo>
                    <a:pt x="16" y="86"/>
                    <a:pt x="16" y="89"/>
                    <a:pt x="15" y="92"/>
                  </a:cubicBezTo>
                  <a:cubicBezTo>
                    <a:pt x="15" y="92"/>
                    <a:pt x="15" y="93"/>
                    <a:pt x="15" y="94"/>
                  </a:cubicBezTo>
                  <a:cubicBezTo>
                    <a:pt x="15" y="94"/>
                    <a:pt x="16" y="94"/>
                    <a:pt x="16" y="94"/>
                  </a:cubicBezTo>
                  <a:cubicBezTo>
                    <a:pt x="19" y="94"/>
                    <a:pt x="22" y="93"/>
                    <a:pt x="24" y="93"/>
                  </a:cubicBezTo>
                  <a:cubicBezTo>
                    <a:pt x="28" y="93"/>
                    <a:pt x="33" y="94"/>
                    <a:pt x="37" y="93"/>
                  </a:cubicBezTo>
                  <a:cubicBezTo>
                    <a:pt x="39" y="92"/>
                    <a:pt x="42" y="92"/>
                    <a:pt x="45" y="92"/>
                  </a:cubicBezTo>
                  <a:cubicBezTo>
                    <a:pt x="47" y="92"/>
                    <a:pt x="49" y="92"/>
                    <a:pt x="51" y="91"/>
                  </a:cubicBezTo>
                  <a:cubicBezTo>
                    <a:pt x="53" y="91"/>
                    <a:pt x="56" y="91"/>
                    <a:pt x="58" y="91"/>
                  </a:cubicBezTo>
                  <a:cubicBezTo>
                    <a:pt x="64" y="91"/>
                    <a:pt x="70" y="91"/>
                    <a:pt x="77" y="91"/>
                  </a:cubicBezTo>
                  <a:close/>
                  <a:moveTo>
                    <a:pt x="183" y="86"/>
                  </a:moveTo>
                  <a:cubicBezTo>
                    <a:pt x="182" y="87"/>
                    <a:pt x="182" y="87"/>
                    <a:pt x="181" y="87"/>
                  </a:cubicBezTo>
                  <a:cubicBezTo>
                    <a:pt x="178" y="87"/>
                    <a:pt x="175" y="87"/>
                    <a:pt x="171" y="87"/>
                  </a:cubicBezTo>
                  <a:cubicBezTo>
                    <a:pt x="167" y="88"/>
                    <a:pt x="163" y="87"/>
                    <a:pt x="159" y="88"/>
                  </a:cubicBezTo>
                  <a:cubicBezTo>
                    <a:pt x="157" y="89"/>
                    <a:pt x="155" y="88"/>
                    <a:pt x="154" y="89"/>
                  </a:cubicBezTo>
                  <a:cubicBezTo>
                    <a:pt x="152" y="89"/>
                    <a:pt x="149" y="89"/>
                    <a:pt x="147" y="89"/>
                  </a:cubicBezTo>
                  <a:cubicBezTo>
                    <a:pt x="144" y="90"/>
                    <a:pt x="140" y="89"/>
                    <a:pt x="137" y="90"/>
                  </a:cubicBezTo>
                  <a:cubicBezTo>
                    <a:pt x="133" y="91"/>
                    <a:pt x="130" y="90"/>
                    <a:pt x="127" y="91"/>
                  </a:cubicBezTo>
                  <a:cubicBezTo>
                    <a:pt x="125" y="91"/>
                    <a:pt x="122" y="91"/>
                    <a:pt x="120" y="91"/>
                  </a:cubicBezTo>
                  <a:cubicBezTo>
                    <a:pt x="118" y="91"/>
                    <a:pt x="116" y="91"/>
                    <a:pt x="114" y="91"/>
                  </a:cubicBezTo>
                  <a:cubicBezTo>
                    <a:pt x="114" y="91"/>
                    <a:pt x="114" y="91"/>
                    <a:pt x="113" y="91"/>
                  </a:cubicBezTo>
                  <a:cubicBezTo>
                    <a:pt x="113" y="91"/>
                    <a:pt x="112" y="91"/>
                    <a:pt x="111" y="91"/>
                  </a:cubicBezTo>
                  <a:cubicBezTo>
                    <a:pt x="111" y="91"/>
                    <a:pt x="111" y="91"/>
                    <a:pt x="111" y="91"/>
                  </a:cubicBezTo>
                  <a:cubicBezTo>
                    <a:pt x="110" y="91"/>
                    <a:pt x="109" y="91"/>
                    <a:pt x="108" y="91"/>
                  </a:cubicBezTo>
                  <a:cubicBezTo>
                    <a:pt x="105" y="92"/>
                    <a:pt x="103" y="91"/>
                    <a:pt x="100" y="92"/>
                  </a:cubicBezTo>
                  <a:cubicBezTo>
                    <a:pt x="98" y="93"/>
                    <a:pt x="95" y="92"/>
                    <a:pt x="93" y="93"/>
                  </a:cubicBezTo>
                  <a:cubicBezTo>
                    <a:pt x="91" y="93"/>
                    <a:pt x="90" y="92"/>
                    <a:pt x="89" y="92"/>
                  </a:cubicBezTo>
                  <a:cubicBezTo>
                    <a:pt x="87" y="92"/>
                    <a:pt x="85" y="92"/>
                    <a:pt x="83" y="92"/>
                  </a:cubicBezTo>
                  <a:cubicBezTo>
                    <a:pt x="82" y="92"/>
                    <a:pt x="81" y="92"/>
                    <a:pt x="81" y="93"/>
                  </a:cubicBezTo>
                  <a:cubicBezTo>
                    <a:pt x="80" y="93"/>
                    <a:pt x="79" y="94"/>
                    <a:pt x="79" y="93"/>
                  </a:cubicBezTo>
                  <a:cubicBezTo>
                    <a:pt x="78" y="92"/>
                    <a:pt x="76" y="92"/>
                    <a:pt x="75" y="92"/>
                  </a:cubicBezTo>
                  <a:cubicBezTo>
                    <a:pt x="73" y="93"/>
                    <a:pt x="71" y="93"/>
                    <a:pt x="69" y="92"/>
                  </a:cubicBezTo>
                  <a:cubicBezTo>
                    <a:pt x="69" y="92"/>
                    <a:pt x="69" y="92"/>
                    <a:pt x="69" y="92"/>
                  </a:cubicBezTo>
                  <a:cubicBezTo>
                    <a:pt x="68" y="92"/>
                    <a:pt x="67" y="93"/>
                    <a:pt x="67" y="93"/>
                  </a:cubicBezTo>
                  <a:cubicBezTo>
                    <a:pt x="66" y="92"/>
                    <a:pt x="65" y="92"/>
                    <a:pt x="64" y="93"/>
                  </a:cubicBezTo>
                  <a:cubicBezTo>
                    <a:pt x="61" y="93"/>
                    <a:pt x="58" y="92"/>
                    <a:pt x="56" y="93"/>
                  </a:cubicBezTo>
                  <a:cubicBezTo>
                    <a:pt x="54" y="94"/>
                    <a:pt x="52" y="93"/>
                    <a:pt x="50" y="94"/>
                  </a:cubicBezTo>
                  <a:cubicBezTo>
                    <a:pt x="47" y="94"/>
                    <a:pt x="44" y="94"/>
                    <a:pt x="41" y="94"/>
                  </a:cubicBezTo>
                  <a:cubicBezTo>
                    <a:pt x="39" y="95"/>
                    <a:pt x="38" y="95"/>
                    <a:pt x="36" y="95"/>
                  </a:cubicBezTo>
                  <a:cubicBezTo>
                    <a:pt x="35" y="94"/>
                    <a:pt x="33" y="95"/>
                    <a:pt x="32" y="95"/>
                  </a:cubicBezTo>
                  <a:cubicBezTo>
                    <a:pt x="30" y="94"/>
                    <a:pt x="29" y="95"/>
                    <a:pt x="28" y="95"/>
                  </a:cubicBezTo>
                  <a:cubicBezTo>
                    <a:pt x="25" y="95"/>
                    <a:pt x="22" y="95"/>
                    <a:pt x="19" y="96"/>
                  </a:cubicBezTo>
                  <a:cubicBezTo>
                    <a:pt x="17" y="96"/>
                    <a:pt x="15" y="96"/>
                    <a:pt x="13" y="96"/>
                  </a:cubicBezTo>
                  <a:cubicBezTo>
                    <a:pt x="11" y="97"/>
                    <a:pt x="8" y="96"/>
                    <a:pt x="6" y="96"/>
                  </a:cubicBezTo>
                  <a:cubicBezTo>
                    <a:pt x="6" y="96"/>
                    <a:pt x="5" y="96"/>
                    <a:pt x="4" y="96"/>
                  </a:cubicBezTo>
                  <a:cubicBezTo>
                    <a:pt x="4" y="96"/>
                    <a:pt x="4" y="97"/>
                    <a:pt x="4" y="97"/>
                  </a:cubicBezTo>
                  <a:cubicBezTo>
                    <a:pt x="4" y="99"/>
                    <a:pt x="3" y="101"/>
                    <a:pt x="4" y="102"/>
                  </a:cubicBezTo>
                  <a:cubicBezTo>
                    <a:pt x="4" y="104"/>
                    <a:pt x="4" y="105"/>
                    <a:pt x="4" y="106"/>
                  </a:cubicBezTo>
                  <a:cubicBezTo>
                    <a:pt x="5" y="106"/>
                    <a:pt x="7" y="106"/>
                    <a:pt x="8" y="105"/>
                  </a:cubicBezTo>
                  <a:cubicBezTo>
                    <a:pt x="11" y="105"/>
                    <a:pt x="13" y="105"/>
                    <a:pt x="16" y="105"/>
                  </a:cubicBezTo>
                  <a:cubicBezTo>
                    <a:pt x="18" y="105"/>
                    <a:pt x="20" y="105"/>
                    <a:pt x="22" y="104"/>
                  </a:cubicBezTo>
                  <a:cubicBezTo>
                    <a:pt x="25" y="104"/>
                    <a:pt x="27" y="104"/>
                    <a:pt x="30" y="104"/>
                  </a:cubicBezTo>
                  <a:cubicBezTo>
                    <a:pt x="34" y="103"/>
                    <a:pt x="38" y="104"/>
                    <a:pt x="42" y="103"/>
                  </a:cubicBezTo>
                  <a:cubicBezTo>
                    <a:pt x="45" y="102"/>
                    <a:pt x="47" y="103"/>
                    <a:pt x="50" y="102"/>
                  </a:cubicBezTo>
                  <a:cubicBezTo>
                    <a:pt x="55" y="102"/>
                    <a:pt x="60" y="102"/>
                    <a:pt x="65" y="102"/>
                  </a:cubicBezTo>
                  <a:cubicBezTo>
                    <a:pt x="69" y="101"/>
                    <a:pt x="73" y="102"/>
                    <a:pt x="77" y="101"/>
                  </a:cubicBezTo>
                  <a:cubicBezTo>
                    <a:pt x="81" y="100"/>
                    <a:pt x="85" y="101"/>
                    <a:pt x="89" y="100"/>
                  </a:cubicBezTo>
                  <a:cubicBezTo>
                    <a:pt x="92" y="100"/>
                    <a:pt x="95" y="100"/>
                    <a:pt x="97" y="100"/>
                  </a:cubicBezTo>
                  <a:cubicBezTo>
                    <a:pt x="101" y="99"/>
                    <a:pt x="105" y="99"/>
                    <a:pt x="109" y="99"/>
                  </a:cubicBezTo>
                  <a:cubicBezTo>
                    <a:pt x="119" y="99"/>
                    <a:pt x="130" y="99"/>
                    <a:pt x="141" y="99"/>
                  </a:cubicBezTo>
                  <a:cubicBezTo>
                    <a:pt x="144" y="99"/>
                    <a:pt x="148" y="99"/>
                    <a:pt x="151" y="98"/>
                  </a:cubicBezTo>
                  <a:cubicBezTo>
                    <a:pt x="155" y="98"/>
                    <a:pt x="160" y="98"/>
                    <a:pt x="164" y="98"/>
                  </a:cubicBezTo>
                  <a:cubicBezTo>
                    <a:pt x="171" y="97"/>
                    <a:pt x="177" y="98"/>
                    <a:pt x="184" y="97"/>
                  </a:cubicBezTo>
                  <a:cubicBezTo>
                    <a:pt x="184" y="96"/>
                    <a:pt x="184" y="95"/>
                    <a:pt x="184" y="94"/>
                  </a:cubicBezTo>
                  <a:cubicBezTo>
                    <a:pt x="184" y="93"/>
                    <a:pt x="183" y="92"/>
                    <a:pt x="184" y="91"/>
                  </a:cubicBezTo>
                  <a:cubicBezTo>
                    <a:pt x="185" y="90"/>
                    <a:pt x="184" y="89"/>
                    <a:pt x="183" y="88"/>
                  </a:cubicBezTo>
                  <a:cubicBezTo>
                    <a:pt x="183" y="87"/>
                    <a:pt x="183" y="87"/>
                    <a:pt x="183" y="86"/>
                  </a:cubicBezTo>
                  <a:close/>
                  <a:moveTo>
                    <a:pt x="181" y="84"/>
                  </a:moveTo>
                  <a:cubicBezTo>
                    <a:pt x="181" y="83"/>
                    <a:pt x="181" y="81"/>
                    <a:pt x="180" y="80"/>
                  </a:cubicBezTo>
                  <a:cubicBezTo>
                    <a:pt x="180" y="79"/>
                    <a:pt x="180" y="79"/>
                    <a:pt x="179" y="78"/>
                  </a:cubicBezTo>
                  <a:cubicBezTo>
                    <a:pt x="179" y="76"/>
                    <a:pt x="178" y="73"/>
                    <a:pt x="177" y="71"/>
                  </a:cubicBezTo>
                  <a:cubicBezTo>
                    <a:pt x="177" y="70"/>
                    <a:pt x="177" y="69"/>
                    <a:pt x="176" y="68"/>
                  </a:cubicBezTo>
                  <a:cubicBezTo>
                    <a:pt x="176" y="66"/>
                    <a:pt x="175" y="65"/>
                    <a:pt x="175" y="63"/>
                  </a:cubicBezTo>
                  <a:cubicBezTo>
                    <a:pt x="174" y="61"/>
                    <a:pt x="174" y="59"/>
                    <a:pt x="173" y="58"/>
                  </a:cubicBezTo>
                  <a:cubicBezTo>
                    <a:pt x="173" y="56"/>
                    <a:pt x="172" y="55"/>
                    <a:pt x="172" y="53"/>
                  </a:cubicBezTo>
                  <a:cubicBezTo>
                    <a:pt x="171" y="50"/>
                    <a:pt x="168" y="47"/>
                    <a:pt x="167" y="45"/>
                  </a:cubicBezTo>
                  <a:cubicBezTo>
                    <a:pt x="166" y="44"/>
                    <a:pt x="166" y="44"/>
                    <a:pt x="166" y="43"/>
                  </a:cubicBezTo>
                  <a:cubicBezTo>
                    <a:pt x="165" y="41"/>
                    <a:pt x="164" y="39"/>
                    <a:pt x="162" y="38"/>
                  </a:cubicBezTo>
                  <a:cubicBezTo>
                    <a:pt x="161" y="36"/>
                    <a:pt x="159" y="34"/>
                    <a:pt x="157" y="33"/>
                  </a:cubicBezTo>
                  <a:cubicBezTo>
                    <a:pt x="156" y="31"/>
                    <a:pt x="156" y="29"/>
                    <a:pt x="155" y="28"/>
                  </a:cubicBezTo>
                  <a:cubicBezTo>
                    <a:pt x="153" y="26"/>
                    <a:pt x="151" y="24"/>
                    <a:pt x="149" y="22"/>
                  </a:cubicBezTo>
                  <a:cubicBezTo>
                    <a:pt x="149" y="22"/>
                    <a:pt x="149" y="21"/>
                    <a:pt x="148" y="21"/>
                  </a:cubicBezTo>
                  <a:cubicBezTo>
                    <a:pt x="145" y="19"/>
                    <a:pt x="143" y="17"/>
                    <a:pt x="140" y="15"/>
                  </a:cubicBezTo>
                  <a:cubicBezTo>
                    <a:pt x="138" y="14"/>
                    <a:pt x="135" y="12"/>
                    <a:pt x="133" y="11"/>
                  </a:cubicBezTo>
                  <a:cubicBezTo>
                    <a:pt x="130" y="9"/>
                    <a:pt x="127" y="9"/>
                    <a:pt x="125" y="7"/>
                  </a:cubicBezTo>
                  <a:cubicBezTo>
                    <a:pt x="125" y="7"/>
                    <a:pt x="124" y="6"/>
                    <a:pt x="123" y="6"/>
                  </a:cubicBezTo>
                  <a:cubicBezTo>
                    <a:pt x="122" y="6"/>
                    <a:pt x="120" y="5"/>
                    <a:pt x="118" y="5"/>
                  </a:cubicBezTo>
                  <a:cubicBezTo>
                    <a:pt x="116" y="4"/>
                    <a:pt x="114" y="3"/>
                    <a:pt x="112" y="3"/>
                  </a:cubicBezTo>
                  <a:cubicBezTo>
                    <a:pt x="110" y="3"/>
                    <a:pt x="107" y="2"/>
                    <a:pt x="105" y="2"/>
                  </a:cubicBezTo>
                  <a:cubicBezTo>
                    <a:pt x="104" y="2"/>
                    <a:pt x="102" y="3"/>
                    <a:pt x="101" y="2"/>
                  </a:cubicBezTo>
                  <a:cubicBezTo>
                    <a:pt x="101" y="2"/>
                    <a:pt x="100" y="2"/>
                    <a:pt x="100" y="2"/>
                  </a:cubicBezTo>
                  <a:cubicBezTo>
                    <a:pt x="98" y="3"/>
                    <a:pt x="96" y="4"/>
                    <a:pt x="93" y="3"/>
                  </a:cubicBezTo>
                  <a:cubicBezTo>
                    <a:pt x="92" y="3"/>
                    <a:pt x="91" y="3"/>
                    <a:pt x="90" y="4"/>
                  </a:cubicBezTo>
                  <a:cubicBezTo>
                    <a:pt x="87" y="4"/>
                    <a:pt x="85" y="4"/>
                    <a:pt x="82" y="5"/>
                  </a:cubicBezTo>
                  <a:cubicBezTo>
                    <a:pt x="80" y="5"/>
                    <a:pt x="78" y="6"/>
                    <a:pt x="76" y="6"/>
                  </a:cubicBezTo>
                  <a:cubicBezTo>
                    <a:pt x="74" y="6"/>
                    <a:pt x="72" y="7"/>
                    <a:pt x="69" y="7"/>
                  </a:cubicBezTo>
                  <a:cubicBezTo>
                    <a:pt x="69" y="7"/>
                    <a:pt x="69" y="7"/>
                    <a:pt x="68" y="7"/>
                  </a:cubicBezTo>
                  <a:cubicBezTo>
                    <a:pt x="66" y="7"/>
                    <a:pt x="64" y="8"/>
                    <a:pt x="62" y="8"/>
                  </a:cubicBezTo>
                  <a:cubicBezTo>
                    <a:pt x="61" y="8"/>
                    <a:pt x="60" y="8"/>
                    <a:pt x="58" y="9"/>
                  </a:cubicBezTo>
                  <a:cubicBezTo>
                    <a:pt x="57" y="9"/>
                    <a:pt x="57" y="10"/>
                    <a:pt x="56" y="10"/>
                  </a:cubicBezTo>
                  <a:cubicBezTo>
                    <a:pt x="54" y="11"/>
                    <a:pt x="53" y="11"/>
                    <a:pt x="52" y="12"/>
                  </a:cubicBezTo>
                  <a:cubicBezTo>
                    <a:pt x="50" y="14"/>
                    <a:pt x="47" y="14"/>
                    <a:pt x="45" y="16"/>
                  </a:cubicBezTo>
                  <a:cubicBezTo>
                    <a:pt x="42" y="17"/>
                    <a:pt x="39" y="19"/>
                    <a:pt x="36" y="21"/>
                  </a:cubicBezTo>
                  <a:cubicBezTo>
                    <a:pt x="34" y="22"/>
                    <a:pt x="32" y="24"/>
                    <a:pt x="30" y="26"/>
                  </a:cubicBezTo>
                  <a:cubicBezTo>
                    <a:pt x="30" y="26"/>
                    <a:pt x="29" y="26"/>
                    <a:pt x="29" y="27"/>
                  </a:cubicBezTo>
                  <a:cubicBezTo>
                    <a:pt x="28" y="30"/>
                    <a:pt x="26" y="31"/>
                    <a:pt x="25" y="34"/>
                  </a:cubicBezTo>
                  <a:cubicBezTo>
                    <a:pt x="25" y="35"/>
                    <a:pt x="23" y="35"/>
                    <a:pt x="25" y="37"/>
                  </a:cubicBezTo>
                  <a:cubicBezTo>
                    <a:pt x="25" y="37"/>
                    <a:pt x="25" y="37"/>
                    <a:pt x="25" y="38"/>
                  </a:cubicBezTo>
                  <a:cubicBezTo>
                    <a:pt x="24" y="39"/>
                    <a:pt x="23" y="41"/>
                    <a:pt x="23" y="43"/>
                  </a:cubicBezTo>
                  <a:cubicBezTo>
                    <a:pt x="23" y="44"/>
                    <a:pt x="23" y="44"/>
                    <a:pt x="22" y="45"/>
                  </a:cubicBezTo>
                  <a:cubicBezTo>
                    <a:pt x="22" y="46"/>
                    <a:pt x="22" y="48"/>
                    <a:pt x="21" y="49"/>
                  </a:cubicBezTo>
                  <a:cubicBezTo>
                    <a:pt x="21" y="51"/>
                    <a:pt x="20" y="53"/>
                    <a:pt x="19" y="54"/>
                  </a:cubicBezTo>
                  <a:cubicBezTo>
                    <a:pt x="18" y="57"/>
                    <a:pt x="17" y="59"/>
                    <a:pt x="17" y="61"/>
                  </a:cubicBezTo>
                  <a:cubicBezTo>
                    <a:pt x="16" y="62"/>
                    <a:pt x="16" y="64"/>
                    <a:pt x="16" y="65"/>
                  </a:cubicBezTo>
                  <a:cubicBezTo>
                    <a:pt x="16" y="66"/>
                    <a:pt x="15" y="68"/>
                    <a:pt x="15" y="69"/>
                  </a:cubicBezTo>
                  <a:cubicBezTo>
                    <a:pt x="14" y="71"/>
                    <a:pt x="14" y="73"/>
                    <a:pt x="13" y="75"/>
                  </a:cubicBezTo>
                  <a:cubicBezTo>
                    <a:pt x="13" y="77"/>
                    <a:pt x="12" y="79"/>
                    <a:pt x="12" y="81"/>
                  </a:cubicBezTo>
                  <a:cubicBezTo>
                    <a:pt x="12" y="83"/>
                    <a:pt x="12" y="85"/>
                    <a:pt x="12" y="87"/>
                  </a:cubicBezTo>
                  <a:cubicBezTo>
                    <a:pt x="12" y="89"/>
                    <a:pt x="12" y="90"/>
                    <a:pt x="11" y="92"/>
                  </a:cubicBezTo>
                  <a:cubicBezTo>
                    <a:pt x="11" y="92"/>
                    <a:pt x="11" y="93"/>
                    <a:pt x="11" y="94"/>
                  </a:cubicBezTo>
                  <a:cubicBezTo>
                    <a:pt x="12" y="94"/>
                    <a:pt x="12" y="94"/>
                    <a:pt x="12" y="94"/>
                  </a:cubicBezTo>
                  <a:cubicBezTo>
                    <a:pt x="12" y="92"/>
                    <a:pt x="13" y="91"/>
                    <a:pt x="13" y="90"/>
                  </a:cubicBezTo>
                  <a:cubicBezTo>
                    <a:pt x="14" y="87"/>
                    <a:pt x="14" y="85"/>
                    <a:pt x="14" y="82"/>
                  </a:cubicBezTo>
                  <a:cubicBezTo>
                    <a:pt x="14" y="80"/>
                    <a:pt x="14" y="78"/>
                    <a:pt x="15" y="76"/>
                  </a:cubicBezTo>
                  <a:cubicBezTo>
                    <a:pt x="15" y="75"/>
                    <a:pt x="15" y="74"/>
                    <a:pt x="15" y="73"/>
                  </a:cubicBezTo>
                  <a:cubicBezTo>
                    <a:pt x="16" y="71"/>
                    <a:pt x="16" y="70"/>
                    <a:pt x="17" y="68"/>
                  </a:cubicBezTo>
                  <a:cubicBezTo>
                    <a:pt x="17" y="66"/>
                    <a:pt x="17" y="64"/>
                    <a:pt x="18" y="62"/>
                  </a:cubicBezTo>
                  <a:cubicBezTo>
                    <a:pt x="18" y="62"/>
                    <a:pt x="18" y="61"/>
                    <a:pt x="18" y="61"/>
                  </a:cubicBezTo>
                  <a:cubicBezTo>
                    <a:pt x="19" y="60"/>
                    <a:pt x="19" y="58"/>
                    <a:pt x="20" y="57"/>
                  </a:cubicBezTo>
                  <a:cubicBezTo>
                    <a:pt x="20" y="56"/>
                    <a:pt x="21" y="55"/>
                    <a:pt x="21" y="54"/>
                  </a:cubicBezTo>
                  <a:cubicBezTo>
                    <a:pt x="22" y="52"/>
                    <a:pt x="22" y="50"/>
                    <a:pt x="23" y="48"/>
                  </a:cubicBezTo>
                  <a:cubicBezTo>
                    <a:pt x="23" y="47"/>
                    <a:pt x="24" y="47"/>
                    <a:pt x="24" y="46"/>
                  </a:cubicBezTo>
                  <a:cubicBezTo>
                    <a:pt x="25" y="44"/>
                    <a:pt x="26" y="43"/>
                    <a:pt x="27" y="42"/>
                  </a:cubicBezTo>
                  <a:cubicBezTo>
                    <a:pt x="28" y="40"/>
                    <a:pt x="29" y="39"/>
                    <a:pt x="29" y="38"/>
                  </a:cubicBezTo>
                  <a:cubicBezTo>
                    <a:pt x="31" y="36"/>
                    <a:pt x="32" y="33"/>
                    <a:pt x="33" y="31"/>
                  </a:cubicBezTo>
                  <a:cubicBezTo>
                    <a:pt x="35" y="28"/>
                    <a:pt x="38" y="26"/>
                    <a:pt x="40" y="24"/>
                  </a:cubicBezTo>
                  <a:cubicBezTo>
                    <a:pt x="41" y="24"/>
                    <a:pt x="42" y="23"/>
                    <a:pt x="43" y="22"/>
                  </a:cubicBezTo>
                  <a:cubicBezTo>
                    <a:pt x="44" y="22"/>
                    <a:pt x="45" y="21"/>
                    <a:pt x="46" y="20"/>
                  </a:cubicBezTo>
                  <a:cubicBezTo>
                    <a:pt x="48" y="19"/>
                    <a:pt x="51" y="17"/>
                    <a:pt x="53" y="16"/>
                  </a:cubicBezTo>
                  <a:cubicBezTo>
                    <a:pt x="54" y="15"/>
                    <a:pt x="55" y="14"/>
                    <a:pt x="56" y="14"/>
                  </a:cubicBezTo>
                  <a:cubicBezTo>
                    <a:pt x="57" y="13"/>
                    <a:pt x="59" y="13"/>
                    <a:pt x="61" y="12"/>
                  </a:cubicBezTo>
                  <a:cubicBezTo>
                    <a:pt x="64" y="11"/>
                    <a:pt x="66" y="11"/>
                    <a:pt x="69" y="10"/>
                  </a:cubicBezTo>
                  <a:cubicBezTo>
                    <a:pt x="71" y="9"/>
                    <a:pt x="74" y="9"/>
                    <a:pt x="76" y="9"/>
                  </a:cubicBezTo>
                  <a:cubicBezTo>
                    <a:pt x="78" y="8"/>
                    <a:pt x="80" y="8"/>
                    <a:pt x="81" y="8"/>
                  </a:cubicBezTo>
                  <a:cubicBezTo>
                    <a:pt x="85" y="8"/>
                    <a:pt x="89" y="8"/>
                    <a:pt x="93" y="7"/>
                  </a:cubicBezTo>
                  <a:cubicBezTo>
                    <a:pt x="96" y="6"/>
                    <a:pt x="100" y="6"/>
                    <a:pt x="103" y="6"/>
                  </a:cubicBezTo>
                  <a:cubicBezTo>
                    <a:pt x="107" y="6"/>
                    <a:pt x="110" y="7"/>
                    <a:pt x="114" y="7"/>
                  </a:cubicBezTo>
                  <a:cubicBezTo>
                    <a:pt x="115" y="7"/>
                    <a:pt x="116" y="7"/>
                    <a:pt x="117" y="8"/>
                  </a:cubicBezTo>
                  <a:cubicBezTo>
                    <a:pt x="117" y="8"/>
                    <a:pt x="118" y="8"/>
                    <a:pt x="118" y="8"/>
                  </a:cubicBezTo>
                  <a:cubicBezTo>
                    <a:pt x="121" y="8"/>
                    <a:pt x="123" y="9"/>
                    <a:pt x="125" y="10"/>
                  </a:cubicBezTo>
                  <a:cubicBezTo>
                    <a:pt x="127" y="10"/>
                    <a:pt x="128" y="11"/>
                    <a:pt x="129" y="12"/>
                  </a:cubicBezTo>
                  <a:cubicBezTo>
                    <a:pt x="131" y="13"/>
                    <a:pt x="132" y="14"/>
                    <a:pt x="134" y="15"/>
                  </a:cubicBezTo>
                  <a:cubicBezTo>
                    <a:pt x="135" y="16"/>
                    <a:pt x="137" y="16"/>
                    <a:pt x="139" y="18"/>
                  </a:cubicBezTo>
                  <a:cubicBezTo>
                    <a:pt x="142" y="21"/>
                    <a:pt x="146" y="26"/>
                    <a:pt x="149" y="29"/>
                  </a:cubicBezTo>
                  <a:cubicBezTo>
                    <a:pt x="153" y="33"/>
                    <a:pt x="156" y="36"/>
                    <a:pt x="159" y="40"/>
                  </a:cubicBezTo>
                  <a:cubicBezTo>
                    <a:pt x="160" y="41"/>
                    <a:pt x="160" y="42"/>
                    <a:pt x="161" y="42"/>
                  </a:cubicBezTo>
                  <a:cubicBezTo>
                    <a:pt x="161" y="45"/>
                    <a:pt x="163" y="47"/>
                    <a:pt x="164" y="50"/>
                  </a:cubicBezTo>
                  <a:cubicBezTo>
                    <a:pt x="165" y="52"/>
                    <a:pt x="166" y="54"/>
                    <a:pt x="167" y="56"/>
                  </a:cubicBezTo>
                  <a:cubicBezTo>
                    <a:pt x="168" y="58"/>
                    <a:pt x="169" y="61"/>
                    <a:pt x="170" y="63"/>
                  </a:cubicBezTo>
                  <a:cubicBezTo>
                    <a:pt x="171" y="64"/>
                    <a:pt x="171" y="65"/>
                    <a:pt x="171" y="66"/>
                  </a:cubicBezTo>
                  <a:cubicBezTo>
                    <a:pt x="172" y="68"/>
                    <a:pt x="172" y="69"/>
                    <a:pt x="172" y="70"/>
                  </a:cubicBezTo>
                  <a:cubicBezTo>
                    <a:pt x="172" y="71"/>
                    <a:pt x="173" y="73"/>
                    <a:pt x="173" y="74"/>
                  </a:cubicBezTo>
                  <a:cubicBezTo>
                    <a:pt x="174" y="75"/>
                    <a:pt x="174" y="76"/>
                    <a:pt x="175" y="77"/>
                  </a:cubicBezTo>
                  <a:cubicBezTo>
                    <a:pt x="176" y="80"/>
                    <a:pt x="176" y="83"/>
                    <a:pt x="179" y="85"/>
                  </a:cubicBezTo>
                  <a:cubicBezTo>
                    <a:pt x="179" y="84"/>
                    <a:pt x="180" y="84"/>
                    <a:pt x="181" y="84"/>
                  </a:cubicBezTo>
                  <a:close/>
                  <a:moveTo>
                    <a:pt x="101" y="78"/>
                  </a:moveTo>
                  <a:cubicBezTo>
                    <a:pt x="106" y="69"/>
                    <a:pt x="110" y="59"/>
                    <a:pt x="116" y="50"/>
                  </a:cubicBezTo>
                  <a:cubicBezTo>
                    <a:pt x="116" y="50"/>
                    <a:pt x="115" y="50"/>
                    <a:pt x="115" y="50"/>
                  </a:cubicBezTo>
                  <a:cubicBezTo>
                    <a:pt x="115" y="51"/>
                    <a:pt x="114" y="52"/>
                    <a:pt x="113" y="53"/>
                  </a:cubicBezTo>
                  <a:cubicBezTo>
                    <a:pt x="112" y="55"/>
                    <a:pt x="112" y="56"/>
                    <a:pt x="111" y="57"/>
                  </a:cubicBezTo>
                  <a:cubicBezTo>
                    <a:pt x="110" y="58"/>
                    <a:pt x="109" y="60"/>
                    <a:pt x="107" y="61"/>
                  </a:cubicBezTo>
                  <a:cubicBezTo>
                    <a:pt x="106" y="63"/>
                    <a:pt x="104" y="65"/>
                    <a:pt x="103" y="67"/>
                  </a:cubicBezTo>
                  <a:cubicBezTo>
                    <a:pt x="102" y="69"/>
                    <a:pt x="101" y="71"/>
                    <a:pt x="100" y="73"/>
                  </a:cubicBezTo>
                  <a:cubicBezTo>
                    <a:pt x="99" y="74"/>
                    <a:pt x="99" y="74"/>
                    <a:pt x="99" y="75"/>
                  </a:cubicBezTo>
                  <a:cubicBezTo>
                    <a:pt x="99" y="76"/>
                    <a:pt x="100" y="77"/>
                    <a:pt x="101"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1" name="Freeform 262"/>
            <p:cNvSpPr>
              <a:spLocks/>
            </p:cNvSpPr>
            <p:nvPr/>
          </p:nvSpPr>
          <p:spPr bwMode="auto">
            <a:xfrm>
              <a:off x="6119813" y="3849688"/>
              <a:ext cx="26988" cy="58738"/>
            </a:xfrm>
            <a:custGeom>
              <a:avLst/>
              <a:gdLst>
                <a:gd name="T0" fmla="*/ 3 w 7"/>
                <a:gd name="T1" fmla="*/ 8 h 15"/>
                <a:gd name="T2" fmla="*/ 3 w 7"/>
                <a:gd name="T3" fmla="*/ 5 h 15"/>
                <a:gd name="T4" fmla="*/ 4 w 7"/>
                <a:gd name="T5" fmla="*/ 5 h 15"/>
                <a:gd name="T6" fmla="*/ 6 w 7"/>
                <a:gd name="T7" fmla="*/ 6 h 15"/>
                <a:gd name="T8" fmla="*/ 7 w 7"/>
                <a:gd name="T9" fmla="*/ 9 h 15"/>
                <a:gd name="T10" fmla="*/ 6 w 7"/>
                <a:gd name="T11" fmla="*/ 13 h 15"/>
                <a:gd name="T12" fmla="*/ 4 w 7"/>
                <a:gd name="T13" fmla="*/ 15 h 15"/>
                <a:gd name="T14" fmla="*/ 2 w 7"/>
                <a:gd name="T15" fmla="*/ 14 h 15"/>
                <a:gd name="T16" fmla="*/ 1 w 7"/>
                <a:gd name="T17" fmla="*/ 10 h 15"/>
                <a:gd name="T18" fmla="*/ 0 w 7"/>
                <a:gd name="T19" fmla="*/ 7 h 15"/>
                <a:gd name="T20" fmla="*/ 0 w 7"/>
                <a:gd name="T21" fmla="*/ 7 h 15"/>
                <a:gd name="T22" fmla="*/ 1 w 7"/>
                <a:gd name="T23" fmla="*/ 1 h 15"/>
                <a:gd name="T24" fmla="*/ 3 w 7"/>
                <a:gd name="T25" fmla="*/ 0 h 15"/>
                <a:gd name="T26" fmla="*/ 2 w 7"/>
                <a:gd name="T27" fmla="*/ 3 h 15"/>
                <a:gd name="T28" fmla="*/ 2 w 7"/>
                <a:gd name="T29" fmla="*/ 8 h 15"/>
                <a:gd name="T30" fmla="*/ 3 w 7"/>
                <a:gd name="T31" fmla="*/ 8 h 15"/>
                <a:gd name="T32" fmla="*/ 3 w 7"/>
                <a:gd name="T33" fmla="*/ 12 h 15"/>
                <a:gd name="T34" fmla="*/ 4 w 7"/>
                <a:gd name="T35" fmla="*/ 9 h 15"/>
                <a:gd name="T36" fmla="*/ 3 w 7"/>
                <a:gd name="T37"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5">
                  <a:moveTo>
                    <a:pt x="3" y="8"/>
                  </a:moveTo>
                  <a:cubicBezTo>
                    <a:pt x="3" y="7"/>
                    <a:pt x="3" y="6"/>
                    <a:pt x="3" y="5"/>
                  </a:cubicBezTo>
                  <a:cubicBezTo>
                    <a:pt x="3" y="5"/>
                    <a:pt x="4" y="5"/>
                    <a:pt x="4" y="5"/>
                  </a:cubicBezTo>
                  <a:cubicBezTo>
                    <a:pt x="4" y="6"/>
                    <a:pt x="5" y="6"/>
                    <a:pt x="6" y="6"/>
                  </a:cubicBezTo>
                  <a:cubicBezTo>
                    <a:pt x="7" y="7"/>
                    <a:pt x="7" y="8"/>
                    <a:pt x="7" y="9"/>
                  </a:cubicBezTo>
                  <a:cubicBezTo>
                    <a:pt x="7" y="10"/>
                    <a:pt x="6" y="12"/>
                    <a:pt x="6" y="13"/>
                  </a:cubicBezTo>
                  <a:cubicBezTo>
                    <a:pt x="5" y="14"/>
                    <a:pt x="5" y="14"/>
                    <a:pt x="4" y="15"/>
                  </a:cubicBezTo>
                  <a:cubicBezTo>
                    <a:pt x="4" y="15"/>
                    <a:pt x="3" y="14"/>
                    <a:pt x="2" y="14"/>
                  </a:cubicBezTo>
                  <a:cubicBezTo>
                    <a:pt x="1" y="13"/>
                    <a:pt x="1" y="12"/>
                    <a:pt x="1" y="10"/>
                  </a:cubicBezTo>
                  <a:cubicBezTo>
                    <a:pt x="1" y="9"/>
                    <a:pt x="0" y="8"/>
                    <a:pt x="0" y="7"/>
                  </a:cubicBezTo>
                  <a:cubicBezTo>
                    <a:pt x="0" y="7"/>
                    <a:pt x="0" y="7"/>
                    <a:pt x="0" y="7"/>
                  </a:cubicBezTo>
                  <a:cubicBezTo>
                    <a:pt x="0" y="5"/>
                    <a:pt x="0" y="3"/>
                    <a:pt x="1" y="1"/>
                  </a:cubicBezTo>
                  <a:cubicBezTo>
                    <a:pt x="1" y="0"/>
                    <a:pt x="2" y="0"/>
                    <a:pt x="3" y="0"/>
                  </a:cubicBezTo>
                  <a:cubicBezTo>
                    <a:pt x="3" y="1"/>
                    <a:pt x="3" y="2"/>
                    <a:pt x="2" y="3"/>
                  </a:cubicBezTo>
                  <a:cubicBezTo>
                    <a:pt x="1" y="5"/>
                    <a:pt x="2" y="6"/>
                    <a:pt x="2" y="8"/>
                  </a:cubicBezTo>
                  <a:cubicBezTo>
                    <a:pt x="2" y="8"/>
                    <a:pt x="2" y="8"/>
                    <a:pt x="3" y="8"/>
                  </a:cubicBezTo>
                  <a:cubicBezTo>
                    <a:pt x="3" y="10"/>
                    <a:pt x="2" y="11"/>
                    <a:pt x="3" y="12"/>
                  </a:cubicBezTo>
                  <a:cubicBezTo>
                    <a:pt x="5" y="11"/>
                    <a:pt x="5" y="10"/>
                    <a:pt x="4" y="9"/>
                  </a:cubicBezTo>
                  <a:cubicBezTo>
                    <a:pt x="4" y="9"/>
                    <a:pt x="3" y="9"/>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2" name="Freeform 263"/>
            <p:cNvSpPr>
              <a:spLocks noEditPoints="1"/>
            </p:cNvSpPr>
            <p:nvPr/>
          </p:nvSpPr>
          <p:spPr bwMode="auto">
            <a:xfrm>
              <a:off x="6181725" y="3849688"/>
              <a:ext cx="31750" cy="47625"/>
            </a:xfrm>
            <a:custGeom>
              <a:avLst/>
              <a:gdLst>
                <a:gd name="T0" fmla="*/ 8 w 8"/>
                <a:gd name="T1" fmla="*/ 6 h 12"/>
                <a:gd name="T2" fmla="*/ 6 w 8"/>
                <a:gd name="T3" fmla="*/ 11 h 12"/>
                <a:gd name="T4" fmla="*/ 5 w 8"/>
                <a:gd name="T5" fmla="*/ 12 h 12"/>
                <a:gd name="T6" fmla="*/ 3 w 8"/>
                <a:gd name="T7" fmla="*/ 11 h 12"/>
                <a:gd name="T8" fmla="*/ 1 w 8"/>
                <a:gd name="T9" fmla="*/ 4 h 12"/>
                <a:gd name="T10" fmla="*/ 5 w 8"/>
                <a:gd name="T11" fmla="*/ 1 h 12"/>
                <a:gd name="T12" fmla="*/ 8 w 8"/>
                <a:gd name="T13" fmla="*/ 6 h 12"/>
                <a:gd name="T14" fmla="*/ 4 w 8"/>
                <a:gd name="T15" fmla="*/ 3 h 12"/>
                <a:gd name="T16" fmla="*/ 3 w 8"/>
                <a:gd name="T17" fmla="*/ 5 h 12"/>
                <a:gd name="T18" fmla="*/ 3 w 8"/>
                <a:gd name="T19" fmla="*/ 8 h 12"/>
                <a:gd name="T20" fmla="*/ 5 w 8"/>
                <a:gd name="T21" fmla="*/ 9 h 12"/>
                <a:gd name="T22" fmla="*/ 5 w 8"/>
                <a:gd name="T23" fmla="*/ 7 h 12"/>
                <a:gd name="T24" fmla="*/ 4 w 8"/>
                <a:gd name="T25"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2">
                  <a:moveTo>
                    <a:pt x="8" y="6"/>
                  </a:moveTo>
                  <a:cubicBezTo>
                    <a:pt x="7" y="8"/>
                    <a:pt x="7" y="9"/>
                    <a:pt x="6" y="11"/>
                  </a:cubicBezTo>
                  <a:cubicBezTo>
                    <a:pt x="6" y="12"/>
                    <a:pt x="5" y="12"/>
                    <a:pt x="5" y="12"/>
                  </a:cubicBezTo>
                  <a:cubicBezTo>
                    <a:pt x="4" y="12"/>
                    <a:pt x="3" y="12"/>
                    <a:pt x="3" y="11"/>
                  </a:cubicBezTo>
                  <a:cubicBezTo>
                    <a:pt x="1" y="9"/>
                    <a:pt x="0" y="6"/>
                    <a:pt x="1" y="4"/>
                  </a:cubicBezTo>
                  <a:cubicBezTo>
                    <a:pt x="1" y="2"/>
                    <a:pt x="3" y="0"/>
                    <a:pt x="5" y="1"/>
                  </a:cubicBezTo>
                  <a:cubicBezTo>
                    <a:pt x="8" y="2"/>
                    <a:pt x="8" y="4"/>
                    <a:pt x="8" y="6"/>
                  </a:cubicBezTo>
                  <a:close/>
                  <a:moveTo>
                    <a:pt x="4" y="3"/>
                  </a:moveTo>
                  <a:cubicBezTo>
                    <a:pt x="4" y="3"/>
                    <a:pt x="3" y="4"/>
                    <a:pt x="3" y="5"/>
                  </a:cubicBezTo>
                  <a:cubicBezTo>
                    <a:pt x="3" y="6"/>
                    <a:pt x="3" y="7"/>
                    <a:pt x="3" y="8"/>
                  </a:cubicBezTo>
                  <a:cubicBezTo>
                    <a:pt x="3" y="9"/>
                    <a:pt x="4" y="10"/>
                    <a:pt x="5" y="9"/>
                  </a:cubicBezTo>
                  <a:cubicBezTo>
                    <a:pt x="5" y="9"/>
                    <a:pt x="5" y="8"/>
                    <a:pt x="5" y="7"/>
                  </a:cubicBezTo>
                  <a:cubicBezTo>
                    <a:pt x="6" y="5"/>
                    <a:pt x="6" y="4"/>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3" name="Freeform 264"/>
            <p:cNvSpPr>
              <a:spLocks/>
            </p:cNvSpPr>
            <p:nvPr/>
          </p:nvSpPr>
          <p:spPr bwMode="auto">
            <a:xfrm>
              <a:off x="6288088" y="3836988"/>
              <a:ext cx="31750" cy="47625"/>
            </a:xfrm>
            <a:custGeom>
              <a:avLst/>
              <a:gdLst>
                <a:gd name="T0" fmla="*/ 5 w 8"/>
                <a:gd name="T1" fmla="*/ 6 h 12"/>
                <a:gd name="T2" fmla="*/ 7 w 8"/>
                <a:gd name="T3" fmla="*/ 9 h 12"/>
                <a:gd name="T4" fmla="*/ 2 w 8"/>
                <a:gd name="T5" fmla="*/ 7 h 12"/>
                <a:gd name="T6" fmla="*/ 3 w 8"/>
                <a:gd name="T7" fmla="*/ 10 h 12"/>
                <a:gd name="T8" fmla="*/ 2 w 8"/>
                <a:gd name="T9" fmla="*/ 12 h 12"/>
                <a:gd name="T10" fmla="*/ 1 w 8"/>
                <a:gd name="T11" fmla="*/ 11 h 12"/>
                <a:gd name="T12" fmla="*/ 0 w 8"/>
                <a:gd name="T13" fmla="*/ 7 h 12"/>
                <a:gd name="T14" fmla="*/ 1 w 8"/>
                <a:gd name="T15" fmla="*/ 2 h 12"/>
                <a:gd name="T16" fmla="*/ 4 w 8"/>
                <a:gd name="T17" fmla="*/ 1 h 12"/>
                <a:gd name="T18" fmla="*/ 5 w 8"/>
                <a:gd name="T1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2">
                  <a:moveTo>
                    <a:pt x="5" y="6"/>
                  </a:moveTo>
                  <a:cubicBezTo>
                    <a:pt x="6" y="7"/>
                    <a:pt x="8" y="7"/>
                    <a:pt x="7" y="9"/>
                  </a:cubicBezTo>
                  <a:cubicBezTo>
                    <a:pt x="5" y="10"/>
                    <a:pt x="4" y="7"/>
                    <a:pt x="2" y="7"/>
                  </a:cubicBezTo>
                  <a:cubicBezTo>
                    <a:pt x="2" y="9"/>
                    <a:pt x="3" y="9"/>
                    <a:pt x="3" y="10"/>
                  </a:cubicBezTo>
                  <a:cubicBezTo>
                    <a:pt x="3" y="11"/>
                    <a:pt x="2" y="11"/>
                    <a:pt x="2" y="12"/>
                  </a:cubicBezTo>
                  <a:cubicBezTo>
                    <a:pt x="1" y="12"/>
                    <a:pt x="1" y="11"/>
                    <a:pt x="1" y="11"/>
                  </a:cubicBezTo>
                  <a:cubicBezTo>
                    <a:pt x="0" y="10"/>
                    <a:pt x="0" y="8"/>
                    <a:pt x="0" y="7"/>
                  </a:cubicBezTo>
                  <a:cubicBezTo>
                    <a:pt x="0" y="6"/>
                    <a:pt x="0" y="4"/>
                    <a:pt x="1" y="2"/>
                  </a:cubicBezTo>
                  <a:cubicBezTo>
                    <a:pt x="1" y="1"/>
                    <a:pt x="3" y="0"/>
                    <a:pt x="4" y="1"/>
                  </a:cubicBezTo>
                  <a:cubicBezTo>
                    <a:pt x="6" y="3"/>
                    <a:pt x="6" y="5"/>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4" name="Freeform 265"/>
            <p:cNvSpPr>
              <a:spLocks noEditPoints="1"/>
            </p:cNvSpPr>
            <p:nvPr/>
          </p:nvSpPr>
          <p:spPr bwMode="auto">
            <a:xfrm>
              <a:off x="6221413" y="3844926"/>
              <a:ext cx="31750" cy="39688"/>
            </a:xfrm>
            <a:custGeom>
              <a:avLst/>
              <a:gdLst>
                <a:gd name="T0" fmla="*/ 0 w 8"/>
                <a:gd name="T1" fmla="*/ 10 h 10"/>
                <a:gd name="T2" fmla="*/ 0 w 8"/>
                <a:gd name="T3" fmla="*/ 9 h 10"/>
                <a:gd name="T4" fmla="*/ 1 w 8"/>
                <a:gd name="T5" fmla="*/ 7 h 10"/>
                <a:gd name="T6" fmla="*/ 0 w 8"/>
                <a:gd name="T7" fmla="*/ 2 h 10"/>
                <a:gd name="T8" fmla="*/ 1 w 8"/>
                <a:gd name="T9" fmla="*/ 0 h 10"/>
                <a:gd name="T10" fmla="*/ 3 w 8"/>
                <a:gd name="T11" fmla="*/ 0 h 10"/>
                <a:gd name="T12" fmla="*/ 4 w 8"/>
                <a:gd name="T13" fmla="*/ 0 h 10"/>
                <a:gd name="T14" fmla="*/ 7 w 8"/>
                <a:gd name="T15" fmla="*/ 2 h 10"/>
                <a:gd name="T16" fmla="*/ 6 w 8"/>
                <a:gd name="T17" fmla="*/ 7 h 10"/>
                <a:gd name="T18" fmla="*/ 3 w 8"/>
                <a:gd name="T19" fmla="*/ 9 h 10"/>
                <a:gd name="T20" fmla="*/ 0 w 8"/>
                <a:gd name="T21" fmla="*/ 10 h 10"/>
                <a:gd name="T22" fmla="*/ 2 w 8"/>
                <a:gd name="T23" fmla="*/ 2 h 10"/>
                <a:gd name="T24" fmla="*/ 3 w 8"/>
                <a:gd name="T25" fmla="*/ 7 h 10"/>
                <a:gd name="T26" fmla="*/ 5 w 8"/>
                <a:gd name="T27" fmla="*/ 6 h 10"/>
                <a:gd name="T28" fmla="*/ 4 w 8"/>
                <a:gd name="T29" fmla="*/ 2 h 10"/>
                <a:gd name="T30" fmla="*/ 2 w 8"/>
                <a:gd name="T31"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0" y="10"/>
                  </a:moveTo>
                  <a:cubicBezTo>
                    <a:pt x="0" y="9"/>
                    <a:pt x="0" y="9"/>
                    <a:pt x="0" y="9"/>
                  </a:cubicBezTo>
                  <a:cubicBezTo>
                    <a:pt x="1" y="8"/>
                    <a:pt x="1" y="8"/>
                    <a:pt x="1" y="7"/>
                  </a:cubicBezTo>
                  <a:cubicBezTo>
                    <a:pt x="0" y="6"/>
                    <a:pt x="0" y="4"/>
                    <a:pt x="0" y="2"/>
                  </a:cubicBezTo>
                  <a:cubicBezTo>
                    <a:pt x="0" y="1"/>
                    <a:pt x="0" y="0"/>
                    <a:pt x="1" y="0"/>
                  </a:cubicBezTo>
                  <a:cubicBezTo>
                    <a:pt x="2" y="0"/>
                    <a:pt x="3" y="0"/>
                    <a:pt x="3" y="0"/>
                  </a:cubicBezTo>
                  <a:cubicBezTo>
                    <a:pt x="4" y="0"/>
                    <a:pt x="4" y="0"/>
                    <a:pt x="4" y="0"/>
                  </a:cubicBezTo>
                  <a:cubicBezTo>
                    <a:pt x="6" y="0"/>
                    <a:pt x="7" y="1"/>
                    <a:pt x="7" y="2"/>
                  </a:cubicBezTo>
                  <a:cubicBezTo>
                    <a:pt x="8" y="4"/>
                    <a:pt x="7" y="6"/>
                    <a:pt x="6" y="7"/>
                  </a:cubicBezTo>
                  <a:cubicBezTo>
                    <a:pt x="5" y="8"/>
                    <a:pt x="4" y="9"/>
                    <a:pt x="3" y="9"/>
                  </a:cubicBezTo>
                  <a:cubicBezTo>
                    <a:pt x="3" y="10"/>
                    <a:pt x="1" y="10"/>
                    <a:pt x="0" y="10"/>
                  </a:cubicBezTo>
                  <a:close/>
                  <a:moveTo>
                    <a:pt x="2" y="2"/>
                  </a:moveTo>
                  <a:cubicBezTo>
                    <a:pt x="2" y="4"/>
                    <a:pt x="3" y="5"/>
                    <a:pt x="3" y="7"/>
                  </a:cubicBezTo>
                  <a:cubicBezTo>
                    <a:pt x="4" y="7"/>
                    <a:pt x="4" y="6"/>
                    <a:pt x="5" y="6"/>
                  </a:cubicBezTo>
                  <a:cubicBezTo>
                    <a:pt x="5" y="5"/>
                    <a:pt x="5" y="3"/>
                    <a:pt x="4" y="2"/>
                  </a:cubicBezTo>
                  <a:cubicBezTo>
                    <a:pt x="4" y="2"/>
                    <a:pt x="3"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5" name="Freeform 266"/>
            <p:cNvSpPr>
              <a:spLocks noEditPoints="1"/>
            </p:cNvSpPr>
            <p:nvPr/>
          </p:nvSpPr>
          <p:spPr bwMode="auto">
            <a:xfrm>
              <a:off x="6154738" y="3852863"/>
              <a:ext cx="23813" cy="44450"/>
            </a:xfrm>
            <a:custGeom>
              <a:avLst/>
              <a:gdLst>
                <a:gd name="T0" fmla="*/ 3 w 6"/>
                <a:gd name="T1" fmla="*/ 0 h 11"/>
                <a:gd name="T2" fmla="*/ 6 w 6"/>
                <a:gd name="T3" fmla="*/ 8 h 11"/>
                <a:gd name="T4" fmla="*/ 3 w 6"/>
                <a:gd name="T5" fmla="*/ 11 h 11"/>
                <a:gd name="T6" fmla="*/ 1 w 6"/>
                <a:gd name="T7" fmla="*/ 10 h 11"/>
                <a:gd name="T8" fmla="*/ 1 w 6"/>
                <a:gd name="T9" fmla="*/ 3 h 11"/>
                <a:gd name="T10" fmla="*/ 1 w 6"/>
                <a:gd name="T11" fmla="*/ 2 h 11"/>
                <a:gd name="T12" fmla="*/ 3 w 6"/>
                <a:gd name="T13" fmla="*/ 0 h 11"/>
                <a:gd name="T14" fmla="*/ 3 w 6"/>
                <a:gd name="T15" fmla="*/ 3 h 11"/>
                <a:gd name="T16" fmla="*/ 4 w 6"/>
                <a:gd name="T17" fmla="*/ 8 h 11"/>
                <a:gd name="T18" fmla="*/ 3 w 6"/>
                <a:gd name="T1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1">
                  <a:moveTo>
                    <a:pt x="3" y="0"/>
                  </a:moveTo>
                  <a:cubicBezTo>
                    <a:pt x="6" y="2"/>
                    <a:pt x="6" y="5"/>
                    <a:pt x="6" y="8"/>
                  </a:cubicBezTo>
                  <a:cubicBezTo>
                    <a:pt x="6" y="10"/>
                    <a:pt x="5" y="11"/>
                    <a:pt x="3" y="11"/>
                  </a:cubicBezTo>
                  <a:cubicBezTo>
                    <a:pt x="3" y="11"/>
                    <a:pt x="2" y="10"/>
                    <a:pt x="1" y="10"/>
                  </a:cubicBezTo>
                  <a:cubicBezTo>
                    <a:pt x="1" y="7"/>
                    <a:pt x="0" y="5"/>
                    <a:pt x="1" y="3"/>
                  </a:cubicBezTo>
                  <a:cubicBezTo>
                    <a:pt x="1" y="2"/>
                    <a:pt x="1" y="2"/>
                    <a:pt x="1" y="2"/>
                  </a:cubicBezTo>
                  <a:cubicBezTo>
                    <a:pt x="1" y="1"/>
                    <a:pt x="2" y="0"/>
                    <a:pt x="3" y="0"/>
                  </a:cubicBezTo>
                  <a:close/>
                  <a:moveTo>
                    <a:pt x="3" y="3"/>
                  </a:moveTo>
                  <a:cubicBezTo>
                    <a:pt x="2" y="8"/>
                    <a:pt x="2" y="8"/>
                    <a:pt x="4" y="8"/>
                  </a:cubicBezTo>
                  <a:cubicBezTo>
                    <a:pt x="3" y="6"/>
                    <a:pt x="4" y="5"/>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6" name="Freeform 267"/>
            <p:cNvSpPr>
              <a:spLocks/>
            </p:cNvSpPr>
            <p:nvPr/>
          </p:nvSpPr>
          <p:spPr bwMode="auto">
            <a:xfrm>
              <a:off x="6257925" y="3836988"/>
              <a:ext cx="26988" cy="52388"/>
            </a:xfrm>
            <a:custGeom>
              <a:avLst/>
              <a:gdLst>
                <a:gd name="T0" fmla="*/ 7 w 7"/>
                <a:gd name="T1" fmla="*/ 10 h 13"/>
                <a:gd name="T2" fmla="*/ 7 w 7"/>
                <a:gd name="T3" fmla="*/ 11 h 13"/>
                <a:gd name="T4" fmla="*/ 6 w 7"/>
                <a:gd name="T5" fmla="*/ 12 h 13"/>
                <a:gd name="T6" fmla="*/ 1 w 7"/>
                <a:gd name="T7" fmla="*/ 10 h 13"/>
                <a:gd name="T8" fmla="*/ 0 w 7"/>
                <a:gd name="T9" fmla="*/ 7 h 13"/>
                <a:gd name="T10" fmla="*/ 1 w 7"/>
                <a:gd name="T11" fmla="*/ 2 h 13"/>
                <a:gd name="T12" fmla="*/ 3 w 7"/>
                <a:gd name="T13" fmla="*/ 1 h 13"/>
                <a:gd name="T14" fmla="*/ 2 w 7"/>
                <a:gd name="T15" fmla="*/ 5 h 13"/>
                <a:gd name="T16" fmla="*/ 3 w 7"/>
                <a:gd name="T17" fmla="*/ 5 h 13"/>
                <a:gd name="T18" fmla="*/ 6 w 7"/>
                <a:gd name="T19" fmla="*/ 3 h 13"/>
                <a:gd name="T20" fmla="*/ 6 w 7"/>
                <a:gd name="T21" fmla="*/ 5 h 13"/>
                <a:gd name="T22" fmla="*/ 3 w 7"/>
                <a:gd name="T23" fmla="*/ 8 h 13"/>
                <a:gd name="T24" fmla="*/ 3 w 7"/>
                <a:gd name="T25" fmla="*/ 9 h 13"/>
                <a:gd name="T26" fmla="*/ 5 w 7"/>
                <a:gd name="T27" fmla="*/ 10 h 13"/>
                <a:gd name="T28" fmla="*/ 7 w 7"/>
                <a:gd name="T2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13">
                  <a:moveTo>
                    <a:pt x="7" y="10"/>
                  </a:moveTo>
                  <a:cubicBezTo>
                    <a:pt x="7" y="10"/>
                    <a:pt x="7" y="11"/>
                    <a:pt x="7" y="11"/>
                  </a:cubicBezTo>
                  <a:cubicBezTo>
                    <a:pt x="6" y="12"/>
                    <a:pt x="6" y="12"/>
                    <a:pt x="6" y="12"/>
                  </a:cubicBezTo>
                  <a:cubicBezTo>
                    <a:pt x="4" y="13"/>
                    <a:pt x="2" y="12"/>
                    <a:pt x="1" y="10"/>
                  </a:cubicBezTo>
                  <a:cubicBezTo>
                    <a:pt x="1" y="9"/>
                    <a:pt x="0" y="8"/>
                    <a:pt x="0" y="7"/>
                  </a:cubicBezTo>
                  <a:cubicBezTo>
                    <a:pt x="0" y="5"/>
                    <a:pt x="1" y="3"/>
                    <a:pt x="1" y="2"/>
                  </a:cubicBezTo>
                  <a:cubicBezTo>
                    <a:pt x="2" y="0"/>
                    <a:pt x="3" y="0"/>
                    <a:pt x="3" y="1"/>
                  </a:cubicBezTo>
                  <a:cubicBezTo>
                    <a:pt x="3" y="3"/>
                    <a:pt x="2" y="4"/>
                    <a:pt x="2" y="5"/>
                  </a:cubicBezTo>
                  <a:cubicBezTo>
                    <a:pt x="2" y="5"/>
                    <a:pt x="3" y="5"/>
                    <a:pt x="3" y="5"/>
                  </a:cubicBezTo>
                  <a:cubicBezTo>
                    <a:pt x="3" y="3"/>
                    <a:pt x="5" y="3"/>
                    <a:pt x="6" y="3"/>
                  </a:cubicBezTo>
                  <a:cubicBezTo>
                    <a:pt x="6" y="4"/>
                    <a:pt x="6" y="4"/>
                    <a:pt x="6" y="5"/>
                  </a:cubicBezTo>
                  <a:cubicBezTo>
                    <a:pt x="5" y="6"/>
                    <a:pt x="4" y="7"/>
                    <a:pt x="3" y="8"/>
                  </a:cubicBezTo>
                  <a:cubicBezTo>
                    <a:pt x="2" y="8"/>
                    <a:pt x="2" y="9"/>
                    <a:pt x="3" y="9"/>
                  </a:cubicBezTo>
                  <a:cubicBezTo>
                    <a:pt x="4" y="10"/>
                    <a:pt x="4" y="11"/>
                    <a:pt x="5" y="10"/>
                  </a:cubicBezTo>
                  <a:cubicBezTo>
                    <a:pt x="6" y="9"/>
                    <a:pt x="6"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7" name="Freeform 268"/>
            <p:cNvSpPr>
              <a:spLocks noEditPoints="1"/>
            </p:cNvSpPr>
            <p:nvPr/>
          </p:nvSpPr>
          <p:spPr bwMode="auto">
            <a:xfrm>
              <a:off x="6394450" y="4002088"/>
              <a:ext cx="28575" cy="44450"/>
            </a:xfrm>
            <a:custGeom>
              <a:avLst/>
              <a:gdLst>
                <a:gd name="T0" fmla="*/ 7 w 7"/>
                <a:gd name="T1" fmla="*/ 4 h 11"/>
                <a:gd name="T2" fmla="*/ 5 w 7"/>
                <a:gd name="T3" fmla="*/ 10 h 11"/>
                <a:gd name="T4" fmla="*/ 4 w 7"/>
                <a:gd name="T5" fmla="*/ 11 h 11"/>
                <a:gd name="T6" fmla="*/ 2 w 7"/>
                <a:gd name="T7" fmla="*/ 10 h 11"/>
                <a:gd name="T8" fmla="*/ 1 w 7"/>
                <a:gd name="T9" fmla="*/ 3 h 11"/>
                <a:gd name="T10" fmla="*/ 4 w 7"/>
                <a:gd name="T11" fmla="*/ 0 h 11"/>
                <a:gd name="T12" fmla="*/ 7 w 7"/>
                <a:gd name="T13" fmla="*/ 2 h 11"/>
                <a:gd name="T14" fmla="*/ 7 w 7"/>
                <a:gd name="T15" fmla="*/ 4 h 11"/>
                <a:gd name="T16" fmla="*/ 4 w 7"/>
                <a:gd name="T17" fmla="*/ 2 h 11"/>
                <a:gd name="T18" fmla="*/ 3 w 7"/>
                <a:gd name="T19" fmla="*/ 8 h 11"/>
                <a:gd name="T20" fmla="*/ 4 w 7"/>
                <a:gd name="T21" fmla="*/ 9 h 11"/>
                <a:gd name="T22" fmla="*/ 5 w 7"/>
                <a:gd name="T23" fmla="*/ 6 h 11"/>
                <a:gd name="T24" fmla="*/ 4 w 7"/>
                <a:gd name="T2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11">
                  <a:moveTo>
                    <a:pt x="7" y="4"/>
                  </a:moveTo>
                  <a:cubicBezTo>
                    <a:pt x="7" y="6"/>
                    <a:pt x="6" y="8"/>
                    <a:pt x="5" y="10"/>
                  </a:cubicBezTo>
                  <a:cubicBezTo>
                    <a:pt x="5" y="10"/>
                    <a:pt x="4" y="11"/>
                    <a:pt x="4" y="11"/>
                  </a:cubicBezTo>
                  <a:cubicBezTo>
                    <a:pt x="3" y="11"/>
                    <a:pt x="2" y="11"/>
                    <a:pt x="2" y="10"/>
                  </a:cubicBezTo>
                  <a:cubicBezTo>
                    <a:pt x="1" y="8"/>
                    <a:pt x="0" y="5"/>
                    <a:pt x="1" y="3"/>
                  </a:cubicBezTo>
                  <a:cubicBezTo>
                    <a:pt x="1" y="1"/>
                    <a:pt x="2" y="0"/>
                    <a:pt x="4" y="0"/>
                  </a:cubicBezTo>
                  <a:cubicBezTo>
                    <a:pt x="5" y="0"/>
                    <a:pt x="6" y="0"/>
                    <a:pt x="7" y="2"/>
                  </a:cubicBezTo>
                  <a:cubicBezTo>
                    <a:pt x="7" y="2"/>
                    <a:pt x="7" y="3"/>
                    <a:pt x="7" y="4"/>
                  </a:cubicBezTo>
                  <a:close/>
                  <a:moveTo>
                    <a:pt x="4" y="2"/>
                  </a:moveTo>
                  <a:cubicBezTo>
                    <a:pt x="2" y="3"/>
                    <a:pt x="2" y="6"/>
                    <a:pt x="3" y="8"/>
                  </a:cubicBezTo>
                  <a:cubicBezTo>
                    <a:pt x="3" y="8"/>
                    <a:pt x="4" y="8"/>
                    <a:pt x="4" y="9"/>
                  </a:cubicBezTo>
                  <a:cubicBezTo>
                    <a:pt x="4" y="8"/>
                    <a:pt x="4" y="7"/>
                    <a:pt x="5" y="6"/>
                  </a:cubicBezTo>
                  <a:cubicBezTo>
                    <a:pt x="6" y="5"/>
                    <a:pt x="5"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8" name="Freeform 269"/>
            <p:cNvSpPr>
              <a:spLocks/>
            </p:cNvSpPr>
            <p:nvPr/>
          </p:nvSpPr>
          <p:spPr bwMode="auto">
            <a:xfrm>
              <a:off x="6508750" y="3975101"/>
              <a:ext cx="42863" cy="50800"/>
            </a:xfrm>
            <a:custGeom>
              <a:avLst/>
              <a:gdLst>
                <a:gd name="T0" fmla="*/ 6 w 11"/>
                <a:gd name="T1" fmla="*/ 13 h 13"/>
                <a:gd name="T2" fmla="*/ 6 w 11"/>
                <a:gd name="T3" fmla="*/ 8 h 13"/>
                <a:gd name="T4" fmla="*/ 5 w 11"/>
                <a:gd name="T5" fmla="*/ 5 h 13"/>
                <a:gd name="T6" fmla="*/ 2 w 11"/>
                <a:gd name="T7" fmla="*/ 4 h 13"/>
                <a:gd name="T8" fmla="*/ 0 w 11"/>
                <a:gd name="T9" fmla="*/ 3 h 13"/>
                <a:gd name="T10" fmla="*/ 5 w 11"/>
                <a:gd name="T11" fmla="*/ 1 h 13"/>
                <a:gd name="T12" fmla="*/ 8 w 11"/>
                <a:gd name="T13" fmla="*/ 1 h 13"/>
                <a:gd name="T14" fmla="*/ 11 w 11"/>
                <a:gd name="T15" fmla="*/ 0 h 13"/>
                <a:gd name="T16" fmla="*/ 7 w 11"/>
                <a:gd name="T17" fmla="*/ 3 h 13"/>
                <a:gd name="T18" fmla="*/ 7 w 11"/>
                <a:gd name="T19" fmla="*/ 5 h 13"/>
                <a:gd name="T20" fmla="*/ 8 w 11"/>
                <a:gd name="T21" fmla="*/ 9 h 13"/>
                <a:gd name="T22" fmla="*/ 8 w 11"/>
                <a:gd name="T23" fmla="*/ 10 h 13"/>
                <a:gd name="T24" fmla="*/ 6 w 11"/>
                <a:gd name="T2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3">
                  <a:moveTo>
                    <a:pt x="6" y="13"/>
                  </a:moveTo>
                  <a:cubicBezTo>
                    <a:pt x="6" y="11"/>
                    <a:pt x="6" y="10"/>
                    <a:pt x="6" y="8"/>
                  </a:cubicBezTo>
                  <a:cubicBezTo>
                    <a:pt x="5" y="7"/>
                    <a:pt x="5" y="6"/>
                    <a:pt x="5" y="5"/>
                  </a:cubicBezTo>
                  <a:cubicBezTo>
                    <a:pt x="5" y="4"/>
                    <a:pt x="3" y="3"/>
                    <a:pt x="2" y="4"/>
                  </a:cubicBezTo>
                  <a:cubicBezTo>
                    <a:pt x="1" y="5"/>
                    <a:pt x="0" y="4"/>
                    <a:pt x="0" y="3"/>
                  </a:cubicBezTo>
                  <a:cubicBezTo>
                    <a:pt x="1" y="2"/>
                    <a:pt x="3" y="1"/>
                    <a:pt x="5" y="1"/>
                  </a:cubicBezTo>
                  <a:cubicBezTo>
                    <a:pt x="6" y="1"/>
                    <a:pt x="7" y="1"/>
                    <a:pt x="8" y="1"/>
                  </a:cubicBezTo>
                  <a:cubicBezTo>
                    <a:pt x="9" y="0"/>
                    <a:pt x="10" y="0"/>
                    <a:pt x="11" y="0"/>
                  </a:cubicBezTo>
                  <a:cubicBezTo>
                    <a:pt x="11" y="2"/>
                    <a:pt x="11" y="3"/>
                    <a:pt x="7" y="3"/>
                  </a:cubicBezTo>
                  <a:cubicBezTo>
                    <a:pt x="7" y="4"/>
                    <a:pt x="7" y="4"/>
                    <a:pt x="7" y="5"/>
                  </a:cubicBezTo>
                  <a:cubicBezTo>
                    <a:pt x="8" y="7"/>
                    <a:pt x="8" y="8"/>
                    <a:pt x="8" y="9"/>
                  </a:cubicBezTo>
                  <a:cubicBezTo>
                    <a:pt x="8" y="9"/>
                    <a:pt x="8" y="10"/>
                    <a:pt x="8" y="10"/>
                  </a:cubicBezTo>
                  <a:cubicBezTo>
                    <a:pt x="9" y="12"/>
                    <a:pt x="8" y="13"/>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9" name="Freeform 270"/>
            <p:cNvSpPr>
              <a:spLocks/>
            </p:cNvSpPr>
            <p:nvPr/>
          </p:nvSpPr>
          <p:spPr bwMode="auto">
            <a:xfrm>
              <a:off x="6340475" y="3994151"/>
              <a:ext cx="26988" cy="52388"/>
            </a:xfrm>
            <a:custGeom>
              <a:avLst/>
              <a:gdLst>
                <a:gd name="T0" fmla="*/ 2 w 7"/>
                <a:gd name="T1" fmla="*/ 8 h 13"/>
                <a:gd name="T2" fmla="*/ 2 w 7"/>
                <a:gd name="T3" fmla="*/ 5 h 13"/>
                <a:gd name="T4" fmla="*/ 4 w 7"/>
                <a:gd name="T5" fmla="*/ 6 h 13"/>
                <a:gd name="T6" fmla="*/ 5 w 7"/>
                <a:gd name="T7" fmla="*/ 6 h 13"/>
                <a:gd name="T8" fmla="*/ 6 w 7"/>
                <a:gd name="T9" fmla="*/ 9 h 13"/>
                <a:gd name="T10" fmla="*/ 5 w 7"/>
                <a:gd name="T11" fmla="*/ 13 h 13"/>
                <a:gd name="T12" fmla="*/ 1 w 7"/>
                <a:gd name="T13" fmla="*/ 13 h 13"/>
                <a:gd name="T14" fmla="*/ 0 w 7"/>
                <a:gd name="T15" fmla="*/ 9 h 13"/>
                <a:gd name="T16" fmla="*/ 0 w 7"/>
                <a:gd name="T17" fmla="*/ 5 h 13"/>
                <a:gd name="T18" fmla="*/ 1 w 7"/>
                <a:gd name="T19" fmla="*/ 2 h 13"/>
                <a:gd name="T20" fmla="*/ 3 w 7"/>
                <a:gd name="T21" fmla="*/ 0 h 13"/>
                <a:gd name="T22" fmla="*/ 3 w 7"/>
                <a:gd name="T23" fmla="*/ 2 h 13"/>
                <a:gd name="T24" fmla="*/ 1 w 7"/>
                <a:gd name="T25" fmla="*/ 8 h 13"/>
                <a:gd name="T26" fmla="*/ 2 w 7"/>
                <a:gd name="T27" fmla="*/ 8 h 13"/>
                <a:gd name="T28" fmla="*/ 2 w 7"/>
                <a:gd name="T29" fmla="*/ 12 h 13"/>
                <a:gd name="T30" fmla="*/ 3 w 7"/>
                <a:gd name="T31" fmla="*/ 12 h 13"/>
                <a:gd name="T32" fmla="*/ 4 w 7"/>
                <a:gd name="T33" fmla="*/ 9 h 13"/>
                <a:gd name="T34" fmla="*/ 2 w 7"/>
                <a:gd name="T35"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 h="13">
                  <a:moveTo>
                    <a:pt x="2" y="8"/>
                  </a:moveTo>
                  <a:cubicBezTo>
                    <a:pt x="2" y="7"/>
                    <a:pt x="2" y="6"/>
                    <a:pt x="2" y="5"/>
                  </a:cubicBezTo>
                  <a:cubicBezTo>
                    <a:pt x="3" y="5"/>
                    <a:pt x="3" y="5"/>
                    <a:pt x="4" y="6"/>
                  </a:cubicBezTo>
                  <a:cubicBezTo>
                    <a:pt x="4" y="6"/>
                    <a:pt x="4" y="6"/>
                    <a:pt x="5" y="6"/>
                  </a:cubicBezTo>
                  <a:cubicBezTo>
                    <a:pt x="6" y="7"/>
                    <a:pt x="7" y="8"/>
                    <a:pt x="6" y="9"/>
                  </a:cubicBezTo>
                  <a:cubicBezTo>
                    <a:pt x="6" y="11"/>
                    <a:pt x="5" y="12"/>
                    <a:pt x="5" y="13"/>
                  </a:cubicBezTo>
                  <a:cubicBezTo>
                    <a:pt x="3" y="13"/>
                    <a:pt x="2" y="13"/>
                    <a:pt x="1" y="13"/>
                  </a:cubicBezTo>
                  <a:cubicBezTo>
                    <a:pt x="0" y="12"/>
                    <a:pt x="0" y="10"/>
                    <a:pt x="0" y="9"/>
                  </a:cubicBezTo>
                  <a:cubicBezTo>
                    <a:pt x="0" y="8"/>
                    <a:pt x="0" y="6"/>
                    <a:pt x="0" y="5"/>
                  </a:cubicBezTo>
                  <a:cubicBezTo>
                    <a:pt x="0" y="4"/>
                    <a:pt x="0" y="3"/>
                    <a:pt x="1" y="2"/>
                  </a:cubicBezTo>
                  <a:cubicBezTo>
                    <a:pt x="1" y="0"/>
                    <a:pt x="1" y="0"/>
                    <a:pt x="3" y="0"/>
                  </a:cubicBezTo>
                  <a:cubicBezTo>
                    <a:pt x="3" y="1"/>
                    <a:pt x="3" y="1"/>
                    <a:pt x="3" y="2"/>
                  </a:cubicBezTo>
                  <a:cubicBezTo>
                    <a:pt x="1" y="4"/>
                    <a:pt x="2" y="6"/>
                    <a:pt x="1" y="8"/>
                  </a:cubicBezTo>
                  <a:cubicBezTo>
                    <a:pt x="1" y="8"/>
                    <a:pt x="2" y="8"/>
                    <a:pt x="2" y="8"/>
                  </a:cubicBezTo>
                  <a:cubicBezTo>
                    <a:pt x="2" y="9"/>
                    <a:pt x="2" y="11"/>
                    <a:pt x="2" y="12"/>
                  </a:cubicBezTo>
                  <a:cubicBezTo>
                    <a:pt x="2" y="12"/>
                    <a:pt x="3" y="12"/>
                    <a:pt x="3" y="12"/>
                  </a:cubicBezTo>
                  <a:cubicBezTo>
                    <a:pt x="3" y="11"/>
                    <a:pt x="4" y="10"/>
                    <a:pt x="4" y="9"/>
                  </a:cubicBezTo>
                  <a:cubicBezTo>
                    <a:pt x="4" y="9"/>
                    <a:pt x="3"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0" name="Freeform 271"/>
            <p:cNvSpPr>
              <a:spLocks noEditPoints="1"/>
            </p:cNvSpPr>
            <p:nvPr/>
          </p:nvSpPr>
          <p:spPr bwMode="auto">
            <a:xfrm>
              <a:off x="6426200" y="3994151"/>
              <a:ext cx="31750" cy="44450"/>
            </a:xfrm>
            <a:custGeom>
              <a:avLst/>
              <a:gdLst>
                <a:gd name="T0" fmla="*/ 0 w 8"/>
                <a:gd name="T1" fmla="*/ 10 h 11"/>
                <a:gd name="T2" fmla="*/ 1 w 8"/>
                <a:gd name="T3" fmla="*/ 9 h 11"/>
                <a:gd name="T4" fmla="*/ 1 w 8"/>
                <a:gd name="T5" fmla="*/ 8 h 11"/>
                <a:gd name="T6" fmla="*/ 0 w 8"/>
                <a:gd name="T7" fmla="*/ 3 h 11"/>
                <a:gd name="T8" fmla="*/ 1 w 8"/>
                <a:gd name="T9" fmla="*/ 1 h 11"/>
                <a:gd name="T10" fmla="*/ 4 w 8"/>
                <a:gd name="T11" fmla="*/ 1 h 11"/>
                <a:gd name="T12" fmla="*/ 5 w 8"/>
                <a:gd name="T13" fmla="*/ 1 h 11"/>
                <a:gd name="T14" fmla="*/ 7 w 8"/>
                <a:gd name="T15" fmla="*/ 6 h 11"/>
                <a:gd name="T16" fmla="*/ 3 w 8"/>
                <a:gd name="T17" fmla="*/ 10 h 11"/>
                <a:gd name="T18" fmla="*/ 0 w 8"/>
                <a:gd name="T19" fmla="*/ 10 h 11"/>
                <a:gd name="T20" fmla="*/ 2 w 8"/>
                <a:gd name="T21" fmla="*/ 3 h 11"/>
                <a:gd name="T22" fmla="*/ 3 w 8"/>
                <a:gd name="T23" fmla="*/ 7 h 11"/>
                <a:gd name="T24" fmla="*/ 3 w 8"/>
                <a:gd name="T25" fmla="*/ 7 h 11"/>
                <a:gd name="T26" fmla="*/ 4 w 8"/>
                <a:gd name="T27" fmla="*/ 7 h 11"/>
                <a:gd name="T28" fmla="*/ 5 w 8"/>
                <a:gd name="T29" fmla="*/ 3 h 11"/>
                <a:gd name="T30" fmla="*/ 2 w 8"/>
                <a:gd name="T3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1">
                  <a:moveTo>
                    <a:pt x="0" y="10"/>
                  </a:moveTo>
                  <a:cubicBezTo>
                    <a:pt x="0" y="10"/>
                    <a:pt x="0" y="9"/>
                    <a:pt x="1" y="9"/>
                  </a:cubicBezTo>
                  <a:cubicBezTo>
                    <a:pt x="1" y="9"/>
                    <a:pt x="1" y="9"/>
                    <a:pt x="1" y="8"/>
                  </a:cubicBezTo>
                  <a:cubicBezTo>
                    <a:pt x="1" y="7"/>
                    <a:pt x="1" y="5"/>
                    <a:pt x="0" y="3"/>
                  </a:cubicBezTo>
                  <a:cubicBezTo>
                    <a:pt x="0" y="2"/>
                    <a:pt x="0" y="2"/>
                    <a:pt x="1" y="1"/>
                  </a:cubicBezTo>
                  <a:cubicBezTo>
                    <a:pt x="2" y="0"/>
                    <a:pt x="3" y="0"/>
                    <a:pt x="4" y="1"/>
                  </a:cubicBezTo>
                  <a:cubicBezTo>
                    <a:pt x="4" y="1"/>
                    <a:pt x="4" y="1"/>
                    <a:pt x="5" y="1"/>
                  </a:cubicBezTo>
                  <a:cubicBezTo>
                    <a:pt x="7" y="1"/>
                    <a:pt x="8" y="4"/>
                    <a:pt x="7" y="6"/>
                  </a:cubicBezTo>
                  <a:cubicBezTo>
                    <a:pt x="6" y="8"/>
                    <a:pt x="5" y="9"/>
                    <a:pt x="3" y="10"/>
                  </a:cubicBezTo>
                  <a:cubicBezTo>
                    <a:pt x="3" y="11"/>
                    <a:pt x="1" y="10"/>
                    <a:pt x="0" y="10"/>
                  </a:cubicBezTo>
                  <a:close/>
                  <a:moveTo>
                    <a:pt x="2" y="3"/>
                  </a:moveTo>
                  <a:cubicBezTo>
                    <a:pt x="2" y="4"/>
                    <a:pt x="3" y="5"/>
                    <a:pt x="3" y="7"/>
                  </a:cubicBezTo>
                  <a:cubicBezTo>
                    <a:pt x="3" y="7"/>
                    <a:pt x="3" y="7"/>
                    <a:pt x="3" y="7"/>
                  </a:cubicBezTo>
                  <a:cubicBezTo>
                    <a:pt x="3" y="7"/>
                    <a:pt x="4" y="7"/>
                    <a:pt x="4" y="7"/>
                  </a:cubicBezTo>
                  <a:cubicBezTo>
                    <a:pt x="5" y="6"/>
                    <a:pt x="5" y="4"/>
                    <a:pt x="5" y="3"/>
                  </a:cubicBezTo>
                  <a:cubicBezTo>
                    <a:pt x="4" y="3"/>
                    <a:pt x="3"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1" name="Freeform 272"/>
            <p:cNvSpPr>
              <a:spLocks/>
            </p:cNvSpPr>
            <p:nvPr/>
          </p:nvSpPr>
          <p:spPr bwMode="auto">
            <a:xfrm>
              <a:off x="6489700" y="3987801"/>
              <a:ext cx="26988" cy="38100"/>
            </a:xfrm>
            <a:custGeom>
              <a:avLst/>
              <a:gdLst>
                <a:gd name="T0" fmla="*/ 1 w 7"/>
                <a:gd name="T1" fmla="*/ 8 h 10"/>
                <a:gd name="T2" fmla="*/ 5 w 7"/>
                <a:gd name="T3" fmla="*/ 8 h 10"/>
                <a:gd name="T4" fmla="*/ 5 w 7"/>
                <a:gd name="T5" fmla="*/ 7 h 10"/>
                <a:gd name="T6" fmla="*/ 5 w 7"/>
                <a:gd name="T7" fmla="*/ 6 h 10"/>
                <a:gd name="T8" fmla="*/ 3 w 7"/>
                <a:gd name="T9" fmla="*/ 6 h 10"/>
                <a:gd name="T10" fmla="*/ 0 w 7"/>
                <a:gd name="T11" fmla="*/ 4 h 10"/>
                <a:gd name="T12" fmla="*/ 2 w 7"/>
                <a:gd name="T13" fmla="*/ 0 h 10"/>
                <a:gd name="T14" fmla="*/ 3 w 7"/>
                <a:gd name="T15" fmla="*/ 0 h 10"/>
                <a:gd name="T16" fmla="*/ 4 w 7"/>
                <a:gd name="T17" fmla="*/ 0 h 10"/>
                <a:gd name="T18" fmla="*/ 5 w 7"/>
                <a:gd name="T19" fmla="*/ 1 h 10"/>
                <a:gd name="T20" fmla="*/ 3 w 7"/>
                <a:gd name="T21" fmla="*/ 2 h 10"/>
                <a:gd name="T22" fmla="*/ 2 w 7"/>
                <a:gd name="T23" fmla="*/ 3 h 10"/>
                <a:gd name="T24" fmla="*/ 5 w 7"/>
                <a:gd name="T25" fmla="*/ 4 h 10"/>
                <a:gd name="T26" fmla="*/ 7 w 7"/>
                <a:gd name="T27" fmla="*/ 7 h 10"/>
                <a:gd name="T28" fmla="*/ 4 w 7"/>
                <a:gd name="T29" fmla="*/ 10 h 10"/>
                <a:gd name="T30" fmla="*/ 1 w 7"/>
                <a:gd name="T31" fmla="*/ 10 h 10"/>
                <a:gd name="T32" fmla="*/ 1 w 7"/>
                <a:gd name="T33"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0">
                  <a:moveTo>
                    <a:pt x="1" y="8"/>
                  </a:moveTo>
                  <a:cubicBezTo>
                    <a:pt x="2" y="8"/>
                    <a:pt x="3" y="8"/>
                    <a:pt x="5" y="8"/>
                  </a:cubicBezTo>
                  <a:cubicBezTo>
                    <a:pt x="5" y="8"/>
                    <a:pt x="5" y="7"/>
                    <a:pt x="5" y="7"/>
                  </a:cubicBezTo>
                  <a:cubicBezTo>
                    <a:pt x="5" y="7"/>
                    <a:pt x="5" y="6"/>
                    <a:pt x="5" y="6"/>
                  </a:cubicBezTo>
                  <a:cubicBezTo>
                    <a:pt x="4" y="6"/>
                    <a:pt x="3" y="6"/>
                    <a:pt x="3" y="6"/>
                  </a:cubicBezTo>
                  <a:cubicBezTo>
                    <a:pt x="1" y="6"/>
                    <a:pt x="0" y="5"/>
                    <a:pt x="0" y="4"/>
                  </a:cubicBezTo>
                  <a:cubicBezTo>
                    <a:pt x="0" y="3"/>
                    <a:pt x="1" y="1"/>
                    <a:pt x="2" y="0"/>
                  </a:cubicBezTo>
                  <a:cubicBezTo>
                    <a:pt x="2" y="0"/>
                    <a:pt x="3" y="0"/>
                    <a:pt x="3" y="0"/>
                  </a:cubicBezTo>
                  <a:cubicBezTo>
                    <a:pt x="3" y="0"/>
                    <a:pt x="4" y="0"/>
                    <a:pt x="4" y="0"/>
                  </a:cubicBezTo>
                  <a:cubicBezTo>
                    <a:pt x="4" y="0"/>
                    <a:pt x="5" y="1"/>
                    <a:pt x="5" y="1"/>
                  </a:cubicBezTo>
                  <a:cubicBezTo>
                    <a:pt x="4" y="1"/>
                    <a:pt x="4" y="2"/>
                    <a:pt x="3" y="2"/>
                  </a:cubicBezTo>
                  <a:cubicBezTo>
                    <a:pt x="2" y="2"/>
                    <a:pt x="2" y="2"/>
                    <a:pt x="2" y="3"/>
                  </a:cubicBezTo>
                  <a:cubicBezTo>
                    <a:pt x="3" y="3"/>
                    <a:pt x="4" y="4"/>
                    <a:pt x="5" y="4"/>
                  </a:cubicBezTo>
                  <a:cubicBezTo>
                    <a:pt x="6" y="5"/>
                    <a:pt x="7" y="6"/>
                    <a:pt x="7" y="7"/>
                  </a:cubicBezTo>
                  <a:cubicBezTo>
                    <a:pt x="7" y="8"/>
                    <a:pt x="5" y="10"/>
                    <a:pt x="4" y="10"/>
                  </a:cubicBezTo>
                  <a:cubicBezTo>
                    <a:pt x="3" y="10"/>
                    <a:pt x="2" y="10"/>
                    <a:pt x="1" y="10"/>
                  </a:cubicBezTo>
                  <a:cubicBezTo>
                    <a:pt x="1" y="9"/>
                    <a:pt x="1" y="9"/>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2" name="Freeform 273"/>
            <p:cNvSpPr>
              <a:spLocks noEditPoints="1"/>
            </p:cNvSpPr>
            <p:nvPr/>
          </p:nvSpPr>
          <p:spPr bwMode="auto">
            <a:xfrm>
              <a:off x="6370638" y="3998913"/>
              <a:ext cx="20638" cy="42863"/>
            </a:xfrm>
            <a:custGeom>
              <a:avLst/>
              <a:gdLst>
                <a:gd name="T0" fmla="*/ 2 w 5"/>
                <a:gd name="T1" fmla="*/ 0 h 11"/>
                <a:gd name="T2" fmla="*/ 4 w 5"/>
                <a:gd name="T3" fmla="*/ 9 h 11"/>
                <a:gd name="T4" fmla="*/ 2 w 5"/>
                <a:gd name="T5" fmla="*/ 11 h 11"/>
                <a:gd name="T6" fmla="*/ 0 w 5"/>
                <a:gd name="T7" fmla="*/ 10 h 11"/>
                <a:gd name="T8" fmla="*/ 0 w 5"/>
                <a:gd name="T9" fmla="*/ 4 h 11"/>
                <a:gd name="T10" fmla="*/ 0 w 5"/>
                <a:gd name="T11" fmla="*/ 2 h 11"/>
                <a:gd name="T12" fmla="*/ 2 w 5"/>
                <a:gd name="T13" fmla="*/ 0 h 11"/>
                <a:gd name="T14" fmla="*/ 2 w 5"/>
                <a:gd name="T15" fmla="*/ 4 h 11"/>
                <a:gd name="T16" fmla="*/ 1 w 5"/>
                <a:gd name="T17" fmla="*/ 8 h 11"/>
                <a:gd name="T18" fmla="*/ 2 w 5"/>
                <a:gd name="T19" fmla="*/ 8 h 11"/>
                <a:gd name="T20" fmla="*/ 3 w 5"/>
                <a:gd name="T21" fmla="*/ 8 h 11"/>
                <a:gd name="T22" fmla="*/ 2 w 5"/>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1">
                  <a:moveTo>
                    <a:pt x="2" y="0"/>
                  </a:moveTo>
                  <a:cubicBezTo>
                    <a:pt x="5" y="3"/>
                    <a:pt x="5" y="6"/>
                    <a:pt x="4" y="9"/>
                  </a:cubicBezTo>
                  <a:cubicBezTo>
                    <a:pt x="4" y="10"/>
                    <a:pt x="3" y="11"/>
                    <a:pt x="2" y="11"/>
                  </a:cubicBezTo>
                  <a:cubicBezTo>
                    <a:pt x="1" y="11"/>
                    <a:pt x="0" y="11"/>
                    <a:pt x="0" y="10"/>
                  </a:cubicBezTo>
                  <a:cubicBezTo>
                    <a:pt x="0" y="8"/>
                    <a:pt x="0" y="6"/>
                    <a:pt x="0" y="4"/>
                  </a:cubicBezTo>
                  <a:cubicBezTo>
                    <a:pt x="0" y="3"/>
                    <a:pt x="0" y="3"/>
                    <a:pt x="0" y="2"/>
                  </a:cubicBezTo>
                  <a:cubicBezTo>
                    <a:pt x="1" y="1"/>
                    <a:pt x="1" y="1"/>
                    <a:pt x="2" y="0"/>
                  </a:cubicBezTo>
                  <a:close/>
                  <a:moveTo>
                    <a:pt x="2" y="4"/>
                  </a:moveTo>
                  <a:cubicBezTo>
                    <a:pt x="2" y="5"/>
                    <a:pt x="2" y="7"/>
                    <a:pt x="1" y="8"/>
                  </a:cubicBezTo>
                  <a:cubicBezTo>
                    <a:pt x="1" y="8"/>
                    <a:pt x="2" y="8"/>
                    <a:pt x="2" y="8"/>
                  </a:cubicBezTo>
                  <a:cubicBezTo>
                    <a:pt x="2" y="8"/>
                    <a:pt x="2" y="8"/>
                    <a:pt x="3" y="8"/>
                  </a:cubicBezTo>
                  <a:cubicBezTo>
                    <a:pt x="3" y="7"/>
                    <a:pt x="3"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3" name="Freeform 274"/>
            <p:cNvSpPr>
              <a:spLocks/>
            </p:cNvSpPr>
            <p:nvPr/>
          </p:nvSpPr>
          <p:spPr bwMode="auto">
            <a:xfrm>
              <a:off x="6461125" y="3987801"/>
              <a:ext cx="23813" cy="46038"/>
            </a:xfrm>
            <a:custGeom>
              <a:avLst/>
              <a:gdLst>
                <a:gd name="T0" fmla="*/ 3 w 6"/>
                <a:gd name="T1" fmla="*/ 1 h 12"/>
                <a:gd name="T2" fmla="*/ 1 w 6"/>
                <a:gd name="T3" fmla="*/ 5 h 12"/>
                <a:gd name="T4" fmla="*/ 6 w 6"/>
                <a:gd name="T5" fmla="*/ 3 h 12"/>
                <a:gd name="T6" fmla="*/ 5 w 6"/>
                <a:gd name="T7" fmla="*/ 5 h 12"/>
                <a:gd name="T8" fmla="*/ 2 w 6"/>
                <a:gd name="T9" fmla="*/ 7 h 12"/>
                <a:gd name="T10" fmla="*/ 2 w 6"/>
                <a:gd name="T11" fmla="*/ 9 h 12"/>
                <a:gd name="T12" fmla="*/ 4 w 6"/>
                <a:gd name="T13" fmla="*/ 10 h 12"/>
                <a:gd name="T14" fmla="*/ 6 w 6"/>
                <a:gd name="T15" fmla="*/ 9 h 12"/>
                <a:gd name="T16" fmla="*/ 6 w 6"/>
                <a:gd name="T17" fmla="*/ 11 h 12"/>
                <a:gd name="T18" fmla="*/ 2 w 6"/>
                <a:gd name="T19" fmla="*/ 11 h 12"/>
                <a:gd name="T20" fmla="*/ 0 w 6"/>
                <a:gd name="T21" fmla="*/ 9 h 12"/>
                <a:gd name="T22" fmla="*/ 0 w 6"/>
                <a:gd name="T23" fmla="*/ 2 h 12"/>
                <a:gd name="T24" fmla="*/ 2 w 6"/>
                <a:gd name="T25" fmla="*/ 0 h 12"/>
                <a:gd name="T26" fmla="*/ 3 w 6"/>
                <a:gd name="T2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2">
                  <a:moveTo>
                    <a:pt x="3" y="1"/>
                  </a:moveTo>
                  <a:cubicBezTo>
                    <a:pt x="2" y="2"/>
                    <a:pt x="2" y="3"/>
                    <a:pt x="1" y="5"/>
                  </a:cubicBezTo>
                  <a:cubicBezTo>
                    <a:pt x="3" y="4"/>
                    <a:pt x="4" y="2"/>
                    <a:pt x="6" y="3"/>
                  </a:cubicBezTo>
                  <a:cubicBezTo>
                    <a:pt x="5" y="4"/>
                    <a:pt x="5" y="4"/>
                    <a:pt x="5" y="5"/>
                  </a:cubicBezTo>
                  <a:cubicBezTo>
                    <a:pt x="4" y="5"/>
                    <a:pt x="3" y="6"/>
                    <a:pt x="2" y="7"/>
                  </a:cubicBezTo>
                  <a:cubicBezTo>
                    <a:pt x="2" y="8"/>
                    <a:pt x="2" y="8"/>
                    <a:pt x="2" y="9"/>
                  </a:cubicBezTo>
                  <a:cubicBezTo>
                    <a:pt x="2" y="9"/>
                    <a:pt x="3" y="10"/>
                    <a:pt x="4" y="10"/>
                  </a:cubicBezTo>
                  <a:cubicBezTo>
                    <a:pt x="5" y="9"/>
                    <a:pt x="5" y="10"/>
                    <a:pt x="6" y="9"/>
                  </a:cubicBezTo>
                  <a:cubicBezTo>
                    <a:pt x="6" y="10"/>
                    <a:pt x="6" y="11"/>
                    <a:pt x="6" y="11"/>
                  </a:cubicBezTo>
                  <a:cubicBezTo>
                    <a:pt x="4" y="12"/>
                    <a:pt x="3" y="12"/>
                    <a:pt x="2" y="11"/>
                  </a:cubicBezTo>
                  <a:cubicBezTo>
                    <a:pt x="1" y="10"/>
                    <a:pt x="0" y="9"/>
                    <a:pt x="0" y="9"/>
                  </a:cubicBezTo>
                  <a:cubicBezTo>
                    <a:pt x="0" y="6"/>
                    <a:pt x="0" y="4"/>
                    <a:pt x="0" y="2"/>
                  </a:cubicBezTo>
                  <a:cubicBezTo>
                    <a:pt x="0" y="1"/>
                    <a:pt x="1" y="1"/>
                    <a:pt x="2" y="0"/>
                  </a:cubicBezTo>
                  <a:cubicBezTo>
                    <a:pt x="2" y="0"/>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4" name="Freeform 275"/>
            <p:cNvSpPr>
              <a:spLocks/>
            </p:cNvSpPr>
            <p:nvPr/>
          </p:nvSpPr>
          <p:spPr bwMode="auto">
            <a:xfrm>
              <a:off x="5997575" y="4006851"/>
              <a:ext cx="26988" cy="55563"/>
            </a:xfrm>
            <a:custGeom>
              <a:avLst/>
              <a:gdLst>
                <a:gd name="T0" fmla="*/ 3 w 7"/>
                <a:gd name="T1" fmla="*/ 8 h 14"/>
                <a:gd name="T2" fmla="*/ 3 w 7"/>
                <a:gd name="T3" fmla="*/ 5 h 14"/>
                <a:gd name="T4" fmla="*/ 4 w 7"/>
                <a:gd name="T5" fmla="*/ 5 h 14"/>
                <a:gd name="T6" fmla="*/ 6 w 7"/>
                <a:gd name="T7" fmla="*/ 6 h 14"/>
                <a:gd name="T8" fmla="*/ 7 w 7"/>
                <a:gd name="T9" fmla="*/ 9 h 14"/>
                <a:gd name="T10" fmla="*/ 6 w 7"/>
                <a:gd name="T11" fmla="*/ 13 h 14"/>
                <a:gd name="T12" fmla="*/ 5 w 7"/>
                <a:gd name="T13" fmla="*/ 14 h 14"/>
                <a:gd name="T14" fmla="*/ 3 w 7"/>
                <a:gd name="T15" fmla="*/ 14 h 14"/>
                <a:gd name="T16" fmla="*/ 1 w 7"/>
                <a:gd name="T17" fmla="*/ 10 h 14"/>
                <a:gd name="T18" fmla="*/ 0 w 7"/>
                <a:gd name="T19" fmla="*/ 7 h 14"/>
                <a:gd name="T20" fmla="*/ 0 w 7"/>
                <a:gd name="T21" fmla="*/ 6 h 14"/>
                <a:gd name="T22" fmla="*/ 1 w 7"/>
                <a:gd name="T23" fmla="*/ 1 h 14"/>
                <a:gd name="T24" fmla="*/ 4 w 7"/>
                <a:gd name="T25" fmla="*/ 0 h 14"/>
                <a:gd name="T26" fmla="*/ 3 w 7"/>
                <a:gd name="T27" fmla="*/ 3 h 14"/>
                <a:gd name="T28" fmla="*/ 2 w 7"/>
                <a:gd name="T29" fmla="*/ 8 h 14"/>
                <a:gd name="T30" fmla="*/ 3 w 7"/>
                <a:gd name="T31" fmla="*/ 8 h 14"/>
                <a:gd name="T32" fmla="*/ 4 w 7"/>
                <a:gd name="T33" fmla="*/ 12 h 14"/>
                <a:gd name="T34" fmla="*/ 5 w 7"/>
                <a:gd name="T35" fmla="*/ 9 h 14"/>
                <a:gd name="T36" fmla="*/ 3 w 7"/>
                <a:gd name="T3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4">
                  <a:moveTo>
                    <a:pt x="3" y="8"/>
                  </a:moveTo>
                  <a:cubicBezTo>
                    <a:pt x="3" y="7"/>
                    <a:pt x="3" y="6"/>
                    <a:pt x="3" y="5"/>
                  </a:cubicBezTo>
                  <a:cubicBezTo>
                    <a:pt x="3" y="5"/>
                    <a:pt x="4" y="5"/>
                    <a:pt x="4" y="5"/>
                  </a:cubicBezTo>
                  <a:cubicBezTo>
                    <a:pt x="5" y="6"/>
                    <a:pt x="5" y="6"/>
                    <a:pt x="6" y="6"/>
                  </a:cubicBezTo>
                  <a:cubicBezTo>
                    <a:pt x="7" y="6"/>
                    <a:pt x="7" y="8"/>
                    <a:pt x="7" y="9"/>
                  </a:cubicBezTo>
                  <a:cubicBezTo>
                    <a:pt x="7" y="10"/>
                    <a:pt x="7" y="11"/>
                    <a:pt x="6" y="13"/>
                  </a:cubicBezTo>
                  <a:cubicBezTo>
                    <a:pt x="6" y="13"/>
                    <a:pt x="5" y="14"/>
                    <a:pt x="5" y="14"/>
                  </a:cubicBezTo>
                  <a:cubicBezTo>
                    <a:pt x="4" y="14"/>
                    <a:pt x="3" y="14"/>
                    <a:pt x="3" y="14"/>
                  </a:cubicBezTo>
                  <a:cubicBezTo>
                    <a:pt x="2" y="13"/>
                    <a:pt x="1" y="12"/>
                    <a:pt x="1" y="10"/>
                  </a:cubicBezTo>
                  <a:cubicBezTo>
                    <a:pt x="1" y="9"/>
                    <a:pt x="0" y="8"/>
                    <a:pt x="0" y="7"/>
                  </a:cubicBezTo>
                  <a:cubicBezTo>
                    <a:pt x="0" y="7"/>
                    <a:pt x="0" y="7"/>
                    <a:pt x="0" y="6"/>
                  </a:cubicBezTo>
                  <a:cubicBezTo>
                    <a:pt x="0" y="4"/>
                    <a:pt x="1" y="3"/>
                    <a:pt x="1" y="1"/>
                  </a:cubicBezTo>
                  <a:cubicBezTo>
                    <a:pt x="1" y="0"/>
                    <a:pt x="2" y="0"/>
                    <a:pt x="4" y="0"/>
                  </a:cubicBezTo>
                  <a:cubicBezTo>
                    <a:pt x="3" y="1"/>
                    <a:pt x="3" y="2"/>
                    <a:pt x="3" y="3"/>
                  </a:cubicBezTo>
                  <a:cubicBezTo>
                    <a:pt x="2" y="4"/>
                    <a:pt x="2" y="6"/>
                    <a:pt x="2" y="8"/>
                  </a:cubicBezTo>
                  <a:cubicBezTo>
                    <a:pt x="2" y="8"/>
                    <a:pt x="3" y="8"/>
                    <a:pt x="3" y="8"/>
                  </a:cubicBezTo>
                  <a:cubicBezTo>
                    <a:pt x="3" y="9"/>
                    <a:pt x="2" y="11"/>
                    <a:pt x="4" y="12"/>
                  </a:cubicBezTo>
                  <a:cubicBezTo>
                    <a:pt x="5" y="11"/>
                    <a:pt x="5" y="10"/>
                    <a:pt x="5" y="9"/>
                  </a:cubicBezTo>
                  <a:cubicBezTo>
                    <a:pt x="4" y="8"/>
                    <a:pt x="3" y="8"/>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5" name="Freeform 276"/>
            <p:cNvSpPr>
              <a:spLocks noEditPoints="1"/>
            </p:cNvSpPr>
            <p:nvPr/>
          </p:nvSpPr>
          <p:spPr bwMode="auto">
            <a:xfrm>
              <a:off x="6064250" y="4006851"/>
              <a:ext cx="26988" cy="47625"/>
            </a:xfrm>
            <a:custGeom>
              <a:avLst/>
              <a:gdLst>
                <a:gd name="T0" fmla="*/ 7 w 7"/>
                <a:gd name="T1" fmla="*/ 5 h 12"/>
                <a:gd name="T2" fmla="*/ 6 w 7"/>
                <a:gd name="T3" fmla="*/ 11 h 12"/>
                <a:gd name="T4" fmla="*/ 2 w 7"/>
                <a:gd name="T5" fmla="*/ 11 h 12"/>
                <a:gd name="T6" fmla="*/ 0 w 7"/>
                <a:gd name="T7" fmla="*/ 3 h 12"/>
                <a:gd name="T8" fmla="*/ 5 w 7"/>
                <a:gd name="T9" fmla="*/ 1 h 12"/>
                <a:gd name="T10" fmla="*/ 7 w 7"/>
                <a:gd name="T11" fmla="*/ 5 h 12"/>
                <a:gd name="T12" fmla="*/ 4 w 7"/>
                <a:gd name="T13" fmla="*/ 9 h 12"/>
                <a:gd name="T14" fmla="*/ 4 w 7"/>
                <a:gd name="T15" fmla="*/ 7 h 12"/>
                <a:gd name="T16" fmla="*/ 3 w 7"/>
                <a:gd name="T17" fmla="*/ 2 h 12"/>
                <a:gd name="T18" fmla="*/ 2 w 7"/>
                <a:gd name="T19" fmla="*/ 6 h 12"/>
                <a:gd name="T20" fmla="*/ 4 w 7"/>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7" y="5"/>
                  </a:moveTo>
                  <a:cubicBezTo>
                    <a:pt x="7" y="7"/>
                    <a:pt x="6" y="9"/>
                    <a:pt x="6" y="11"/>
                  </a:cubicBezTo>
                  <a:cubicBezTo>
                    <a:pt x="5" y="12"/>
                    <a:pt x="3" y="12"/>
                    <a:pt x="2" y="11"/>
                  </a:cubicBezTo>
                  <a:cubicBezTo>
                    <a:pt x="0" y="9"/>
                    <a:pt x="0" y="6"/>
                    <a:pt x="0" y="3"/>
                  </a:cubicBezTo>
                  <a:cubicBezTo>
                    <a:pt x="0" y="1"/>
                    <a:pt x="3" y="0"/>
                    <a:pt x="5" y="1"/>
                  </a:cubicBezTo>
                  <a:cubicBezTo>
                    <a:pt x="7" y="2"/>
                    <a:pt x="7" y="3"/>
                    <a:pt x="7" y="5"/>
                  </a:cubicBezTo>
                  <a:close/>
                  <a:moveTo>
                    <a:pt x="4" y="9"/>
                  </a:moveTo>
                  <a:cubicBezTo>
                    <a:pt x="4" y="8"/>
                    <a:pt x="4" y="8"/>
                    <a:pt x="4" y="7"/>
                  </a:cubicBezTo>
                  <a:cubicBezTo>
                    <a:pt x="5" y="4"/>
                    <a:pt x="5" y="4"/>
                    <a:pt x="3" y="2"/>
                  </a:cubicBezTo>
                  <a:cubicBezTo>
                    <a:pt x="3" y="4"/>
                    <a:pt x="1" y="4"/>
                    <a:pt x="2" y="6"/>
                  </a:cubicBezTo>
                  <a:cubicBezTo>
                    <a:pt x="3" y="7"/>
                    <a:pt x="2" y="9"/>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6" name="Freeform 277"/>
            <p:cNvSpPr>
              <a:spLocks noEditPoints="1"/>
            </p:cNvSpPr>
            <p:nvPr/>
          </p:nvSpPr>
          <p:spPr bwMode="auto">
            <a:xfrm>
              <a:off x="6099175" y="4002088"/>
              <a:ext cx="31750" cy="39688"/>
            </a:xfrm>
            <a:custGeom>
              <a:avLst/>
              <a:gdLst>
                <a:gd name="T0" fmla="*/ 1 w 8"/>
                <a:gd name="T1" fmla="*/ 9 h 10"/>
                <a:gd name="T2" fmla="*/ 1 w 8"/>
                <a:gd name="T3" fmla="*/ 7 h 10"/>
                <a:gd name="T4" fmla="*/ 0 w 8"/>
                <a:gd name="T5" fmla="*/ 4 h 10"/>
                <a:gd name="T6" fmla="*/ 0 w 8"/>
                <a:gd name="T7" fmla="*/ 2 h 10"/>
                <a:gd name="T8" fmla="*/ 1 w 8"/>
                <a:gd name="T9" fmla="*/ 0 h 10"/>
                <a:gd name="T10" fmla="*/ 4 w 8"/>
                <a:gd name="T11" fmla="*/ 0 h 10"/>
                <a:gd name="T12" fmla="*/ 4 w 8"/>
                <a:gd name="T13" fmla="*/ 0 h 10"/>
                <a:gd name="T14" fmla="*/ 7 w 8"/>
                <a:gd name="T15" fmla="*/ 2 h 10"/>
                <a:gd name="T16" fmla="*/ 6 w 8"/>
                <a:gd name="T17" fmla="*/ 7 h 10"/>
                <a:gd name="T18" fmla="*/ 5 w 8"/>
                <a:gd name="T19" fmla="*/ 8 h 10"/>
                <a:gd name="T20" fmla="*/ 1 w 8"/>
                <a:gd name="T21" fmla="*/ 9 h 10"/>
                <a:gd name="T22" fmla="*/ 3 w 8"/>
                <a:gd name="T23" fmla="*/ 7 h 10"/>
                <a:gd name="T24" fmla="*/ 5 w 8"/>
                <a:gd name="T25" fmla="*/ 6 h 10"/>
                <a:gd name="T26" fmla="*/ 5 w 8"/>
                <a:gd name="T27" fmla="*/ 2 h 10"/>
                <a:gd name="T28" fmla="*/ 2 w 8"/>
                <a:gd name="T29" fmla="*/ 2 h 10"/>
                <a:gd name="T30" fmla="*/ 3 w 8"/>
                <a:gd name="T31"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1" y="9"/>
                  </a:moveTo>
                  <a:cubicBezTo>
                    <a:pt x="1" y="8"/>
                    <a:pt x="1" y="8"/>
                    <a:pt x="1" y="7"/>
                  </a:cubicBezTo>
                  <a:cubicBezTo>
                    <a:pt x="1" y="6"/>
                    <a:pt x="1" y="5"/>
                    <a:pt x="0" y="4"/>
                  </a:cubicBezTo>
                  <a:cubicBezTo>
                    <a:pt x="0" y="4"/>
                    <a:pt x="0" y="3"/>
                    <a:pt x="0" y="2"/>
                  </a:cubicBezTo>
                  <a:cubicBezTo>
                    <a:pt x="0" y="1"/>
                    <a:pt x="0" y="0"/>
                    <a:pt x="1" y="0"/>
                  </a:cubicBezTo>
                  <a:cubicBezTo>
                    <a:pt x="2" y="0"/>
                    <a:pt x="3" y="0"/>
                    <a:pt x="4" y="0"/>
                  </a:cubicBezTo>
                  <a:cubicBezTo>
                    <a:pt x="4" y="0"/>
                    <a:pt x="4" y="0"/>
                    <a:pt x="4" y="0"/>
                  </a:cubicBezTo>
                  <a:cubicBezTo>
                    <a:pt x="6" y="0"/>
                    <a:pt x="7" y="1"/>
                    <a:pt x="7" y="2"/>
                  </a:cubicBezTo>
                  <a:cubicBezTo>
                    <a:pt x="8" y="4"/>
                    <a:pt x="8" y="5"/>
                    <a:pt x="6" y="7"/>
                  </a:cubicBezTo>
                  <a:cubicBezTo>
                    <a:pt x="6" y="7"/>
                    <a:pt x="5" y="7"/>
                    <a:pt x="5" y="8"/>
                  </a:cubicBezTo>
                  <a:cubicBezTo>
                    <a:pt x="4" y="10"/>
                    <a:pt x="2" y="10"/>
                    <a:pt x="1" y="9"/>
                  </a:cubicBezTo>
                  <a:close/>
                  <a:moveTo>
                    <a:pt x="3" y="7"/>
                  </a:moveTo>
                  <a:cubicBezTo>
                    <a:pt x="4" y="6"/>
                    <a:pt x="4" y="6"/>
                    <a:pt x="5" y="6"/>
                  </a:cubicBezTo>
                  <a:cubicBezTo>
                    <a:pt x="6" y="4"/>
                    <a:pt x="6" y="3"/>
                    <a:pt x="5" y="2"/>
                  </a:cubicBezTo>
                  <a:cubicBezTo>
                    <a:pt x="4" y="2"/>
                    <a:pt x="3" y="2"/>
                    <a:pt x="2" y="2"/>
                  </a:cubicBezTo>
                  <a:cubicBezTo>
                    <a:pt x="3" y="3"/>
                    <a:pt x="3" y="5"/>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7" name="Freeform 278"/>
            <p:cNvSpPr>
              <a:spLocks noEditPoints="1"/>
            </p:cNvSpPr>
            <p:nvPr/>
          </p:nvSpPr>
          <p:spPr bwMode="auto">
            <a:xfrm>
              <a:off x="6037263" y="4006851"/>
              <a:ext cx="23813" cy="47625"/>
            </a:xfrm>
            <a:custGeom>
              <a:avLst/>
              <a:gdLst>
                <a:gd name="T0" fmla="*/ 2 w 6"/>
                <a:gd name="T1" fmla="*/ 0 h 12"/>
                <a:gd name="T2" fmla="*/ 5 w 6"/>
                <a:gd name="T3" fmla="*/ 4 h 12"/>
                <a:gd name="T4" fmla="*/ 5 w 6"/>
                <a:gd name="T5" fmla="*/ 4 h 12"/>
                <a:gd name="T6" fmla="*/ 4 w 6"/>
                <a:gd name="T7" fmla="*/ 10 h 12"/>
                <a:gd name="T8" fmla="*/ 2 w 6"/>
                <a:gd name="T9" fmla="*/ 12 h 12"/>
                <a:gd name="T10" fmla="*/ 1 w 6"/>
                <a:gd name="T11" fmla="*/ 10 h 12"/>
                <a:gd name="T12" fmla="*/ 0 w 6"/>
                <a:gd name="T13" fmla="*/ 4 h 12"/>
                <a:gd name="T14" fmla="*/ 1 w 6"/>
                <a:gd name="T15" fmla="*/ 2 h 12"/>
                <a:gd name="T16" fmla="*/ 2 w 6"/>
                <a:gd name="T17" fmla="*/ 0 h 12"/>
                <a:gd name="T18" fmla="*/ 2 w 6"/>
                <a:gd name="T19" fmla="*/ 4 h 12"/>
                <a:gd name="T20" fmla="*/ 3 w 6"/>
                <a:gd name="T21" fmla="*/ 8 h 12"/>
                <a:gd name="T22" fmla="*/ 2 w 6"/>
                <a:gd name="T23"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12">
                  <a:moveTo>
                    <a:pt x="2" y="0"/>
                  </a:moveTo>
                  <a:cubicBezTo>
                    <a:pt x="3" y="1"/>
                    <a:pt x="4" y="2"/>
                    <a:pt x="5" y="4"/>
                  </a:cubicBezTo>
                  <a:cubicBezTo>
                    <a:pt x="5" y="4"/>
                    <a:pt x="5" y="4"/>
                    <a:pt x="5" y="4"/>
                  </a:cubicBezTo>
                  <a:cubicBezTo>
                    <a:pt x="5" y="6"/>
                    <a:pt x="6" y="8"/>
                    <a:pt x="4" y="10"/>
                  </a:cubicBezTo>
                  <a:cubicBezTo>
                    <a:pt x="4" y="11"/>
                    <a:pt x="3" y="12"/>
                    <a:pt x="2" y="12"/>
                  </a:cubicBezTo>
                  <a:cubicBezTo>
                    <a:pt x="2" y="12"/>
                    <a:pt x="1" y="11"/>
                    <a:pt x="1" y="10"/>
                  </a:cubicBezTo>
                  <a:cubicBezTo>
                    <a:pt x="0" y="8"/>
                    <a:pt x="0" y="6"/>
                    <a:pt x="0" y="4"/>
                  </a:cubicBezTo>
                  <a:cubicBezTo>
                    <a:pt x="0" y="4"/>
                    <a:pt x="0" y="3"/>
                    <a:pt x="1" y="2"/>
                  </a:cubicBezTo>
                  <a:cubicBezTo>
                    <a:pt x="1" y="1"/>
                    <a:pt x="1" y="1"/>
                    <a:pt x="2" y="0"/>
                  </a:cubicBezTo>
                  <a:close/>
                  <a:moveTo>
                    <a:pt x="2" y="4"/>
                  </a:moveTo>
                  <a:cubicBezTo>
                    <a:pt x="2" y="8"/>
                    <a:pt x="2" y="9"/>
                    <a:pt x="3" y="8"/>
                  </a:cubicBezTo>
                  <a:cubicBezTo>
                    <a:pt x="3" y="7"/>
                    <a:pt x="4"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8" name="Freeform 279"/>
            <p:cNvSpPr>
              <a:spLocks/>
            </p:cNvSpPr>
            <p:nvPr/>
          </p:nvSpPr>
          <p:spPr bwMode="auto">
            <a:xfrm>
              <a:off x="6127750" y="3881438"/>
              <a:ext cx="11113" cy="15875"/>
            </a:xfrm>
            <a:custGeom>
              <a:avLst/>
              <a:gdLst>
                <a:gd name="T0" fmla="*/ 1 w 3"/>
                <a:gd name="T1" fmla="*/ 0 h 4"/>
                <a:gd name="T2" fmla="*/ 2 w 3"/>
                <a:gd name="T3" fmla="*/ 1 h 4"/>
                <a:gd name="T4" fmla="*/ 1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1"/>
                    <a:pt x="2" y="1"/>
                    <a:pt x="2" y="1"/>
                  </a:cubicBezTo>
                  <a:cubicBezTo>
                    <a:pt x="3" y="2"/>
                    <a:pt x="3" y="3"/>
                    <a:pt x="1" y="4"/>
                  </a:cubicBezTo>
                  <a:cubicBezTo>
                    <a:pt x="0" y="3"/>
                    <a:pt x="1"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9" name="Freeform 280"/>
            <p:cNvSpPr>
              <a:spLocks/>
            </p:cNvSpPr>
            <p:nvPr/>
          </p:nvSpPr>
          <p:spPr bwMode="auto">
            <a:xfrm>
              <a:off x="6194425" y="3860801"/>
              <a:ext cx="11113" cy="28575"/>
            </a:xfrm>
            <a:custGeom>
              <a:avLst/>
              <a:gdLst>
                <a:gd name="T0" fmla="*/ 1 w 3"/>
                <a:gd name="T1" fmla="*/ 0 h 7"/>
                <a:gd name="T2" fmla="*/ 2 w 3"/>
                <a:gd name="T3" fmla="*/ 4 h 7"/>
                <a:gd name="T4" fmla="*/ 2 w 3"/>
                <a:gd name="T5" fmla="*/ 6 h 7"/>
                <a:gd name="T6" fmla="*/ 0 w 3"/>
                <a:gd name="T7" fmla="*/ 5 h 7"/>
                <a:gd name="T8" fmla="*/ 0 w 3"/>
                <a:gd name="T9" fmla="*/ 2 h 7"/>
                <a:gd name="T10" fmla="*/ 1 w 3"/>
                <a:gd name="T11" fmla="*/ 0 h 7"/>
              </a:gdLst>
              <a:ahLst/>
              <a:cxnLst>
                <a:cxn ang="0">
                  <a:pos x="T0" y="T1"/>
                </a:cxn>
                <a:cxn ang="0">
                  <a:pos x="T2" y="T3"/>
                </a:cxn>
                <a:cxn ang="0">
                  <a:pos x="T4" y="T5"/>
                </a:cxn>
                <a:cxn ang="0">
                  <a:pos x="T6" y="T7"/>
                </a:cxn>
                <a:cxn ang="0">
                  <a:pos x="T8" y="T9"/>
                </a:cxn>
                <a:cxn ang="0">
                  <a:pos x="T10" y="T11"/>
                </a:cxn>
              </a:cxnLst>
              <a:rect l="0" t="0" r="r" b="b"/>
              <a:pathLst>
                <a:path w="3" h="7">
                  <a:moveTo>
                    <a:pt x="1" y="0"/>
                  </a:moveTo>
                  <a:cubicBezTo>
                    <a:pt x="3" y="1"/>
                    <a:pt x="3" y="2"/>
                    <a:pt x="2" y="4"/>
                  </a:cubicBezTo>
                  <a:cubicBezTo>
                    <a:pt x="2" y="5"/>
                    <a:pt x="2" y="6"/>
                    <a:pt x="2" y="6"/>
                  </a:cubicBezTo>
                  <a:cubicBezTo>
                    <a:pt x="1" y="7"/>
                    <a:pt x="0" y="6"/>
                    <a:pt x="0" y="5"/>
                  </a:cubicBezTo>
                  <a:cubicBezTo>
                    <a:pt x="0" y="4"/>
                    <a:pt x="0" y="3"/>
                    <a:pt x="0" y="2"/>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0" name="Freeform 281"/>
            <p:cNvSpPr>
              <a:spLocks/>
            </p:cNvSpPr>
            <p:nvPr/>
          </p:nvSpPr>
          <p:spPr bwMode="auto">
            <a:xfrm>
              <a:off x="6229350" y="3852863"/>
              <a:ext cx="12700" cy="20638"/>
            </a:xfrm>
            <a:custGeom>
              <a:avLst/>
              <a:gdLst>
                <a:gd name="T0" fmla="*/ 0 w 3"/>
                <a:gd name="T1" fmla="*/ 0 h 5"/>
                <a:gd name="T2" fmla="*/ 2 w 3"/>
                <a:gd name="T3" fmla="*/ 0 h 5"/>
                <a:gd name="T4" fmla="*/ 3 w 3"/>
                <a:gd name="T5" fmla="*/ 4 h 5"/>
                <a:gd name="T6" fmla="*/ 1 w 3"/>
                <a:gd name="T7" fmla="*/ 5 h 5"/>
                <a:gd name="T8" fmla="*/ 0 w 3"/>
                <a:gd name="T9" fmla="*/ 0 h 5"/>
              </a:gdLst>
              <a:ahLst/>
              <a:cxnLst>
                <a:cxn ang="0">
                  <a:pos x="T0" y="T1"/>
                </a:cxn>
                <a:cxn ang="0">
                  <a:pos x="T2" y="T3"/>
                </a:cxn>
                <a:cxn ang="0">
                  <a:pos x="T4" y="T5"/>
                </a:cxn>
                <a:cxn ang="0">
                  <a:pos x="T6" y="T7"/>
                </a:cxn>
                <a:cxn ang="0">
                  <a:pos x="T8" y="T9"/>
                </a:cxn>
              </a:cxnLst>
              <a:rect l="0" t="0" r="r" b="b"/>
              <a:pathLst>
                <a:path w="3" h="5">
                  <a:moveTo>
                    <a:pt x="0" y="0"/>
                  </a:moveTo>
                  <a:cubicBezTo>
                    <a:pt x="1" y="0"/>
                    <a:pt x="2" y="0"/>
                    <a:pt x="2" y="0"/>
                  </a:cubicBezTo>
                  <a:cubicBezTo>
                    <a:pt x="3" y="1"/>
                    <a:pt x="3" y="3"/>
                    <a:pt x="3" y="4"/>
                  </a:cubicBezTo>
                  <a:cubicBezTo>
                    <a:pt x="2" y="4"/>
                    <a:pt x="2" y="5"/>
                    <a:pt x="1" y="5"/>
                  </a:cubicBezTo>
                  <a:cubicBezTo>
                    <a:pt x="1" y="3"/>
                    <a:pt x="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1" name="Freeform 282"/>
            <p:cNvSpPr>
              <a:spLocks/>
            </p:cNvSpPr>
            <p:nvPr/>
          </p:nvSpPr>
          <p:spPr bwMode="auto">
            <a:xfrm>
              <a:off x="6162675" y="3865563"/>
              <a:ext cx="7938" cy="19050"/>
            </a:xfrm>
            <a:custGeom>
              <a:avLst/>
              <a:gdLst>
                <a:gd name="T0" fmla="*/ 1 w 2"/>
                <a:gd name="T1" fmla="*/ 0 h 5"/>
                <a:gd name="T2" fmla="*/ 2 w 2"/>
                <a:gd name="T3" fmla="*/ 5 h 5"/>
                <a:gd name="T4" fmla="*/ 1 w 2"/>
                <a:gd name="T5" fmla="*/ 0 h 5"/>
              </a:gdLst>
              <a:ahLst/>
              <a:cxnLst>
                <a:cxn ang="0">
                  <a:pos x="T0" y="T1"/>
                </a:cxn>
                <a:cxn ang="0">
                  <a:pos x="T2" y="T3"/>
                </a:cxn>
                <a:cxn ang="0">
                  <a:pos x="T4" y="T5"/>
                </a:cxn>
              </a:cxnLst>
              <a:rect l="0" t="0" r="r" b="b"/>
              <a:pathLst>
                <a:path w="2" h="5">
                  <a:moveTo>
                    <a:pt x="1" y="0"/>
                  </a:moveTo>
                  <a:cubicBezTo>
                    <a:pt x="2" y="2"/>
                    <a:pt x="1" y="3"/>
                    <a:pt x="2" y="5"/>
                  </a:cubicBezTo>
                  <a:cubicBezTo>
                    <a:pt x="0" y="5"/>
                    <a:pt x="0" y="5"/>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2" name="Freeform 283"/>
            <p:cNvSpPr>
              <a:spLocks/>
            </p:cNvSpPr>
            <p:nvPr/>
          </p:nvSpPr>
          <p:spPr bwMode="auto">
            <a:xfrm>
              <a:off x="6402388" y="4010026"/>
              <a:ext cx="15875" cy="28575"/>
            </a:xfrm>
            <a:custGeom>
              <a:avLst/>
              <a:gdLst>
                <a:gd name="T0" fmla="*/ 2 w 4"/>
                <a:gd name="T1" fmla="*/ 0 h 7"/>
                <a:gd name="T2" fmla="*/ 3 w 4"/>
                <a:gd name="T3" fmla="*/ 4 h 7"/>
                <a:gd name="T4" fmla="*/ 2 w 4"/>
                <a:gd name="T5" fmla="*/ 7 h 7"/>
                <a:gd name="T6" fmla="*/ 1 w 4"/>
                <a:gd name="T7" fmla="*/ 6 h 7"/>
                <a:gd name="T8" fmla="*/ 2 w 4"/>
                <a:gd name="T9" fmla="*/ 0 h 7"/>
              </a:gdLst>
              <a:ahLst/>
              <a:cxnLst>
                <a:cxn ang="0">
                  <a:pos x="T0" y="T1"/>
                </a:cxn>
                <a:cxn ang="0">
                  <a:pos x="T2" y="T3"/>
                </a:cxn>
                <a:cxn ang="0">
                  <a:pos x="T4" y="T5"/>
                </a:cxn>
                <a:cxn ang="0">
                  <a:pos x="T6" y="T7"/>
                </a:cxn>
                <a:cxn ang="0">
                  <a:pos x="T8" y="T9"/>
                </a:cxn>
              </a:cxnLst>
              <a:rect l="0" t="0" r="r" b="b"/>
              <a:pathLst>
                <a:path w="4" h="7">
                  <a:moveTo>
                    <a:pt x="2" y="0"/>
                  </a:moveTo>
                  <a:cubicBezTo>
                    <a:pt x="3" y="1"/>
                    <a:pt x="4" y="3"/>
                    <a:pt x="3" y="4"/>
                  </a:cubicBezTo>
                  <a:cubicBezTo>
                    <a:pt x="2" y="5"/>
                    <a:pt x="2" y="6"/>
                    <a:pt x="2" y="7"/>
                  </a:cubicBezTo>
                  <a:cubicBezTo>
                    <a:pt x="2" y="6"/>
                    <a:pt x="1" y="6"/>
                    <a:pt x="1" y="6"/>
                  </a:cubicBezTo>
                  <a:cubicBezTo>
                    <a:pt x="0" y="4"/>
                    <a:pt x="0"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3" name="Freeform 284"/>
            <p:cNvSpPr>
              <a:spLocks/>
            </p:cNvSpPr>
            <p:nvPr/>
          </p:nvSpPr>
          <p:spPr bwMode="auto">
            <a:xfrm>
              <a:off x="6348413" y="4025901"/>
              <a:ext cx="6350" cy="15875"/>
            </a:xfrm>
            <a:custGeom>
              <a:avLst/>
              <a:gdLst>
                <a:gd name="T0" fmla="*/ 0 w 2"/>
                <a:gd name="T1" fmla="*/ 0 h 4"/>
                <a:gd name="T2" fmla="*/ 2 w 2"/>
                <a:gd name="T3" fmla="*/ 1 h 4"/>
                <a:gd name="T4" fmla="*/ 1 w 2"/>
                <a:gd name="T5" fmla="*/ 4 h 4"/>
                <a:gd name="T6" fmla="*/ 0 w 2"/>
                <a:gd name="T7" fmla="*/ 4 h 4"/>
                <a:gd name="T8" fmla="*/ 0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cubicBezTo>
                    <a:pt x="1" y="0"/>
                    <a:pt x="2" y="1"/>
                    <a:pt x="2" y="1"/>
                  </a:cubicBezTo>
                  <a:cubicBezTo>
                    <a:pt x="2" y="2"/>
                    <a:pt x="1" y="3"/>
                    <a:pt x="1" y="4"/>
                  </a:cubicBezTo>
                  <a:cubicBezTo>
                    <a:pt x="1" y="4"/>
                    <a:pt x="0" y="4"/>
                    <a:pt x="0" y="4"/>
                  </a:cubicBezTo>
                  <a:cubicBezTo>
                    <a:pt x="0" y="3"/>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4" name="Freeform 285"/>
            <p:cNvSpPr>
              <a:spLocks/>
            </p:cNvSpPr>
            <p:nvPr/>
          </p:nvSpPr>
          <p:spPr bwMode="auto">
            <a:xfrm>
              <a:off x="6434138" y="4006851"/>
              <a:ext cx="11113" cy="15875"/>
            </a:xfrm>
            <a:custGeom>
              <a:avLst/>
              <a:gdLst>
                <a:gd name="T0" fmla="*/ 0 w 3"/>
                <a:gd name="T1" fmla="*/ 0 h 4"/>
                <a:gd name="T2" fmla="*/ 3 w 3"/>
                <a:gd name="T3" fmla="*/ 0 h 4"/>
                <a:gd name="T4" fmla="*/ 2 w 3"/>
                <a:gd name="T5" fmla="*/ 4 h 4"/>
                <a:gd name="T6" fmla="*/ 1 w 3"/>
                <a:gd name="T7" fmla="*/ 4 h 4"/>
                <a:gd name="T8" fmla="*/ 1 w 3"/>
                <a:gd name="T9" fmla="*/ 4 h 4"/>
                <a:gd name="T10" fmla="*/ 0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0" y="0"/>
                  </a:moveTo>
                  <a:cubicBezTo>
                    <a:pt x="1" y="0"/>
                    <a:pt x="2" y="0"/>
                    <a:pt x="3" y="0"/>
                  </a:cubicBezTo>
                  <a:cubicBezTo>
                    <a:pt x="3" y="1"/>
                    <a:pt x="3" y="3"/>
                    <a:pt x="2" y="4"/>
                  </a:cubicBezTo>
                  <a:cubicBezTo>
                    <a:pt x="2" y="4"/>
                    <a:pt x="1" y="4"/>
                    <a:pt x="1" y="4"/>
                  </a:cubicBezTo>
                  <a:cubicBezTo>
                    <a:pt x="1" y="4"/>
                    <a:pt x="1" y="4"/>
                    <a:pt x="1" y="4"/>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5" name="Freeform 286"/>
            <p:cNvSpPr>
              <a:spLocks/>
            </p:cNvSpPr>
            <p:nvPr/>
          </p:nvSpPr>
          <p:spPr bwMode="auto">
            <a:xfrm>
              <a:off x="6375400" y="4014788"/>
              <a:ext cx="7938" cy="15875"/>
            </a:xfrm>
            <a:custGeom>
              <a:avLst/>
              <a:gdLst>
                <a:gd name="T0" fmla="*/ 1 w 2"/>
                <a:gd name="T1" fmla="*/ 0 h 4"/>
                <a:gd name="T2" fmla="*/ 2 w 2"/>
                <a:gd name="T3" fmla="*/ 4 h 4"/>
                <a:gd name="T4" fmla="*/ 1 w 2"/>
                <a:gd name="T5" fmla="*/ 4 h 4"/>
                <a:gd name="T6" fmla="*/ 0 w 2"/>
                <a:gd name="T7" fmla="*/ 4 h 4"/>
                <a:gd name="T8" fmla="*/ 1 w 2"/>
                <a:gd name="T9" fmla="*/ 0 h 4"/>
              </a:gdLst>
              <a:ahLst/>
              <a:cxnLst>
                <a:cxn ang="0">
                  <a:pos x="T0" y="T1"/>
                </a:cxn>
                <a:cxn ang="0">
                  <a:pos x="T2" y="T3"/>
                </a:cxn>
                <a:cxn ang="0">
                  <a:pos x="T4" y="T5"/>
                </a:cxn>
                <a:cxn ang="0">
                  <a:pos x="T6" y="T7"/>
                </a:cxn>
                <a:cxn ang="0">
                  <a:pos x="T8" y="T9"/>
                </a:cxn>
              </a:cxnLst>
              <a:rect l="0" t="0" r="r" b="b"/>
              <a:pathLst>
                <a:path w="2" h="4">
                  <a:moveTo>
                    <a:pt x="1" y="0"/>
                  </a:moveTo>
                  <a:cubicBezTo>
                    <a:pt x="2" y="1"/>
                    <a:pt x="2" y="3"/>
                    <a:pt x="2" y="4"/>
                  </a:cubicBezTo>
                  <a:cubicBezTo>
                    <a:pt x="1" y="4"/>
                    <a:pt x="1" y="4"/>
                    <a:pt x="1" y="4"/>
                  </a:cubicBezTo>
                  <a:cubicBezTo>
                    <a:pt x="1" y="4"/>
                    <a:pt x="0" y="4"/>
                    <a:pt x="0" y="4"/>
                  </a:cubicBezTo>
                  <a:cubicBezTo>
                    <a:pt x="1"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6" name="Freeform 287"/>
            <p:cNvSpPr>
              <a:spLocks/>
            </p:cNvSpPr>
            <p:nvPr/>
          </p:nvSpPr>
          <p:spPr bwMode="auto">
            <a:xfrm>
              <a:off x="6005513" y="4038601"/>
              <a:ext cx="11113" cy="15875"/>
            </a:xfrm>
            <a:custGeom>
              <a:avLst/>
              <a:gdLst>
                <a:gd name="T0" fmla="*/ 1 w 3"/>
                <a:gd name="T1" fmla="*/ 0 h 4"/>
                <a:gd name="T2" fmla="*/ 3 w 3"/>
                <a:gd name="T3" fmla="*/ 1 h 4"/>
                <a:gd name="T4" fmla="*/ 2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0"/>
                    <a:pt x="2" y="0"/>
                    <a:pt x="3" y="1"/>
                  </a:cubicBezTo>
                  <a:cubicBezTo>
                    <a:pt x="3" y="2"/>
                    <a:pt x="3" y="3"/>
                    <a:pt x="2" y="4"/>
                  </a:cubicBezTo>
                  <a:cubicBezTo>
                    <a:pt x="0"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7" name="Freeform 288"/>
            <p:cNvSpPr>
              <a:spLocks/>
            </p:cNvSpPr>
            <p:nvPr/>
          </p:nvSpPr>
          <p:spPr bwMode="auto">
            <a:xfrm>
              <a:off x="6069013" y="4014788"/>
              <a:ext cx="15875" cy="26988"/>
            </a:xfrm>
            <a:custGeom>
              <a:avLst/>
              <a:gdLst>
                <a:gd name="T0" fmla="*/ 3 w 4"/>
                <a:gd name="T1" fmla="*/ 7 h 7"/>
                <a:gd name="T2" fmla="*/ 1 w 4"/>
                <a:gd name="T3" fmla="*/ 4 h 7"/>
                <a:gd name="T4" fmla="*/ 2 w 4"/>
                <a:gd name="T5" fmla="*/ 0 h 7"/>
                <a:gd name="T6" fmla="*/ 3 w 4"/>
                <a:gd name="T7" fmla="*/ 5 h 7"/>
                <a:gd name="T8" fmla="*/ 3 w 4"/>
                <a:gd name="T9" fmla="*/ 7 h 7"/>
              </a:gdLst>
              <a:ahLst/>
              <a:cxnLst>
                <a:cxn ang="0">
                  <a:pos x="T0" y="T1"/>
                </a:cxn>
                <a:cxn ang="0">
                  <a:pos x="T2" y="T3"/>
                </a:cxn>
                <a:cxn ang="0">
                  <a:pos x="T4" y="T5"/>
                </a:cxn>
                <a:cxn ang="0">
                  <a:pos x="T6" y="T7"/>
                </a:cxn>
                <a:cxn ang="0">
                  <a:pos x="T8" y="T9"/>
                </a:cxn>
              </a:cxnLst>
              <a:rect l="0" t="0" r="r" b="b"/>
              <a:pathLst>
                <a:path w="4" h="7">
                  <a:moveTo>
                    <a:pt x="3" y="7"/>
                  </a:moveTo>
                  <a:cubicBezTo>
                    <a:pt x="1" y="7"/>
                    <a:pt x="2" y="5"/>
                    <a:pt x="1" y="4"/>
                  </a:cubicBezTo>
                  <a:cubicBezTo>
                    <a:pt x="0" y="2"/>
                    <a:pt x="2" y="2"/>
                    <a:pt x="2" y="0"/>
                  </a:cubicBezTo>
                  <a:cubicBezTo>
                    <a:pt x="4" y="2"/>
                    <a:pt x="4" y="2"/>
                    <a:pt x="3" y="5"/>
                  </a:cubicBezTo>
                  <a:cubicBezTo>
                    <a:pt x="3" y="6"/>
                    <a:pt x="3" y="6"/>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8" name="Freeform 289"/>
            <p:cNvSpPr>
              <a:spLocks/>
            </p:cNvSpPr>
            <p:nvPr/>
          </p:nvSpPr>
          <p:spPr bwMode="auto">
            <a:xfrm>
              <a:off x="6107113" y="4010026"/>
              <a:ext cx="15875" cy="20638"/>
            </a:xfrm>
            <a:custGeom>
              <a:avLst/>
              <a:gdLst>
                <a:gd name="T0" fmla="*/ 1 w 4"/>
                <a:gd name="T1" fmla="*/ 5 h 5"/>
                <a:gd name="T2" fmla="*/ 0 w 4"/>
                <a:gd name="T3" fmla="*/ 0 h 5"/>
                <a:gd name="T4" fmla="*/ 3 w 4"/>
                <a:gd name="T5" fmla="*/ 0 h 5"/>
                <a:gd name="T6" fmla="*/ 3 w 4"/>
                <a:gd name="T7" fmla="*/ 4 h 5"/>
                <a:gd name="T8" fmla="*/ 1 w 4"/>
                <a:gd name="T9" fmla="*/ 5 h 5"/>
              </a:gdLst>
              <a:ahLst/>
              <a:cxnLst>
                <a:cxn ang="0">
                  <a:pos x="T0" y="T1"/>
                </a:cxn>
                <a:cxn ang="0">
                  <a:pos x="T2" y="T3"/>
                </a:cxn>
                <a:cxn ang="0">
                  <a:pos x="T4" y="T5"/>
                </a:cxn>
                <a:cxn ang="0">
                  <a:pos x="T6" y="T7"/>
                </a:cxn>
                <a:cxn ang="0">
                  <a:pos x="T8" y="T9"/>
                </a:cxn>
              </a:cxnLst>
              <a:rect l="0" t="0" r="r" b="b"/>
              <a:pathLst>
                <a:path w="4" h="5">
                  <a:moveTo>
                    <a:pt x="1" y="5"/>
                  </a:moveTo>
                  <a:cubicBezTo>
                    <a:pt x="1" y="3"/>
                    <a:pt x="1" y="1"/>
                    <a:pt x="0" y="0"/>
                  </a:cubicBezTo>
                  <a:cubicBezTo>
                    <a:pt x="1" y="0"/>
                    <a:pt x="2" y="0"/>
                    <a:pt x="3" y="0"/>
                  </a:cubicBezTo>
                  <a:cubicBezTo>
                    <a:pt x="4" y="1"/>
                    <a:pt x="4" y="2"/>
                    <a:pt x="3" y="4"/>
                  </a:cubicBezTo>
                  <a:cubicBezTo>
                    <a:pt x="2" y="4"/>
                    <a:pt x="2"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9" name="Freeform 290"/>
            <p:cNvSpPr>
              <a:spLocks/>
            </p:cNvSpPr>
            <p:nvPr/>
          </p:nvSpPr>
          <p:spPr bwMode="auto">
            <a:xfrm>
              <a:off x="6045200" y="4022726"/>
              <a:ext cx="7938" cy="19050"/>
            </a:xfrm>
            <a:custGeom>
              <a:avLst/>
              <a:gdLst>
                <a:gd name="T0" fmla="*/ 0 w 2"/>
                <a:gd name="T1" fmla="*/ 0 h 5"/>
                <a:gd name="T2" fmla="*/ 1 w 2"/>
                <a:gd name="T3" fmla="*/ 4 h 5"/>
                <a:gd name="T4" fmla="*/ 0 w 2"/>
                <a:gd name="T5" fmla="*/ 0 h 5"/>
              </a:gdLst>
              <a:ahLst/>
              <a:cxnLst>
                <a:cxn ang="0">
                  <a:pos x="T0" y="T1"/>
                </a:cxn>
                <a:cxn ang="0">
                  <a:pos x="T2" y="T3"/>
                </a:cxn>
                <a:cxn ang="0">
                  <a:pos x="T4" y="T5"/>
                </a:cxn>
              </a:cxnLst>
              <a:rect l="0" t="0" r="r" b="b"/>
              <a:pathLst>
                <a:path w="2" h="5">
                  <a:moveTo>
                    <a:pt x="0" y="0"/>
                  </a:moveTo>
                  <a:cubicBezTo>
                    <a:pt x="2" y="1"/>
                    <a:pt x="1" y="3"/>
                    <a:pt x="1" y="4"/>
                  </a:cubicBezTo>
                  <a:cubicBezTo>
                    <a:pt x="0" y="5"/>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290" name="Rectangle 289"/>
          <p:cNvSpPr/>
          <p:nvPr>
            <p:custDataLst>
              <p:tags r:id="rId6"/>
            </p:custDataLst>
          </p:nvPr>
        </p:nvSpPr>
        <p:spPr>
          <a:xfrm>
            <a:off x="205458" y="972000"/>
            <a:ext cx="241982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algn="ctr"/>
            <a:r>
              <a:rPr lang="es-ES" sz="800" b="1" dirty="0" smtClean="0"/>
              <a:t>Liderazgo (organización efectiva y respetada)</a:t>
            </a:r>
            <a:endParaRPr lang="es-CL" sz="800" b="1" dirty="0">
              <a:solidFill>
                <a:srgbClr val="FFFFFF"/>
              </a:solidFill>
            </a:endParaRPr>
          </a:p>
        </p:txBody>
      </p:sp>
      <p:sp>
        <p:nvSpPr>
          <p:cNvPr id="293" name="Rectangle 292"/>
          <p:cNvSpPr/>
          <p:nvPr/>
        </p:nvSpPr>
        <p:spPr>
          <a:xfrm>
            <a:off x="205458" y="1438722"/>
            <a:ext cx="702000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solidFill>
                  <a:srgbClr val="FFFFFF"/>
                </a:solidFill>
              </a:rPr>
              <a:t>Objetivos</a:t>
            </a:r>
            <a:endParaRPr lang="es-CL" sz="1000" b="1" dirty="0">
              <a:solidFill>
                <a:srgbClr val="FFFFFF"/>
              </a:solidFill>
            </a:endParaRPr>
          </a:p>
        </p:txBody>
      </p:sp>
      <p:grpSp>
        <p:nvGrpSpPr>
          <p:cNvPr id="294" name="Group 293"/>
          <p:cNvGrpSpPr/>
          <p:nvPr/>
        </p:nvGrpSpPr>
        <p:grpSpPr>
          <a:xfrm>
            <a:off x="298674" y="1474722"/>
            <a:ext cx="252000" cy="288000"/>
            <a:chOff x="2244725" y="5132388"/>
            <a:chExt cx="444500" cy="790575"/>
          </a:xfrm>
          <a:solidFill>
            <a:schemeClr val="bg1"/>
          </a:solidFill>
        </p:grpSpPr>
        <p:sp>
          <p:nvSpPr>
            <p:cNvPr id="295" name="Freeform 213"/>
            <p:cNvSpPr>
              <a:spLocks/>
            </p:cNvSpPr>
            <p:nvPr/>
          </p:nvSpPr>
          <p:spPr bwMode="auto">
            <a:xfrm>
              <a:off x="2400300" y="5132388"/>
              <a:ext cx="112713" cy="98425"/>
            </a:xfrm>
            <a:custGeom>
              <a:avLst/>
              <a:gdLst>
                <a:gd name="T0" fmla="*/ 13 w 16"/>
                <a:gd name="T1" fmla="*/ 0 h 14"/>
                <a:gd name="T2" fmla="*/ 15 w 16"/>
                <a:gd name="T3" fmla="*/ 0 h 14"/>
                <a:gd name="T4" fmla="*/ 15 w 16"/>
                <a:gd name="T5" fmla="*/ 13 h 14"/>
                <a:gd name="T6" fmla="*/ 7 w 16"/>
                <a:gd name="T7" fmla="*/ 5 h 14"/>
                <a:gd name="T8" fmla="*/ 5 w 16"/>
                <a:gd name="T9" fmla="*/ 14 h 14"/>
                <a:gd name="T10" fmla="*/ 5 w 16"/>
                <a:gd name="T11" fmla="*/ 1 h 14"/>
                <a:gd name="T12" fmla="*/ 12 w 16"/>
                <a:gd name="T13" fmla="*/ 7 h 14"/>
                <a:gd name="T14" fmla="*/ 13 w 16"/>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4">
                  <a:moveTo>
                    <a:pt x="13" y="0"/>
                  </a:moveTo>
                  <a:cubicBezTo>
                    <a:pt x="14" y="0"/>
                    <a:pt x="14" y="0"/>
                    <a:pt x="15" y="0"/>
                  </a:cubicBezTo>
                  <a:cubicBezTo>
                    <a:pt x="14" y="5"/>
                    <a:pt x="16" y="10"/>
                    <a:pt x="15" y="13"/>
                  </a:cubicBezTo>
                  <a:cubicBezTo>
                    <a:pt x="11" y="12"/>
                    <a:pt x="9" y="8"/>
                    <a:pt x="7" y="5"/>
                  </a:cubicBezTo>
                  <a:cubicBezTo>
                    <a:pt x="6" y="8"/>
                    <a:pt x="7" y="13"/>
                    <a:pt x="5" y="14"/>
                  </a:cubicBezTo>
                  <a:cubicBezTo>
                    <a:pt x="0" y="12"/>
                    <a:pt x="5" y="5"/>
                    <a:pt x="5" y="1"/>
                  </a:cubicBezTo>
                  <a:cubicBezTo>
                    <a:pt x="9" y="2"/>
                    <a:pt x="9" y="6"/>
                    <a:pt x="12" y="7"/>
                  </a:cubicBezTo>
                  <a:cubicBezTo>
                    <a:pt x="13" y="5"/>
                    <a:pt x="12" y="2"/>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6" name="Freeform 219"/>
            <p:cNvSpPr>
              <a:spLocks noEditPoints="1"/>
            </p:cNvSpPr>
            <p:nvPr/>
          </p:nvSpPr>
          <p:spPr bwMode="auto">
            <a:xfrm>
              <a:off x="2287588" y="5259388"/>
              <a:ext cx="360363" cy="536575"/>
            </a:xfrm>
            <a:custGeom>
              <a:avLst/>
              <a:gdLst>
                <a:gd name="T0" fmla="*/ 51 w 51"/>
                <a:gd name="T1" fmla="*/ 0 h 76"/>
                <a:gd name="T2" fmla="*/ 42 w 51"/>
                <a:gd name="T3" fmla="*/ 19 h 76"/>
                <a:gd name="T4" fmla="*/ 32 w 51"/>
                <a:gd name="T5" fmla="*/ 43 h 76"/>
                <a:gd name="T6" fmla="*/ 0 w 51"/>
                <a:gd name="T7" fmla="*/ 76 h 76"/>
                <a:gd name="T8" fmla="*/ 12 w 51"/>
                <a:gd name="T9" fmla="*/ 45 h 76"/>
                <a:gd name="T10" fmla="*/ 18 w 51"/>
                <a:gd name="T11" fmla="*/ 32 h 76"/>
                <a:gd name="T12" fmla="*/ 26 w 51"/>
                <a:gd name="T13" fmla="*/ 25 h 76"/>
                <a:gd name="T14" fmla="*/ 40 w 51"/>
                <a:gd name="T15" fmla="*/ 10 h 76"/>
                <a:gd name="T16" fmla="*/ 49 w 51"/>
                <a:gd name="T17" fmla="*/ 0 h 76"/>
                <a:gd name="T18" fmla="*/ 51 w 51"/>
                <a:gd name="T19" fmla="*/ 0 h 76"/>
                <a:gd name="T20" fmla="*/ 41 w 51"/>
                <a:gd name="T21" fmla="*/ 16 h 76"/>
                <a:gd name="T22" fmla="*/ 44 w 51"/>
                <a:gd name="T23" fmla="*/ 9 h 76"/>
                <a:gd name="T24" fmla="*/ 41 w 51"/>
                <a:gd name="T25" fmla="*/ 16 h 76"/>
                <a:gd name="T26" fmla="*/ 39 w 51"/>
                <a:gd name="T27" fmla="*/ 22 h 76"/>
                <a:gd name="T28" fmla="*/ 38 w 51"/>
                <a:gd name="T29" fmla="*/ 16 h 76"/>
                <a:gd name="T30" fmla="*/ 39 w 51"/>
                <a:gd name="T31" fmla="*/ 22 h 76"/>
                <a:gd name="T32" fmla="*/ 32 w 51"/>
                <a:gd name="T33" fmla="*/ 22 h 76"/>
                <a:gd name="T34" fmla="*/ 35 w 51"/>
                <a:gd name="T35" fmla="*/ 28 h 76"/>
                <a:gd name="T36" fmla="*/ 35 w 51"/>
                <a:gd name="T37" fmla="*/ 19 h 76"/>
                <a:gd name="T38" fmla="*/ 32 w 51"/>
                <a:gd name="T39" fmla="*/ 22 h 76"/>
                <a:gd name="T40" fmla="*/ 32 w 51"/>
                <a:gd name="T41" fmla="*/ 35 h 76"/>
                <a:gd name="T42" fmla="*/ 30 w 51"/>
                <a:gd name="T43" fmla="*/ 23 h 76"/>
                <a:gd name="T44" fmla="*/ 32 w 51"/>
                <a:gd name="T45" fmla="*/ 35 h 76"/>
                <a:gd name="T46" fmla="*/ 30 w 51"/>
                <a:gd name="T47" fmla="*/ 39 h 76"/>
                <a:gd name="T48" fmla="*/ 27 w 51"/>
                <a:gd name="T49" fmla="*/ 27 h 76"/>
                <a:gd name="T50" fmla="*/ 30 w 51"/>
                <a:gd name="T51" fmla="*/ 39 h 76"/>
                <a:gd name="T52" fmla="*/ 26 w 51"/>
                <a:gd name="T53" fmla="*/ 35 h 76"/>
                <a:gd name="T54" fmla="*/ 24 w 51"/>
                <a:gd name="T55" fmla="*/ 30 h 76"/>
                <a:gd name="T56" fmla="*/ 26 w 51"/>
                <a:gd name="T57" fmla="*/ 35 h 76"/>
                <a:gd name="T58" fmla="*/ 21 w 51"/>
                <a:gd name="T59" fmla="*/ 34 h 76"/>
                <a:gd name="T60" fmla="*/ 23 w 51"/>
                <a:gd name="T61" fmla="*/ 34 h 76"/>
                <a:gd name="T62" fmla="*/ 21 w 51"/>
                <a:gd name="T63" fmla="*/ 32 h 76"/>
                <a:gd name="T64" fmla="*/ 21 w 51"/>
                <a:gd name="T65" fmla="*/ 34 h 76"/>
                <a:gd name="T66" fmla="*/ 16 w 51"/>
                <a:gd name="T67" fmla="*/ 44 h 76"/>
                <a:gd name="T68" fmla="*/ 5 w 51"/>
                <a:gd name="T69" fmla="*/ 70 h 76"/>
                <a:gd name="T70" fmla="*/ 30 w 51"/>
                <a:gd name="T71" fmla="*/ 42 h 76"/>
                <a:gd name="T72" fmla="*/ 22 w 51"/>
                <a:gd name="T73" fmla="*/ 44 h 76"/>
                <a:gd name="T74" fmla="*/ 20 w 51"/>
                <a:gd name="T75" fmla="*/ 35 h 76"/>
                <a:gd name="T76" fmla="*/ 16 w 51"/>
                <a:gd name="T77" fmla="*/ 44 h 76"/>
                <a:gd name="T78" fmla="*/ 26 w 51"/>
                <a:gd name="T79" fmla="*/ 41 h 76"/>
                <a:gd name="T80" fmla="*/ 23 w 51"/>
                <a:gd name="T81" fmla="*/ 37 h 76"/>
                <a:gd name="T82" fmla="*/ 26 w 51"/>
                <a:gd name="T83"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 h="76">
                  <a:moveTo>
                    <a:pt x="51" y="0"/>
                  </a:moveTo>
                  <a:cubicBezTo>
                    <a:pt x="49" y="7"/>
                    <a:pt x="45" y="13"/>
                    <a:pt x="42" y="19"/>
                  </a:cubicBezTo>
                  <a:cubicBezTo>
                    <a:pt x="39" y="27"/>
                    <a:pt x="34" y="33"/>
                    <a:pt x="32" y="43"/>
                  </a:cubicBezTo>
                  <a:cubicBezTo>
                    <a:pt x="22" y="54"/>
                    <a:pt x="12" y="68"/>
                    <a:pt x="0" y="76"/>
                  </a:cubicBezTo>
                  <a:cubicBezTo>
                    <a:pt x="4" y="65"/>
                    <a:pt x="8" y="55"/>
                    <a:pt x="12" y="45"/>
                  </a:cubicBezTo>
                  <a:cubicBezTo>
                    <a:pt x="14" y="41"/>
                    <a:pt x="15" y="35"/>
                    <a:pt x="18" y="32"/>
                  </a:cubicBezTo>
                  <a:cubicBezTo>
                    <a:pt x="20" y="30"/>
                    <a:pt x="23" y="28"/>
                    <a:pt x="26" y="25"/>
                  </a:cubicBezTo>
                  <a:cubicBezTo>
                    <a:pt x="30" y="20"/>
                    <a:pt x="35" y="15"/>
                    <a:pt x="40" y="10"/>
                  </a:cubicBezTo>
                  <a:cubicBezTo>
                    <a:pt x="43" y="6"/>
                    <a:pt x="48" y="5"/>
                    <a:pt x="49" y="0"/>
                  </a:cubicBezTo>
                  <a:cubicBezTo>
                    <a:pt x="50" y="0"/>
                    <a:pt x="51" y="0"/>
                    <a:pt x="51" y="0"/>
                  </a:cubicBezTo>
                  <a:close/>
                  <a:moveTo>
                    <a:pt x="41" y="16"/>
                  </a:moveTo>
                  <a:cubicBezTo>
                    <a:pt x="42" y="14"/>
                    <a:pt x="45" y="11"/>
                    <a:pt x="44" y="9"/>
                  </a:cubicBezTo>
                  <a:cubicBezTo>
                    <a:pt x="43" y="11"/>
                    <a:pt x="39" y="13"/>
                    <a:pt x="41" y="16"/>
                  </a:cubicBezTo>
                  <a:close/>
                  <a:moveTo>
                    <a:pt x="39" y="22"/>
                  </a:moveTo>
                  <a:cubicBezTo>
                    <a:pt x="39" y="20"/>
                    <a:pt x="40" y="17"/>
                    <a:pt x="38" y="16"/>
                  </a:cubicBezTo>
                  <a:cubicBezTo>
                    <a:pt x="36" y="17"/>
                    <a:pt x="37" y="21"/>
                    <a:pt x="39" y="22"/>
                  </a:cubicBezTo>
                  <a:close/>
                  <a:moveTo>
                    <a:pt x="32" y="22"/>
                  </a:moveTo>
                  <a:cubicBezTo>
                    <a:pt x="34" y="23"/>
                    <a:pt x="33" y="28"/>
                    <a:pt x="35" y="28"/>
                  </a:cubicBezTo>
                  <a:cubicBezTo>
                    <a:pt x="37" y="26"/>
                    <a:pt x="37" y="21"/>
                    <a:pt x="35" y="19"/>
                  </a:cubicBezTo>
                  <a:cubicBezTo>
                    <a:pt x="34" y="20"/>
                    <a:pt x="33" y="21"/>
                    <a:pt x="32" y="22"/>
                  </a:cubicBezTo>
                  <a:close/>
                  <a:moveTo>
                    <a:pt x="32" y="35"/>
                  </a:moveTo>
                  <a:cubicBezTo>
                    <a:pt x="34" y="31"/>
                    <a:pt x="32" y="26"/>
                    <a:pt x="30" y="23"/>
                  </a:cubicBezTo>
                  <a:cubicBezTo>
                    <a:pt x="28" y="26"/>
                    <a:pt x="32" y="31"/>
                    <a:pt x="32" y="35"/>
                  </a:cubicBezTo>
                  <a:close/>
                  <a:moveTo>
                    <a:pt x="30" y="39"/>
                  </a:moveTo>
                  <a:cubicBezTo>
                    <a:pt x="29" y="36"/>
                    <a:pt x="30" y="29"/>
                    <a:pt x="27" y="27"/>
                  </a:cubicBezTo>
                  <a:cubicBezTo>
                    <a:pt x="29" y="31"/>
                    <a:pt x="26" y="39"/>
                    <a:pt x="30" y="39"/>
                  </a:cubicBezTo>
                  <a:close/>
                  <a:moveTo>
                    <a:pt x="26" y="35"/>
                  </a:moveTo>
                  <a:cubicBezTo>
                    <a:pt x="25" y="34"/>
                    <a:pt x="26" y="31"/>
                    <a:pt x="24" y="30"/>
                  </a:cubicBezTo>
                  <a:cubicBezTo>
                    <a:pt x="23" y="31"/>
                    <a:pt x="23" y="36"/>
                    <a:pt x="26" y="35"/>
                  </a:cubicBezTo>
                  <a:close/>
                  <a:moveTo>
                    <a:pt x="21" y="34"/>
                  </a:moveTo>
                  <a:cubicBezTo>
                    <a:pt x="21" y="34"/>
                    <a:pt x="22" y="34"/>
                    <a:pt x="23" y="34"/>
                  </a:cubicBezTo>
                  <a:cubicBezTo>
                    <a:pt x="23" y="33"/>
                    <a:pt x="22" y="33"/>
                    <a:pt x="21" y="32"/>
                  </a:cubicBezTo>
                  <a:cubicBezTo>
                    <a:pt x="21" y="33"/>
                    <a:pt x="21" y="33"/>
                    <a:pt x="21" y="34"/>
                  </a:cubicBezTo>
                  <a:close/>
                  <a:moveTo>
                    <a:pt x="16" y="44"/>
                  </a:moveTo>
                  <a:cubicBezTo>
                    <a:pt x="12" y="53"/>
                    <a:pt x="7" y="62"/>
                    <a:pt x="5" y="70"/>
                  </a:cubicBezTo>
                  <a:cubicBezTo>
                    <a:pt x="13" y="61"/>
                    <a:pt x="22" y="52"/>
                    <a:pt x="30" y="42"/>
                  </a:cubicBezTo>
                  <a:cubicBezTo>
                    <a:pt x="27" y="40"/>
                    <a:pt x="26" y="45"/>
                    <a:pt x="22" y="44"/>
                  </a:cubicBezTo>
                  <a:cubicBezTo>
                    <a:pt x="19" y="43"/>
                    <a:pt x="19" y="39"/>
                    <a:pt x="20" y="35"/>
                  </a:cubicBezTo>
                  <a:cubicBezTo>
                    <a:pt x="17" y="37"/>
                    <a:pt x="17" y="41"/>
                    <a:pt x="16" y="44"/>
                  </a:cubicBezTo>
                  <a:close/>
                  <a:moveTo>
                    <a:pt x="26" y="41"/>
                  </a:moveTo>
                  <a:cubicBezTo>
                    <a:pt x="26" y="39"/>
                    <a:pt x="25" y="37"/>
                    <a:pt x="23" y="37"/>
                  </a:cubicBezTo>
                  <a:cubicBezTo>
                    <a:pt x="22" y="39"/>
                    <a:pt x="23" y="42"/>
                    <a:pt x="2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7" name="Freeform 220"/>
            <p:cNvSpPr>
              <a:spLocks/>
            </p:cNvSpPr>
            <p:nvPr/>
          </p:nvSpPr>
          <p:spPr bwMode="auto">
            <a:xfrm>
              <a:off x="2484438" y="5294313"/>
              <a:ext cx="36513" cy="63500"/>
            </a:xfrm>
            <a:custGeom>
              <a:avLst/>
              <a:gdLst>
                <a:gd name="T0" fmla="*/ 2 w 5"/>
                <a:gd name="T1" fmla="*/ 0 h 9"/>
                <a:gd name="T2" fmla="*/ 0 w 5"/>
                <a:gd name="T3" fmla="*/ 9 h 9"/>
                <a:gd name="T4" fmla="*/ 2 w 5"/>
                <a:gd name="T5" fmla="*/ 0 h 9"/>
              </a:gdLst>
              <a:ahLst/>
              <a:cxnLst>
                <a:cxn ang="0">
                  <a:pos x="T0" y="T1"/>
                </a:cxn>
                <a:cxn ang="0">
                  <a:pos x="T2" y="T3"/>
                </a:cxn>
                <a:cxn ang="0">
                  <a:pos x="T4" y="T5"/>
                </a:cxn>
              </a:cxnLst>
              <a:rect l="0" t="0" r="r" b="b"/>
              <a:pathLst>
                <a:path w="5" h="9">
                  <a:moveTo>
                    <a:pt x="2" y="0"/>
                  </a:moveTo>
                  <a:cubicBezTo>
                    <a:pt x="5" y="0"/>
                    <a:pt x="3" y="9"/>
                    <a:pt x="0" y="9"/>
                  </a:cubicBezTo>
                  <a:cubicBezTo>
                    <a:pt x="0" y="7"/>
                    <a:pt x="1" y="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8" name="Freeform 222"/>
            <p:cNvSpPr>
              <a:spLocks/>
            </p:cNvSpPr>
            <p:nvPr/>
          </p:nvSpPr>
          <p:spPr bwMode="auto">
            <a:xfrm>
              <a:off x="2420938" y="5294313"/>
              <a:ext cx="28575" cy="71438"/>
            </a:xfrm>
            <a:custGeom>
              <a:avLst/>
              <a:gdLst>
                <a:gd name="T0" fmla="*/ 0 w 4"/>
                <a:gd name="T1" fmla="*/ 0 h 10"/>
                <a:gd name="T2" fmla="*/ 2 w 4"/>
                <a:gd name="T3" fmla="*/ 0 h 10"/>
                <a:gd name="T4" fmla="*/ 2 w 4"/>
                <a:gd name="T5" fmla="*/ 10 h 10"/>
                <a:gd name="T6" fmla="*/ 0 w 4"/>
                <a:gd name="T7" fmla="*/ 0 h 10"/>
              </a:gdLst>
              <a:ahLst/>
              <a:cxnLst>
                <a:cxn ang="0">
                  <a:pos x="T0" y="T1"/>
                </a:cxn>
                <a:cxn ang="0">
                  <a:pos x="T2" y="T3"/>
                </a:cxn>
                <a:cxn ang="0">
                  <a:pos x="T4" y="T5"/>
                </a:cxn>
                <a:cxn ang="0">
                  <a:pos x="T6" y="T7"/>
                </a:cxn>
              </a:cxnLst>
              <a:rect l="0" t="0" r="r" b="b"/>
              <a:pathLst>
                <a:path w="4" h="10">
                  <a:moveTo>
                    <a:pt x="0" y="0"/>
                  </a:moveTo>
                  <a:cubicBezTo>
                    <a:pt x="1" y="0"/>
                    <a:pt x="1" y="0"/>
                    <a:pt x="2" y="0"/>
                  </a:cubicBezTo>
                  <a:cubicBezTo>
                    <a:pt x="3" y="3"/>
                    <a:pt x="4" y="7"/>
                    <a:pt x="2" y="10"/>
                  </a:cubicBezTo>
                  <a:cubicBezTo>
                    <a:pt x="0" y="9"/>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9" name="Freeform 225"/>
            <p:cNvSpPr>
              <a:spLocks/>
            </p:cNvSpPr>
            <p:nvPr/>
          </p:nvSpPr>
          <p:spPr bwMode="auto">
            <a:xfrm>
              <a:off x="2351088" y="5322888"/>
              <a:ext cx="34925" cy="57150"/>
            </a:xfrm>
            <a:custGeom>
              <a:avLst/>
              <a:gdLst>
                <a:gd name="T0" fmla="*/ 1 w 5"/>
                <a:gd name="T1" fmla="*/ 0 h 8"/>
                <a:gd name="T2" fmla="*/ 5 w 5"/>
                <a:gd name="T3" fmla="*/ 8 h 8"/>
                <a:gd name="T4" fmla="*/ 1 w 5"/>
                <a:gd name="T5" fmla="*/ 0 h 8"/>
              </a:gdLst>
              <a:ahLst/>
              <a:cxnLst>
                <a:cxn ang="0">
                  <a:pos x="T0" y="T1"/>
                </a:cxn>
                <a:cxn ang="0">
                  <a:pos x="T2" y="T3"/>
                </a:cxn>
                <a:cxn ang="0">
                  <a:pos x="T4" y="T5"/>
                </a:cxn>
              </a:cxnLst>
              <a:rect l="0" t="0" r="r" b="b"/>
              <a:pathLst>
                <a:path w="5" h="8">
                  <a:moveTo>
                    <a:pt x="1" y="0"/>
                  </a:moveTo>
                  <a:cubicBezTo>
                    <a:pt x="5" y="0"/>
                    <a:pt x="5" y="4"/>
                    <a:pt x="5" y="8"/>
                  </a:cubicBezTo>
                  <a:cubicBezTo>
                    <a:pt x="2" y="7"/>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0" name="Freeform 228"/>
            <p:cNvSpPr>
              <a:spLocks/>
            </p:cNvSpPr>
            <p:nvPr/>
          </p:nvSpPr>
          <p:spPr bwMode="auto">
            <a:xfrm>
              <a:off x="2308225" y="5372100"/>
              <a:ext cx="36513" cy="42863"/>
            </a:xfrm>
            <a:custGeom>
              <a:avLst/>
              <a:gdLst>
                <a:gd name="T0" fmla="*/ 0 w 5"/>
                <a:gd name="T1" fmla="*/ 0 h 6"/>
                <a:gd name="T2" fmla="*/ 5 w 5"/>
                <a:gd name="T3" fmla="*/ 6 h 6"/>
                <a:gd name="T4" fmla="*/ 0 w 5"/>
                <a:gd name="T5" fmla="*/ 0 h 6"/>
              </a:gdLst>
              <a:ahLst/>
              <a:cxnLst>
                <a:cxn ang="0">
                  <a:pos x="T0" y="T1"/>
                </a:cxn>
                <a:cxn ang="0">
                  <a:pos x="T2" y="T3"/>
                </a:cxn>
                <a:cxn ang="0">
                  <a:pos x="T4" y="T5"/>
                </a:cxn>
              </a:cxnLst>
              <a:rect l="0" t="0" r="r" b="b"/>
              <a:pathLst>
                <a:path w="5" h="6">
                  <a:moveTo>
                    <a:pt x="0" y="0"/>
                  </a:moveTo>
                  <a:cubicBezTo>
                    <a:pt x="3" y="0"/>
                    <a:pt x="5" y="3"/>
                    <a:pt x="5" y="6"/>
                  </a:cubicBezTo>
                  <a:cubicBezTo>
                    <a:pt x="2" y="5"/>
                    <a:pt x="0"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1" name="Freeform 229"/>
            <p:cNvSpPr>
              <a:spLocks/>
            </p:cNvSpPr>
            <p:nvPr/>
          </p:nvSpPr>
          <p:spPr bwMode="auto">
            <a:xfrm>
              <a:off x="2605088" y="5372100"/>
              <a:ext cx="42863" cy="34925"/>
            </a:xfrm>
            <a:custGeom>
              <a:avLst/>
              <a:gdLst>
                <a:gd name="T0" fmla="*/ 6 w 6"/>
                <a:gd name="T1" fmla="*/ 0 h 5"/>
                <a:gd name="T2" fmla="*/ 0 w 6"/>
                <a:gd name="T3" fmla="*/ 3 h 5"/>
                <a:gd name="T4" fmla="*/ 6 w 6"/>
                <a:gd name="T5" fmla="*/ 0 h 5"/>
              </a:gdLst>
              <a:ahLst/>
              <a:cxnLst>
                <a:cxn ang="0">
                  <a:pos x="T0" y="T1"/>
                </a:cxn>
                <a:cxn ang="0">
                  <a:pos x="T2" y="T3"/>
                </a:cxn>
                <a:cxn ang="0">
                  <a:pos x="T4" y="T5"/>
                </a:cxn>
              </a:cxnLst>
              <a:rect l="0" t="0" r="r" b="b"/>
              <a:pathLst>
                <a:path w="6" h="5">
                  <a:moveTo>
                    <a:pt x="6" y="0"/>
                  </a:moveTo>
                  <a:cubicBezTo>
                    <a:pt x="5" y="2"/>
                    <a:pt x="3" y="5"/>
                    <a:pt x="0" y="3"/>
                  </a:cubicBezTo>
                  <a:cubicBezTo>
                    <a:pt x="1" y="1"/>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2" name="Freeform 235"/>
            <p:cNvSpPr>
              <a:spLocks/>
            </p:cNvSpPr>
            <p:nvPr/>
          </p:nvSpPr>
          <p:spPr bwMode="auto">
            <a:xfrm>
              <a:off x="2259013" y="5421313"/>
              <a:ext cx="63500" cy="34925"/>
            </a:xfrm>
            <a:custGeom>
              <a:avLst/>
              <a:gdLst>
                <a:gd name="T0" fmla="*/ 0 w 9"/>
                <a:gd name="T1" fmla="*/ 0 h 5"/>
                <a:gd name="T2" fmla="*/ 9 w 9"/>
                <a:gd name="T3" fmla="*/ 5 h 5"/>
                <a:gd name="T4" fmla="*/ 0 w 9"/>
                <a:gd name="T5" fmla="*/ 0 h 5"/>
              </a:gdLst>
              <a:ahLst/>
              <a:cxnLst>
                <a:cxn ang="0">
                  <a:pos x="T0" y="T1"/>
                </a:cxn>
                <a:cxn ang="0">
                  <a:pos x="T2" y="T3"/>
                </a:cxn>
                <a:cxn ang="0">
                  <a:pos x="T4" y="T5"/>
                </a:cxn>
              </a:cxnLst>
              <a:rect l="0" t="0" r="r" b="b"/>
              <a:pathLst>
                <a:path w="9" h="5">
                  <a:moveTo>
                    <a:pt x="0" y="0"/>
                  </a:moveTo>
                  <a:cubicBezTo>
                    <a:pt x="4" y="0"/>
                    <a:pt x="9" y="3"/>
                    <a:pt x="9" y="5"/>
                  </a:cubicBezTo>
                  <a:cubicBezTo>
                    <a:pt x="5" y="4"/>
                    <a:pt x="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3" name="Freeform 237"/>
            <p:cNvSpPr>
              <a:spLocks/>
            </p:cNvSpPr>
            <p:nvPr/>
          </p:nvSpPr>
          <p:spPr bwMode="auto">
            <a:xfrm>
              <a:off x="2611438" y="5421313"/>
              <a:ext cx="57150" cy="42863"/>
            </a:xfrm>
            <a:custGeom>
              <a:avLst/>
              <a:gdLst>
                <a:gd name="T0" fmla="*/ 8 w 8"/>
                <a:gd name="T1" fmla="*/ 0 h 6"/>
                <a:gd name="T2" fmla="*/ 0 w 8"/>
                <a:gd name="T3" fmla="*/ 5 h 6"/>
                <a:gd name="T4" fmla="*/ 8 w 8"/>
                <a:gd name="T5" fmla="*/ 0 h 6"/>
              </a:gdLst>
              <a:ahLst/>
              <a:cxnLst>
                <a:cxn ang="0">
                  <a:pos x="T0" y="T1"/>
                </a:cxn>
                <a:cxn ang="0">
                  <a:pos x="T2" y="T3"/>
                </a:cxn>
                <a:cxn ang="0">
                  <a:pos x="T4" y="T5"/>
                </a:cxn>
              </a:cxnLst>
              <a:rect l="0" t="0" r="r" b="b"/>
              <a:pathLst>
                <a:path w="8" h="6">
                  <a:moveTo>
                    <a:pt x="8" y="0"/>
                  </a:moveTo>
                  <a:cubicBezTo>
                    <a:pt x="7" y="4"/>
                    <a:pt x="3" y="6"/>
                    <a:pt x="0" y="5"/>
                  </a:cubicBezTo>
                  <a:cubicBezTo>
                    <a:pt x="0" y="1"/>
                    <a:pt x="4"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4" name="Freeform 242"/>
            <p:cNvSpPr>
              <a:spLocks/>
            </p:cNvSpPr>
            <p:nvPr/>
          </p:nvSpPr>
          <p:spPr bwMode="auto">
            <a:xfrm>
              <a:off x="2244725" y="5484813"/>
              <a:ext cx="63500" cy="28575"/>
            </a:xfrm>
            <a:custGeom>
              <a:avLst/>
              <a:gdLst>
                <a:gd name="T0" fmla="*/ 0 w 9"/>
                <a:gd name="T1" fmla="*/ 0 h 4"/>
                <a:gd name="T2" fmla="*/ 9 w 9"/>
                <a:gd name="T3" fmla="*/ 3 h 4"/>
                <a:gd name="T4" fmla="*/ 0 w 9"/>
                <a:gd name="T5" fmla="*/ 0 h 4"/>
              </a:gdLst>
              <a:ahLst/>
              <a:cxnLst>
                <a:cxn ang="0">
                  <a:pos x="T0" y="T1"/>
                </a:cxn>
                <a:cxn ang="0">
                  <a:pos x="T2" y="T3"/>
                </a:cxn>
                <a:cxn ang="0">
                  <a:pos x="T4" y="T5"/>
                </a:cxn>
              </a:cxnLst>
              <a:rect l="0" t="0" r="r" b="b"/>
              <a:pathLst>
                <a:path w="9" h="4">
                  <a:moveTo>
                    <a:pt x="0" y="0"/>
                  </a:moveTo>
                  <a:cubicBezTo>
                    <a:pt x="3" y="0"/>
                    <a:pt x="8" y="0"/>
                    <a:pt x="9" y="3"/>
                  </a:cubicBezTo>
                  <a:cubicBezTo>
                    <a:pt x="5" y="3"/>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5" name="Freeform 245"/>
            <p:cNvSpPr>
              <a:spLocks/>
            </p:cNvSpPr>
            <p:nvPr/>
          </p:nvSpPr>
          <p:spPr bwMode="auto">
            <a:xfrm>
              <a:off x="2619375" y="5478463"/>
              <a:ext cx="69850" cy="41275"/>
            </a:xfrm>
            <a:custGeom>
              <a:avLst/>
              <a:gdLst>
                <a:gd name="T0" fmla="*/ 10 w 10"/>
                <a:gd name="T1" fmla="*/ 3 h 6"/>
                <a:gd name="T2" fmla="*/ 0 w 10"/>
                <a:gd name="T3" fmla="*/ 5 h 6"/>
                <a:gd name="T4" fmla="*/ 10 w 10"/>
                <a:gd name="T5" fmla="*/ 3 h 6"/>
              </a:gdLst>
              <a:ahLst/>
              <a:cxnLst>
                <a:cxn ang="0">
                  <a:pos x="T0" y="T1"/>
                </a:cxn>
                <a:cxn ang="0">
                  <a:pos x="T2" y="T3"/>
                </a:cxn>
                <a:cxn ang="0">
                  <a:pos x="T4" y="T5"/>
                </a:cxn>
              </a:cxnLst>
              <a:rect l="0" t="0" r="r" b="b"/>
              <a:pathLst>
                <a:path w="10" h="6">
                  <a:moveTo>
                    <a:pt x="10" y="3"/>
                  </a:moveTo>
                  <a:cubicBezTo>
                    <a:pt x="9" y="6"/>
                    <a:pt x="3" y="6"/>
                    <a:pt x="0" y="5"/>
                  </a:cubicBezTo>
                  <a:cubicBezTo>
                    <a:pt x="1" y="2"/>
                    <a:pt x="8" y="0"/>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6" name="Freeform 254"/>
            <p:cNvSpPr>
              <a:spLocks/>
            </p:cNvSpPr>
            <p:nvPr/>
          </p:nvSpPr>
          <p:spPr bwMode="auto">
            <a:xfrm>
              <a:off x="2252663" y="5534025"/>
              <a:ext cx="63500" cy="42863"/>
            </a:xfrm>
            <a:custGeom>
              <a:avLst/>
              <a:gdLst>
                <a:gd name="T0" fmla="*/ 8 w 9"/>
                <a:gd name="T1" fmla="*/ 0 h 6"/>
                <a:gd name="T2" fmla="*/ 0 w 9"/>
                <a:gd name="T3" fmla="*/ 4 h 6"/>
                <a:gd name="T4" fmla="*/ 8 w 9"/>
                <a:gd name="T5" fmla="*/ 0 h 6"/>
              </a:gdLst>
              <a:ahLst/>
              <a:cxnLst>
                <a:cxn ang="0">
                  <a:pos x="T0" y="T1"/>
                </a:cxn>
                <a:cxn ang="0">
                  <a:pos x="T2" y="T3"/>
                </a:cxn>
                <a:cxn ang="0">
                  <a:pos x="T4" y="T5"/>
                </a:cxn>
              </a:cxnLst>
              <a:rect l="0" t="0" r="r" b="b"/>
              <a:pathLst>
                <a:path w="9" h="6">
                  <a:moveTo>
                    <a:pt x="8" y="0"/>
                  </a:moveTo>
                  <a:cubicBezTo>
                    <a:pt x="9" y="4"/>
                    <a:pt x="2" y="6"/>
                    <a:pt x="0" y="4"/>
                  </a:cubicBezTo>
                  <a:cubicBezTo>
                    <a:pt x="1" y="0"/>
                    <a:pt x="5"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7" name="Freeform 255"/>
            <p:cNvSpPr>
              <a:spLocks/>
            </p:cNvSpPr>
            <p:nvPr/>
          </p:nvSpPr>
          <p:spPr bwMode="auto">
            <a:xfrm>
              <a:off x="2625725" y="5534025"/>
              <a:ext cx="63500" cy="36513"/>
            </a:xfrm>
            <a:custGeom>
              <a:avLst/>
              <a:gdLst>
                <a:gd name="T0" fmla="*/ 8 w 9"/>
                <a:gd name="T1" fmla="*/ 4 h 5"/>
                <a:gd name="T2" fmla="*/ 0 w 9"/>
                <a:gd name="T3" fmla="*/ 2 h 5"/>
                <a:gd name="T4" fmla="*/ 8 w 9"/>
                <a:gd name="T5" fmla="*/ 4 h 5"/>
              </a:gdLst>
              <a:ahLst/>
              <a:cxnLst>
                <a:cxn ang="0">
                  <a:pos x="T0" y="T1"/>
                </a:cxn>
                <a:cxn ang="0">
                  <a:pos x="T2" y="T3"/>
                </a:cxn>
                <a:cxn ang="0">
                  <a:pos x="T4" y="T5"/>
                </a:cxn>
              </a:cxnLst>
              <a:rect l="0" t="0" r="r" b="b"/>
              <a:pathLst>
                <a:path w="9" h="5">
                  <a:moveTo>
                    <a:pt x="8" y="4"/>
                  </a:moveTo>
                  <a:cubicBezTo>
                    <a:pt x="5" y="4"/>
                    <a:pt x="0" y="5"/>
                    <a:pt x="0" y="2"/>
                  </a:cubicBezTo>
                  <a:cubicBezTo>
                    <a:pt x="2" y="1"/>
                    <a:pt x="9"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8" name="Freeform 259"/>
            <p:cNvSpPr>
              <a:spLocks/>
            </p:cNvSpPr>
            <p:nvPr/>
          </p:nvSpPr>
          <p:spPr bwMode="auto">
            <a:xfrm>
              <a:off x="2590800" y="5597525"/>
              <a:ext cx="69850" cy="49213"/>
            </a:xfrm>
            <a:custGeom>
              <a:avLst/>
              <a:gdLst>
                <a:gd name="T0" fmla="*/ 10 w 10"/>
                <a:gd name="T1" fmla="*/ 6 h 7"/>
                <a:gd name="T2" fmla="*/ 0 w 10"/>
                <a:gd name="T3" fmla="*/ 0 h 7"/>
                <a:gd name="T4" fmla="*/ 10 w 10"/>
                <a:gd name="T5" fmla="*/ 6 h 7"/>
              </a:gdLst>
              <a:ahLst/>
              <a:cxnLst>
                <a:cxn ang="0">
                  <a:pos x="T0" y="T1"/>
                </a:cxn>
                <a:cxn ang="0">
                  <a:pos x="T2" y="T3"/>
                </a:cxn>
                <a:cxn ang="0">
                  <a:pos x="T4" y="T5"/>
                </a:cxn>
              </a:cxnLst>
              <a:rect l="0" t="0" r="r" b="b"/>
              <a:pathLst>
                <a:path w="10" h="7">
                  <a:moveTo>
                    <a:pt x="10" y="6"/>
                  </a:moveTo>
                  <a:cubicBezTo>
                    <a:pt x="6" y="7"/>
                    <a:pt x="2" y="3"/>
                    <a:pt x="0" y="0"/>
                  </a:cubicBezTo>
                  <a:cubicBezTo>
                    <a:pt x="4" y="0"/>
                    <a:pt x="8" y="3"/>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9" name="Freeform 262"/>
            <p:cNvSpPr>
              <a:spLocks/>
            </p:cNvSpPr>
            <p:nvPr/>
          </p:nvSpPr>
          <p:spPr bwMode="auto">
            <a:xfrm>
              <a:off x="2266950" y="5605463"/>
              <a:ext cx="55563" cy="34925"/>
            </a:xfrm>
            <a:custGeom>
              <a:avLst/>
              <a:gdLst>
                <a:gd name="T0" fmla="*/ 8 w 8"/>
                <a:gd name="T1" fmla="*/ 0 h 5"/>
                <a:gd name="T2" fmla="*/ 0 w 8"/>
                <a:gd name="T3" fmla="*/ 4 h 5"/>
                <a:gd name="T4" fmla="*/ 8 w 8"/>
                <a:gd name="T5" fmla="*/ 0 h 5"/>
              </a:gdLst>
              <a:ahLst/>
              <a:cxnLst>
                <a:cxn ang="0">
                  <a:pos x="T0" y="T1"/>
                </a:cxn>
                <a:cxn ang="0">
                  <a:pos x="T2" y="T3"/>
                </a:cxn>
                <a:cxn ang="0">
                  <a:pos x="T4" y="T5"/>
                </a:cxn>
              </a:cxnLst>
              <a:rect l="0" t="0" r="r" b="b"/>
              <a:pathLst>
                <a:path w="8" h="5">
                  <a:moveTo>
                    <a:pt x="8" y="0"/>
                  </a:moveTo>
                  <a:cubicBezTo>
                    <a:pt x="7" y="4"/>
                    <a:pt x="3" y="5"/>
                    <a:pt x="0" y="4"/>
                  </a:cubicBezTo>
                  <a:cubicBezTo>
                    <a:pt x="1" y="1"/>
                    <a:pt x="4"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0" name="Freeform 265"/>
            <p:cNvSpPr>
              <a:spLocks/>
            </p:cNvSpPr>
            <p:nvPr/>
          </p:nvSpPr>
          <p:spPr bwMode="auto">
            <a:xfrm>
              <a:off x="2570163" y="5646738"/>
              <a:ext cx="55563" cy="49213"/>
            </a:xfrm>
            <a:custGeom>
              <a:avLst/>
              <a:gdLst>
                <a:gd name="T0" fmla="*/ 0 w 8"/>
                <a:gd name="T1" fmla="*/ 0 h 7"/>
                <a:gd name="T2" fmla="*/ 8 w 8"/>
                <a:gd name="T3" fmla="*/ 7 h 7"/>
                <a:gd name="T4" fmla="*/ 0 w 8"/>
                <a:gd name="T5" fmla="*/ 0 h 7"/>
              </a:gdLst>
              <a:ahLst/>
              <a:cxnLst>
                <a:cxn ang="0">
                  <a:pos x="T0" y="T1"/>
                </a:cxn>
                <a:cxn ang="0">
                  <a:pos x="T2" y="T3"/>
                </a:cxn>
                <a:cxn ang="0">
                  <a:pos x="T4" y="T5"/>
                </a:cxn>
              </a:cxnLst>
              <a:rect l="0" t="0" r="r" b="b"/>
              <a:pathLst>
                <a:path w="8" h="7">
                  <a:moveTo>
                    <a:pt x="0" y="0"/>
                  </a:moveTo>
                  <a:cubicBezTo>
                    <a:pt x="5" y="0"/>
                    <a:pt x="6" y="4"/>
                    <a:pt x="8" y="7"/>
                  </a:cubicBezTo>
                  <a:cubicBezTo>
                    <a:pt x="4" y="6"/>
                    <a:pt x="2"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1" name="Freeform 267"/>
            <p:cNvSpPr>
              <a:spLocks/>
            </p:cNvSpPr>
            <p:nvPr/>
          </p:nvSpPr>
          <p:spPr bwMode="auto">
            <a:xfrm>
              <a:off x="2527300" y="5675313"/>
              <a:ext cx="42863" cy="71438"/>
            </a:xfrm>
            <a:custGeom>
              <a:avLst/>
              <a:gdLst>
                <a:gd name="T0" fmla="*/ 1 w 6"/>
                <a:gd name="T1" fmla="*/ 0 h 10"/>
                <a:gd name="T2" fmla="*/ 6 w 6"/>
                <a:gd name="T3" fmla="*/ 10 h 10"/>
                <a:gd name="T4" fmla="*/ 1 w 6"/>
                <a:gd name="T5" fmla="*/ 0 h 10"/>
              </a:gdLst>
              <a:ahLst/>
              <a:cxnLst>
                <a:cxn ang="0">
                  <a:pos x="T0" y="T1"/>
                </a:cxn>
                <a:cxn ang="0">
                  <a:pos x="T2" y="T3"/>
                </a:cxn>
                <a:cxn ang="0">
                  <a:pos x="T4" y="T5"/>
                </a:cxn>
              </a:cxnLst>
              <a:rect l="0" t="0" r="r" b="b"/>
              <a:pathLst>
                <a:path w="6" h="10">
                  <a:moveTo>
                    <a:pt x="1" y="0"/>
                  </a:moveTo>
                  <a:cubicBezTo>
                    <a:pt x="5" y="1"/>
                    <a:pt x="6" y="5"/>
                    <a:pt x="6" y="10"/>
                  </a:cubicBezTo>
                  <a:cubicBezTo>
                    <a:pt x="3" y="9"/>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2" name="Freeform 268"/>
            <p:cNvSpPr>
              <a:spLocks/>
            </p:cNvSpPr>
            <p:nvPr/>
          </p:nvSpPr>
          <p:spPr bwMode="auto">
            <a:xfrm>
              <a:off x="2484438" y="5689600"/>
              <a:ext cx="28575" cy="77788"/>
            </a:xfrm>
            <a:custGeom>
              <a:avLst/>
              <a:gdLst>
                <a:gd name="T0" fmla="*/ 0 w 4"/>
                <a:gd name="T1" fmla="*/ 0 h 11"/>
                <a:gd name="T2" fmla="*/ 4 w 4"/>
                <a:gd name="T3" fmla="*/ 11 h 11"/>
                <a:gd name="T4" fmla="*/ 0 w 4"/>
                <a:gd name="T5" fmla="*/ 0 h 11"/>
              </a:gdLst>
              <a:ahLst/>
              <a:cxnLst>
                <a:cxn ang="0">
                  <a:pos x="T0" y="T1"/>
                </a:cxn>
                <a:cxn ang="0">
                  <a:pos x="T2" y="T3"/>
                </a:cxn>
                <a:cxn ang="0">
                  <a:pos x="T4" y="T5"/>
                </a:cxn>
              </a:cxnLst>
              <a:rect l="0" t="0" r="r" b="b"/>
              <a:pathLst>
                <a:path w="4" h="11">
                  <a:moveTo>
                    <a:pt x="0" y="0"/>
                  </a:moveTo>
                  <a:cubicBezTo>
                    <a:pt x="4" y="1"/>
                    <a:pt x="3" y="7"/>
                    <a:pt x="4" y="11"/>
                  </a:cubicBezTo>
                  <a:cubicBezTo>
                    <a:pt x="0" y="9"/>
                    <a:pt x="0"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3" name="Freeform 270"/>
            <p:cNvSpPr>
              <a:spLocks/>
            </p:cNvSpPr>
            <p:nvPr/>
          </p:nvSpPr>
          <p:spPr bwMode="auto">
            <a:xfrm>
              <a:off x="2420938" y="5710238"/>
              <a:ext cx="28575" cy="49213"/>
            </a:xfrm>
            <a:custGeom>
              <a:avLst/>
              <a:gdLst>
                <a:gd name="T0" fmla="*/ 1 w 4"/>
                <a:gd name="T1" fmla="*/ 0 h 7"/>
                <a:gd name="T2" fmla="*/ 3 w 4"/>
                <a:gd name="T3" fmla="*/ 0 h 7"/>
                <a:gd name="T4" fmla="*/ 1 w 4"/>
                <a:gd name="T5" fmla="*/ 7 h 7"/>
                <a:gd name="T6" fmla="*/ 1 w 4"/>
                <a:gd name="T7" fmla="*/ 0 h 7"/>
              </a:gdLst>
              <a:ahLst/>
              <a:cxnLst>
                <a:cxn ang="0">
                  <a:pos x="T0" y="T1"/>
                </a:cxn>
                <a:cxn ang="0">
                  <a:pos x="T2" y="T3"/>
                </a:cxn>
                <a:cxn ang="0">
                  <a:pos x="T4" y="T5"/>
                </a:cxn>
                <a:cxn ang="0">
                  <a:pos x="T6" y="T7"/>
                </a:cxn>
              </a:cxnLst>
              <a:rect l="0" t="0" r="r" b="b"/>
              <a:pathLst>
                <a:path w="4" h="7">
                  <a:moveTo>
                    <a:pt x="1" y="0"/>
                  </a:moveTo>
                  <a:cubicBezTo>
                    <a:pt x="2" y="0"/>
                    <a:pt x="2" y="0"/>
                    <a:pt x="3" y="0"/>
                  </a:cubicBezTo>
                  <a:cubicBezTo>
                    <a:pt x="4" y="2"/>
                    <a:pt x="4" y="7"/>
                    <a:pt x="1" y="7"/>
                  </a:cubicBezTo>
                  <a:cubicBezTo>
                    <a:pt x="0" y="6"/>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4" name="Freeform 283"/>
            <p:cNvSpPr>
              <a:spLocks/>
            </p:cNvSpPr>
            <p:nvPr/>
          </p:nvSpPr>
          <p:spPr bwMode="auto">
            <a:xfrm>
              <a:off x="2408238" y="5802313"/>
              <a:ext cx="84138" cy="120650"/>
            </a:xfrm>
            <a:custGeom>
              <a:avLst/>
              <a:gdLst>
                <a:gd name="T0" fmla="*/ 11 w 12"/>
                <a:gd name="T1" fmla="*/ 5 h 17"/>
                <a:gd name="T2" fmla="*/ 6 w 12"/>
                <a:gd name="T3" fmla="*/ 5 h 17"/>
                <a:gd name="T4" fmla="*/ 12 w 12"/>
                <a:gd name="T5" fmla="*/ 12 h 17"/>
                <a:gd name="T6" fmla="*/ 2 w 12"/>
                <a:gd name="T7" fmla="*/ 15 h 17"/>
                <a:gd name="T8" fmla="*/ 9 w 12"/>
                <a:gd name="T9" fmla="*/ 12 h 17"/>
                <a:gd name="T10" fmla="*/ 3 w 12"/>
                <a:gd name="T11" fmla="*/ 8 h 17"/>
                <a:gd name="T12" fmla="*/ 11 w 12"/>
                <a:gd name="T13" fmla="*/ 5 h 17"/>
              </a:gdLst>
              <a:ahLst/>
              <a:cxnLst>
                <a:cxn ang="0">
                  <a:pos x="T0" y="T1"/>
                </a:cxn>
                <a:cxn ang="0">
                  <a:pos x="T2" y="T3"/>
                </a:cxn>
                <a:cxn ang="0">
                  <a:pos x="T4" y="T5"/>
                </a:cxn>
                <a:cxn ang="0">
                  <a:pos x="T6" y="T7"/>
                </a:cxn>
                <a:cxn ang="0">
                  <a:pos x="T8" y="T9"/>
                </a:cxn>
                <a:cxn ang="0">
                  <a:pos x="T10" y="T11"/>
                </a:cxn>
                <a:cxn ang="0">
                  <a:pos x="T12" y="T13"/>
                </a:cxn>
              </a:cxnLst>
              <a:rect l="0" t="0" r="r" b="b"/>
              <a:pathLst>
                <a:path w="12" h="17">
                  <a:moveTo>
                    <a:pt x="11" y="5"/>
                  </a:moveTo>
                  <a:cubicBezTo>
                    <a:pt x="10" y="5"/>
                    <a:pt x="8" y="5"/>
                    <a:pt x="6" y="5"/>
                  </a:cubicBezTo>
                  <a:cubicBezTo>
                    <a:pt x="8" y="8"/>
                    <a:pt x="11" y="8"/>
                    <a:pt x="12" y="12"/>
                  </a:cubicBezTo>
                  <a:cubicBezTo>
                    <a:pt x="11" y="15"/>
                    <a:pt x="5" y="17"/>
                    <a:pt x="2" y="15"/>
                  </a:cubicBezTo>
                  <a:cubicBezTo>
                    <a:pt x="3" y="13"/>
                    <a:pt x="7" y="13"/>
                    <a:pt x="9" y="12"/>
                  </a:cubicBezTo>
                  <a:cubicBezTo>
                    <a:pt x="8" y="9"/>
                    <a:pt x="5" y="9"/>
                    <a:pt x="3" y="8"/>
                  </a:cubicBezTo>
                  <a:cubicBezTo>
                    <a:pt x="0" y="2"/>
                    <a:pt x="10" y="0"/>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19" name="Rectangle 318"/>
          <p:cNvSpPr/>
          <p:nvPr/>
        </p:nvSpPr>
        <p:spPr>
          <a:xfrm>
            <a:off x="205458" y="3420837"/>
            <a:ext cx="7020000" cy="360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320" name="Group 319"/>
          <p:cNvGrpSpPr/>
          <p:nvPr/>
        </p:nvGrpSpPr>
        <p:grpSpPr>
          <a:xfrm>
            <a:off x="284762" y="3472194"/>
            <a:ext cx="252000" cy="252000"/>
            <a:chOff x="7307263" y="3144838"/>
            <a:chExt cx="550863" cy="609601"/>
          </a:xfrm>
          <a:solidFill>
            <a:schemeClr val="bg1"/>
          </a:solidFill>
        </p:grpSpPr>
        <p:sp>
          <p:nvSpPr>
            <p:cNvPr id="321"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2"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3"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4"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5"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6"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7"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28" name="TextBox 327"/>
          <p:cNvSpPr txBox="1"/>
          <p:nvPr/>
        </p:nvSpPr>
        <p:spPr>
          <a:xfrm>
            <a:off x="565498" y="3479466"/>
            <a:ext cx="2247246" cy="246221"/>
          </a:xfrm>
          <a:prstGeom prst="rect">
            <a:avLst/>
          </a:prstGeom>
          <a:noFill/>
        </p:spPr>
        <p:txBody>
          <a:bodyPr wrap="square" rtlCol="0">
            <a:spAutoFit/>
          </a:bodyPr>
          <a:lstStyle/>
          <a:p>
            <a:r>
              <a:rPr lang="es-CL" sz="1000" b="1" dirty="0" smtClean="0">
                <a:solidFill>
                  <a:schemeClr val="bg2"/>
                </a:solidFill>
                <a:latin typeface="+mn-lt"/>
              </a:rPr>
              <a:t>Plan de Trabajo Alto Nivel </a:t>
            </a:r>
            <a:endParaRPr lang="es-CL" sz="1000" b="1" dirty="0">
              <a:solidFill>
                <a:schemeClr val="bg2"/>
              </a:solidFill>
              <a:latin typeface="+mn-lt"/>
            </a:endParaRPr>
          </a:p>
        </p:txBody>
      </p:sp>
      <p:grpSp>
        <p:nvGrpSpPr>
          <p:cNvPr id="214" name="Group 213"/>
          <p:cNvGrpSpPr/>
          <p:nvPr/>
        </p:nvGrpSpPr>
        <p:grpSpPr>
          <a:xfrm>
            <a:off x="4761313" y="7487394"/>
            <a:ext cx="4332885" cy="188648"/>
            <a:chOff x="565498" y="7511262"/>
            <a:chExt cx="4332885" cy="188648"/>
          </a:xfrm>
        </p:grpSpPr>
        <p:grpSp>
          <p:nvGrpSpPr>
            <p:cNvPr id="216" name="Group 215"/>
            <p:cNvGrpSpPr/>
            <p:nvPr/>
          </p:nvGrpSpPr>
          <p:grpSpPr>
            <a:xfrm>
              <a:off x="565498" y="7511262"/>
              <a:ext cx="3104467" cy="184666"/>
              <a:chOff x="615275" y="7511262"/>
              <a:chExt cx="3104467" cy="184666"/>
            </a:xfrm>
          </p:grpSpPr>
          <p:sp>
            <p:nvSpPr>
              <p:cNvPr id="236" name="TextBox 235"/>
              <p:cNvSpPr txBox="1"/>
              <p:nvPr/>
            </p:nvSpPr>
            <p:spPr>
              <a:xfrm>
                <a:off x="926425" y="7511262"/>
                <a:ext cx="1291297" cy="184666"/>
              </a:xfrm>
              <a:prstGeom prst="rect">
                <a:avLst/>
              </a:prstGeom>
              <a:noFill/>
            </p:spPr>
            <p:txBody>
              <a:bodyPr wrap="square" rtlCol="0">
                <a:spAutoFit/>
              </a:bodyPr>
              <a:lstStyle/>
              <a:p>
                <a:r>
                  <a:rPr lang="es-CL" sz="600" dirty="0" smtClean="0">
                    <a:solidFill>
                      <a:schemeClr val="tx2"/>
                    </a:solidFill>
                  </a:rPr>
                  <a:t>A comenzar en S2 2016</a:t>
                </a:r>
                <a:endParaRPr lang="es-CL" sz="600" dirty="0">
                  <a:solidFill>
                    <a:schemeClr val="tx2"/>
                  </a:solidFill>
                </a:endParaRPr>
              </a:p>
            </p:txBody>
          </p:sp>
          <p:sp>
            <p:nvSpPr>
              <p:cNvPr id="243" name="Rectangle 242"/>
              <p:cNvSpPr/>
              <p:nvPr>
                <p:custDataLst>
                  <p:tags r:id="rId15"/>
                </p:custDataLst>
              </p:nvPr>
            </p:nvSpPr>
            <p:spPr>
              <a:xfrm>
                <a:off x="615275" y="7541031"/>
                <a:ext cx="350121" cy="12637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Corto</a:t>
                </a:r>
              </a:p>
            </p:txBody>
          </p:sp>
          <p:sp>
            <p:nvSpPr>
              <p:cNvPr id="329" name="Rectangle 328"/>
              <p:cNvSpPr/>
              <p:nvPr>
                <p:custDataLst>
                  <p:tags r:id="rId16"/>
                </p:custDataLst>
              </p:nvPr>
            </p:nvSpPr>
            <p:spPr>
              <a:xfrm>
                <a:off x="1933650" y="7540067"/>
                <a:ext cx="359873" cy="124342"/>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smtClean="0">
                    <a:solidFill>
                      <a:srgbClr val="002776"/>
                    </a:solidFill>
                  </a:rPr>
                  <a:t>Mediano</a:t>
                </a:r>
                <a:endParaRPr lang="es-CL" sz="1100" dirty="0">
                  <a:solidFill>
                    <a:srgbClr val="002776"/>
                  </a:solidFill>
                </a:endParaRPr>
              </a:p>
            </p:txBody>
          </p:sp>
          <p:sp>
            <p:nvSpPr>
              <p:cNvPr id="330" name="Rectangle 329"/>
              <p:cNvSpPr/>
              <p:nvPr>
                <p:custDataLst>
                  <p:tags r:id="rId17"/>
                </p:custDataLst>
              </p:nvPr>
            </p:nvSpPr>
            <p:spPr>
              <a:xfrm>
                <a:off x="3346036" y="7540067"/>
                <a:ext cx="373706" cy="125518"/>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Largo</a:t>
                </a:r>
              </a:p>
            </p:txBody>
          </p:sp>
        </p:grpSp>
        <p:sp>
          <p:nvSpPr>
            <p:cNvPr id="217" name="TextBox 216"/>
            <p:cNvSpPr txBox="1"/>
            <p:nvPr/>
          </p:nvSpPr>
          <p:spPr>
            <a:xfrm>
              <a:off x="2173095" y="7511262"/>
              <a:ext cx="1291297" cy="184666"/>
            </a:xfrm>
            <a:prstGeom prst="rect">
              <a:avLst/>
            </a:prstGeom>
            <a:noFill/>
          </p:spPr>
          <p:txBody>
            <a:bodyPr wrap="square" rtlCol="0">
              <a:spAutoFit/>
            </a:bodyPr>
            <a:lstStyle/>
            <a:p>
              <a:r>
                <a:rPr lang="es-CL" sz="600" dirty="0" smtClean="0">
                  <a:solidFill>
                    <a:schemeClr val="tx2"/>
                  </a:solidFill>
                </a:rPr>
                <a:t>A comenzar en S1/S2 2017</a:t>
              </a:r>
            </a:p>
          </p:txBody>
        </p:sp>
        <p:sp>
          <p:nvSpPr>
            <p:cNvPr id="219" name="TextBox 218"/>
            <p:cNvSpPr txBox="1"/>
            <p:nvPr/>
          </p:nvSpPr>
          <p:spPr>
            <a:xfrm>
              <a:off x="3607086" y="7515244"/>
              <a:ext cx="1291297" cy="184666"/>
            </a:xfrm>
            <a:prstGeom prst="rect">
              <a:avLst/>
            </a:prstGeom>
            <a:noFill/>
          </p:spPr>
          <p:txBody>
            <a:bodyPr wrap="square" rtlCol="0">
              <a:spAutoFit/>
            </a:bodyPr>
            <a:lstStyle/>
            <a:p>
              <a:r>
                <a:rPr lang="es-CL" sz="600" dirty="0" smtClean="0">
                  <a:solidFill>
                    <a:schemeClr val="tx2"/>
                  </a:solidFill>
                </a:rPr>
                <a:t>A comenzar en S1 2018</a:t>
              </a:r>
            </a:p>
          </p:txBody>
        </p:sp>
      </p:grpSp>
      <p:grpSp>
        <p:nvGrpSpPr>
          <p:cNvPr id="361" name="Group 360"/>
          <p:cNvGrpSpPr/>
          <p:nvPr/>
        </p:nvGrpSpPr>
        <p:grpSpPr>
          <a:xfrm>
            <a:off x="7256357" y="1440165"/>
            <a:ext cx="2633101" cy="836705"/>
            <a:chOff x="3462357" y="6443378"/>
            <a:chExt cx="2082316" cy="900000"/>
          </a:xfrm>
        </p:grpSpPr>
        <p:sp>
          <p:nvSpPr>
            <p:cNvPr id="362" name="Rectangle 361"/>
            <p:cNvSpPr/>
            <p:nvPr/>
          </p:nvSpPr>
          <p:spPr>
            <a:xfrm>
              <a:off x="3462950" y="6443378"/>
              <a:ext cx="2081723"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0" rtlCol="0" anchor="ctr"/>
            <a:lstStyle/>
            <a:p>
              <a:r>
                <a:rPr lang="es-CL" sz="1000" b="1" dirty="0" smtClean="0"/>
                <a:t>Impacto</a:t>
              </a:r>
              <a:endParaRPr lang="es-CL" sz="1000" b="1" dirty="0"/>
            </a:p>
          </p:txBody>
        </p:sp>
        <p:sp>
          <p:nvSpPr>
            <p:cNvPr id="363" name="Rectangle 362"/>
            <p:cNvSpPr/>
            <p:nvPr/>
          </p:nvSpPr>
          <p:spPr>
            <a:xfrm>
              <a:off x="3462357" y="6784252"/>
              <a:ext cx="2082316" cy="55912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grpSp>
          <p:nvGrpSpPr>
            <p:cNvPr id="364" name="Group 363"/>
            <p:cNvGrpSpPr/>
            <p:nvPr/>
          </p:nvGrpSpPr>
          <p:grpSpPr>
            <a:xfrm>
              <a:off x="3561117" y="6479378"/>
              <a:ext cx="295181" cy="288000"/>
              <a:chOff x="1738313" y="3406776"/>
              <a:chExt cx="644727" cy="615950"/>
            </a:xfrm>
            <a:solidFill>
              <a:srgbClr val="FFFF00"/>
            </a:solidFill>
          </p:grpSpPr>
          <p:sp>
            <p:nvSpPr>
              <p:cNvPr id="375" name="Freeform 98"/>
              <p:cNvSpPr>
                <a:spLocks/>
              </p:cNvSpPr>
              <p:nvPr/>
            </p:nvSpPr>
            <p:spPr bwMode="auto">
              <a:xfrm>
                <a:off x="2178252" y="3406776"/>
                <a:ext cx="204788" cy="615950"/>
              </a:xfrm>
              <a:custGeom>
                <a:avLst/>
                <a:gdLst>
                  <a:gd name="T0" fmla="*/ 9 w 29"/>
                  <a:gd name="T1" fmla="*/ 87 h 87"/>
                  <a:gd name="T2" fmla="*/ 15 w 29"/>
                  <a:gd name="T3" fmla="*/ 78 h 87"/>
                  <a:gd name="T4" fmla="*/ 6 w 29"/>
                  <a:gd name="T5" fmla="*/ 4 h 87"/>
                  <a:gd name="T6" fmla="*/ 0 w 29"/>
                  <a:gd name="T7" fmla="*/ 1 h 87"/>
                  <a:gd name="T8" fmla="*/ 20 w 29"/>
                  <a:gd name="T9" fmla="*/ 17 h 87"/>
                  <a:gd name="T10" fmla="*/ 9 w 29"/>
                  <a:gd name="T11" fmla="*/ 87 h 87"/>
                </a:gdLst>
                <a:ahLst/>
                <a:cxnLst>
                  <a:cxn ang="0">
                    <a:pos x="T0" y="T1"/>
                  </a:cxn>
                  <a:cxn ang="0">
                    <a:pos x="T2" y="T3"/>
                  </a:cxn>
                  <a:cxn ang="0">
                    <a:pos x="T4" y="T5"/>
                  </a:cxn>
                  <a:cxn ang="0">
                    <a:pos x="T6" y="T7"/>
                  </a:cxn>
                  <a:cxn ang="0">
                    <a:pos x="T8" y="T9"/>
                  </a:cxn>
                  <a:cxn ang="0">
                    <a:pos x="T10" y="T11"/>
                  </a:cxn>
                </a:cxnLst>
                <a:rect l="0" t="0" r="r" b="b"/>
                <a:pathLst>
                  <a:path w="29" h="87">
                    <a:moveTo>
                      <a:pt x="9" y="87"/>
                    </a:moveTo>
                    <a:cubicBezTo>
                      <a:pt x="9" y="83"/>
                      <a:pt x="13" y="81"/>
                      <a:pt x="15" y="78"/>
                    </a:cubicBezTo>
                    <a:cubicBezTo>
                      <a:pt x="25" y="58"/>
                      <a:pt x="26" y="13"/>
                      <a:pt x="6" y="4"/>
                    </a:cubicBezTo>
                    <a:cubicBezTo>
                      <a:pt x="4" y="3"/>
                      <a:pt x="1" y="5"/>
                      <a:pt x="0" y="1"/>
                    </a:cubicBezTo>
                    <a:cubicBezTo>
                      <a:pt x="9" y="0"/>
                      <a:pt x="17" y="9"/>
                      <a:pt x="20" y="17"/>
                    </a:cubicBezTo>
                    <a:cubicBezTo>
                      <a:pt x="29" y="38"/>
                      <a:pt x="25" y="77"/>
                      <a:pt x="9"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6" name="Freeform 99"/>
              <p:cNvSpPr>
                <a:spLocks/>
              </p:cNvSpPr>
              <p:nvPr/>
            </p:nvSpPr>
            <p:spPr bwMode="auto">
              <a:xfrm>
                <a:off x="2100465" y="3455988"/>
                <a:ext cx="141288" cy="560388"/>
              </a:xfrm>
              <a:custGeom>
                <a:avLst/>
                <a:gdLst>
                  <a:gd name="T0" fmla="*/ 3 w 20"/>
                  <a:gd name="T1" fmla="*/ 79 h 79"/>
                  <a:gd name="T2" fmla="*/ 18 w 20"/>
                  <a:gd name="T3" fmla="*/ 45 h 79"/>
                  <a:gd name="T4" fmla="*/ 8 w 20"/>
                  <a:gd name="T5" fmla="*/ 7 h 79"/>
                  <a:gd name="T6" fmla="*/ 0 w 20"/>
                  <a:gd name="T7" fmla="*/ 0 h 79"/>
                  <a:gd name="T8" fmla="*/ 10 w 20"/>
                  <a:gd name="T9" fmla="*/ 5 h 79"/>
                  <a:gd name="T10" fmla="*/ 19 w 20"/>
                  <a:gd name="T11" fmla="*/ 37 h 79"/>
                  <a:gd name="T12" fmla="*/ 11 w 20"/>
                  <a:gd name="T13" fmla="*/ 69 h 79"/>
                  <a:gd name="T14" fmla="*/ 8 w 20"/>
                  <a:gd name="T15" fmla="*/ 74 h 79"/>
                  <a:gd name="T16" fmla="*/ 3 w 20"/>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79">
                    <a:moveTo>
                      <a:pt x="3" y="79"/>
                    </a:moveTo>
                    <a:cubicBezTo>
                      <a:pt x="7" y="69"/>
                      <a:pt x="17" y="58"/>
                      <a:pt x="18" y="45"/>
                    </a:cubicBezTo>
                    <a:cubicBezTo>
                      <a:pt x="19" y="30"/>
                      <a:pt x="15" y="15"/>
                      <a:pt x="8" y="7"/>
                    </a:cubicBezTo>
                    <a:cubicBezTo>
                      <a:pt x="6" y="4"/>
                      <a:pt x="2" y="4"/>
                      <a:pt x="0" y="0"/>
                    </a:cubicBezTo>
                    <a:cubicBezTo>
                      <a:pt x="4" y="0"/>
                      <a:pt x="8" y="3"/>
                      <a:pt x="10" y="5"/>
                    </a:cubicBezTo>
                    <a:cubicBezTo>
                      <a:pt x="16" y="13"/>
                      <a:pt x="19" y="25"/>
                      <a:pt x="19" y="37"/>
                    </a:cubicBezTo>
                    <a:cubicBezTo>
                      <a:pt x="20" y="50"/>
                      <a:pt x="16" y="59"/>
                      <a:pt x="11" y="69"/>
                    </a:cubicBezTo>
                    <a:cubicBezTo>
                      <a:pt x="10" y="71"/>
                      <a:pt x="9" y="73"/>
                      <a:pt x="8" y="74"/>
                    </a:cubicBezTo>
                    <a:cubicBezTo>
                      <a:pt x="6" y="76"/>
                      <a:pt x="6" y="79"/>
                      <a:pt x="3"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7" name="Freeform 100"/>
              <p:cNvSpPr>
                <a:spLocks/>
              </p:cNvSpPr>
              <p:nvPr/>
            </p:nvSpPr>
            <p:spPr bwMode="auto">
              <a:xfrm>
                <a:off x="2276475" y="3562351"/>
                <a:ext cx="84138" cy="290513"/>
              </a:xfrm>
              <a:custGeom>
                <a:avLst/>
                <a:gdLst>
                  <a:gd name="T0" fmla="*/ 0 w 12"/>
                  <a:gd name="T1" fmla="*/ 41 h 41"/>
                  <a:gd name="T2" fmla="*/ 8 w 12"/>
                  <a:gd name="T3" fmla="*/ 16 h 41"/>
                  <a:gd name="T4" fmla="*/ 2 w 12"/>
                  <a:gd name="T5" fmla="*/ 0 h 41"/>
                  <a:gd name="T6" fmla="*/ 6 w 12"/>
                  <a:gd name="T7" fmla="*/ 6 h 41"/>
                  <a:gd name="T8" fmla="*/ 10 w 12"/>
                  <a:gd name="T9" fmla="*/ 27 h 41"/>
                  <a:gd name="T10" fmla="*/ 5 w 12"/>
                  <a:gd name="T11" fmla="*/ 34 h 41"/>
                  <a:gd name="T12" fmla="*/ 0 w 1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12" h="41">
                    <a:moveTo>
                      <a:pt x="0" y="41"/>
                    </a:moveTo>
                    <a:cubicBezTo>
                      <a:pt x="2" y="34"/>
                      <a:pt x="11" y="27"/>
                      <a:pt x="8" y="16"/>
                    </a:cubicBezTo>
                    <a:cubicBezTo>
                      <a:pt x="6" y="10"/>
                      <a:pt x="1" y="5"/>
                      <a:pt x="2" y="0"/>
                    </a:cubicBezTo>
                    <a:cubicBezTo>
                      <a:pt x="5" y="0"/>
                      <a:pt x="5" y="4"/>
                      <a:pt x="6" y="6"/>
                    </a:cubicBezTo>
                    <a:cubicBezTo>
                      <a:pt x="8" y="12"/>
                      <a:pt x="12" y="18"/>
                      <a:pt x="10" y="27"/>
                    </a:cubicBezTo>
                    <a:cubicBezTo>
                      <a:pt x="9" y="29"/>
                      <a:pt x="7" y="32"/>
                      <a:pt x="5" y="34"/>
                    </a:cubicBezTo>
                    <a:cubicBezTo>
                      <a:pt x="4" y="37"/>
                      <a:pt x="3" y="40"/>
                      <a:pt x="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8" name="Freeform 101"/>
              <p:cNvSpPr>
                <a:spLocks noEditPoints="1"/>
              </p:cNvSpPr>
              <p:nvPr/>
            </p:nvSpPr>
            <p:spPr bwMode="auto">
              <a:xfrm>
                <a:off x="1738313" y="3498851"/>
                <a:ext cx="418916" cy="439739"/>
              </a:xfrm>
              <a:custGeom>
                <a:avLst/>
                <a:gdLst>
                  <a:gd name="T0" fmla="*/ 71 w 80"/>
                  <a:gd name="T1" fmla="*/ 62 h 62"/>
                  <a:gd name="T2" fmla="*/ 34 w 80"/>
                  <a:gd name="T3" fmla="*/ 48 h 62"/>
                  <a:gd name="T4" fmla="*/ 6 w 80"/>
                  <a:gd name="T5" fmla="*/ 45 h 62"/>
                  <a:gd name="T6" fmla="*/ 6 w 80"/>
                  <a:gd name="T7" fmla="*/ 30 h 62"/>
                  <a:gd name="T8" fmla="*/ 52 w 80"/>
                  <a:gd name="T9" fmla="*/ 13 h 62"/>
                  <a:gd name="T10" fmla="*/ 59 w 80"/>
                  <a:gd name="T11" fmla="*/ 0 h 62"/>
                  <a:gd name="T12" fmla="*/ 71 w 80"/>
                  <a:gd name="T13" fmla="*/ 21 h 62"/>
                  <a:gd name="T14" fmla="*/ 71 w 80"/>
                  <a:gd name="T15" fmla="*/ 36 h 62"/>
                  <a:gd name="T16" fmla="*/ 71 w 80"/>
                  <a:gd name="T17" fmla="*/ 36 h 62"/>
                  <a:gd name="T18" fmla="*/ 69 w 80"/>
                  <a:gd name="T19" fmla="*/ 25 h 62"/>
                  <a:gd name="T20" fmla="*/ 64 w 80"/>
                  <a:gd name="T21" fmla="*/ 3 h 62"/>
                  <a:gd name="T22" fmla="*/ 68 w 80"/>
                  <a:gd name="T23" fmla="*/ 59 h 62"/>
                  <a:gd name="T24" fmla="*/ 59 w 80"/>
                  <a:gd name="T25" fmla="*/ 22 h 62"/>
                  <a:gd name="T26" fmla="*/ 59 w 80"/>
                  <a:gd name="T27" fmla="*/ 22 h 62"/>
                  <a:gd name="T28" fmla="*/ 60 w 80"/>
                  <a:gd name="T29" fmla="*/ 4 h 62"/>
                  <a:gd name="T30" fmla="*/ 57 w 80"/>
                  <a:gd name="T31" fmla="*/ 9 h 62"/>
                  <a:gd name="T32" fmla="*/ 57 w 80"/>
                  <a:gd name="T33" fmla="*/ 9 h 62"/>
                  <a:gd name="T34" fmla="*/ 57 w 80"/>
                  <a:gd name="T35" fmla="*/ 46 h 62"/>
                  <a:gd name="T36" fmla="*/ 54 w 80"/>
                  <a:gd name="T37" fmla="*/ 24 h 62"/>
                  <a:gd name="T38" fmla="*/ 55 w 80"/>
                  <a:gd name="T39" fmla="*/ 33 h 62"/>
                  <a:gd name="T40" fmla="*/ 54 w 80"/>
                  <a:gd name="T41" fmla="*/ 36 h 62"/>
                  <a:gd name="T42" fmla="*/ 54 w 80"/>
                  <a:gd name="T43" fmla="*/ 36 h 62"/>
                  <a:gd name="T44" fmla="*/ 54 w 80"/>
                  <a:gd name="T45" fmla="*/ 36 h 62"/>
                  <a:gd name="T46" fmla="*/ 54 w 80"/>
                  <a:gd name="T47" fmla="*/ 38 h 62"/>
                  <a:gd name="T48" fmla="*/ 40 w 80"/>
                  <a:gd name="T49" fmla="*/ 23 h 62"/>
                  <a:gd name="T50" fmla="*/ 43 w 80"/>
                  <a:gd name="T51" fmla="*/ 22 h 62"/>
                  <a:gd name="T52" fmla="*/ 46 w 80"/>
                  <a:gd name="T53" fmla="*/ 21 h 62"/>
                  <a:gd name="T54" fmla="*/ 48 w 80"/>
                  <a:gd name="T55" fmla="*/ 20 h 62"/>
                  <a:gd name="T56" fmla="*/ 53 w 80"/>
                  <a:gd name="T57" fmla="*/ 19 h 62"/>
                  <a:gd name="T58" fmla="*/ 40 w 80"/>
                  <a:gd name="T59" fmla="*/ 23 h 62"/>
                  <a:gd name="T60" fmla="*/ 52 w 80"/>
                  <a:gd name="T61" fmla="*/ 45 h 62"/>
                  <a:gd name="T62" fmla="*/ 49 w 80"/>
                  <a:gd name="T63" fmla="*/ 45 h 62"/>
                  <a:gd name="T64" fmla="*/ 49 w 80"/>
                  <a:gd name="T65" fmla="*/ 44 h 62"/>
                  <a:gd name="T66" fmla="*/ 47 w 80"/>
                  <a:gd name="T67" fmla="*/ 29 h 62"/>
                  <a:gd name="T68" fmla="*/ 41 w 80"/>
                  <a:gd name="T69" fmla="*/ 38 h 62"/>
                  <a:gd name="T70" fmla="*/ 41 w 80"/>
                  <a:gd name="T71" fmla="*/ 38 h 62"/>
                  <a:gd name="T72" fmla="*/ 36 w 80"/>
                  <a:gd name="T73" fmla="*/ 42 h 62"/>
                  <a:gd name="T74" fmla="*/ 30 w 80"/>
                  <a:gd name="T75" fmla="*/ 26 h 62"/>
                  <a:gd name="T76" fmla="*/ 31 w 80"/>
                  <a:gd name="T77" fmla="*/ 28 h 62"/>
                  <a:gd name="T78" fmla="*/ 30 w 80"/>
                  <a:gd name="T79" fmla="*/ 26 h 62"/>
                  <a:gd name="T80" fmla="*/ 23 w 80"/>
                  <a:gd name="T81" fmla="*/ 45 h 62"/>
                  <a:gd name="T82" fmla="*/ 27 w 80"/>
                  <a:gd name="T83" fmla="*/ 25 h 62"/>
                  <a:gd name="T84" fmla="*/ 20 w 80"/>
                  <a:gd name="T85" fmla="*/ 45 h 62"/>
                  <a:gd name="T86" fmla="*/ 22 w 80"/>
                  <a:gd name="T87" fmla="*/ 46 h 62"/>
                  <a:gd name="T88" fmla="*/ 20 w 80"/>
                  <a:gd name="T89" fmla="*/ 45 h 62"/>
                  <a:gd name="T90" fmla="*/ 13 w 80"/>
                  <a:gd name="T91" fmla="*/ 47 h 62"/>
                  <a:gd name="T92" fmla="*/ 16 w 80"/>
                  <a:gd name="T93" fmla="*/ 44 h 62"/>
                  <a:gd name="T94" fmla="*/ 9 w 80"/>
                  <a:gd name="T95" fmla="*/ 47 h 62"/>
                  <a:gd name="T96" fmla="*/ 10 w 80"/>
                  <a:gd name="T97" fmla="*/ 44 h 62"/>
                  <a:gd name="T98" fmla="*/ 8 w 80"/>
                  <a:gd name="T99" fmla="*/ 28 h 62"/>
                  <a:gd name="T100" fmla="*/ 9 w 80"/>
                  <a:gd name="T101" fmla="*/ 27 h 62"/>
                  <a:gd name="T102" fmla="*/ 5 w 80"/>
                  <a:gd name="T103" fmla="*/ 39 h 62"/>
                  <a:gd name="T104" fmla="*/ 6 w 80"/>
                  <a:gd name="T105" fmla="*/ 4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 h="62">
                    <a:moveTo>
                      <a:pt x="71" y="39"/>
                    </a:moveTo>
                    <a:cubicBezTo>
                      <a:pt x="70" y="48"/>
                      <a:pt x="72" y="54"/>
                      <a:pt x="71" y="62"/>
                    </a:cubicBezTo>
                    <a:cubicBezTo>
                      <a:pt x="68" y="61"/>
                      <a:pt x="66" y="62"/>
                      <a:pt x="62" y="62"/>
                    </a:cubicBezTo>
                    <a:cubicBezTo>
                      <a:pt x="61" y="50"/>
                      <a:pt x="46" y="44"/>
                      <a:pt x="34" y="48"/>
                    </a:cubicBezTo>
                    <a:cubicBezTo>
                      <a:pt x="27" y="44"/>
                      <a:pt x="17" y="51"/>
                      <a:pt x="8" y="51"/>
                    </a:cubicBezTo>
                    <a:cubicBezTo>
                      <a:pt x="6" y="50"/>
                      <a:pt x="7" y="47"/>
                      <a:pt x="6" y="45"/>
                    </a:cubicBezTo>
                    <a:cubicBezTo>
                      <a:pt x="5" y="43"/>
                      <a:pt x="1" y="43"/>
                      <a:pt x="0" y="41"/>
                    </a:cubicBezTo>
                    <a:cubicBezTo>
                      <a:pt x="0" y="35"/>
                      <a:pt x="3" y="33"/>
                      <a:pt x="6" y="30"/>
                    </a:cubicBezTo>
                    <a:cubicBezTo>
                      <a:pt x="6" y="27"/>
                      <a:pt x="5" y="24"/>
                      <a:pt x="6" y="22"/>
                    </a:cubicBezTo>
                    <a:cubicBezTo>
                      <a:pt x="20" y="23"/>
                      <a:pt x="44" y="23"/>
                      <a:pt x="52" y="13"/>
                    </a:cubicBezTo>
                    <a:cubicBezTo>
                      <a:pt x="54" y="11"/>
                      <a:pt x="54" y="8"/>
                      <a:pt x="54" y="4"/>
                    </a:cubicBezTo>
                    <a:cubicBezTo>
                      <a:pt x="56" y="2"/>
                      <a:pt x="59" y="2"/>
                      <a:pt x="59" y="0"/>
                    </a:cubicBezTo>
                    <a:cubicBezTo>
                      <a:pt x="62" y="2"/>
                      <a:pt x="66" y="0"/>
                      <a:pt x="70" y="1"/>
                    </a:cubicBezTo>
                    <a:cubicBezTo>
                      <a:pt x="72" y="5"/>
                      <a:pt x="71" y="14"/>
                      <a:pt x="71" y="21"/>
                    </a:cubicBezTo>
                    <a:cubicBezTo>
                      <a:pt x="80" y="22"/>
                      <a:pt x="78" y="37"/>
                      <a:pt x="71" y="39"/>
                    </a:cubicBezTo>
                    <a:close/>
                    <a:moveTo>
                      <a:pt x="71" y="36"/>
                    </a:moveTo>
                    <a:cubicBezTo>
                      <a:pt x="73" y="36"/>
                      <a:pt x="73" y="35"/>
                      <a:pt x="74" y="34"/>
                    </a:cubicBezTo>
                    <a:cubicBezTo>
                      <a:pt x="72" y="34"/>
                      <a:pt x="71" y="35"/>
                      <a:pt x="71" y="36"/>
                    </a:cubicBezTo>
                    <a:close/>
                    <a:moveTo>
                      <a:pt x="69" y="48"/>
                    </a:moveTo>
                    <a:cubicBezTo>
                      <a:pt x="69" y="41"/>
                      <a:pt x="69" y="33"/>
                      <a:pt x="69" y="25"/>
                    </a:cubicBezTo>
                    <a:cubicBezTo>
                      <a:pt x="69" y="18"/>
                      <a:pt x="71" y="9"/>
                      <a:pt x="68" y="3"/>
                    </a:cubicBezTo>
                    <a:cubicBezTo>
                      <a:pt x="67" y="2"/>
                      <a:pt x="64" y="3"/>
                      <a:pt x="64" y="3"/>
                    </a:cubicBezTo>
                    <a:cubicBezTo>
                      <a:pt x="60" y="13"/>
                      <a:pt x="62" y="29"/>
                      <a:pt x="63" y="42"/>
                    </a:cubicBezTo>
                    <a:cubicBezTo>
                      <a:pt x="63" y="49"/>
                      <a:pt x="61" y="58"/>
                      <a:pt x="68" y="59"/>
                    </a:cubicBezTo>
                    <a:cubicBezTo>
                      <a:pt x="70" y="56"/>
                      <a:pt x="69" y="52"/>
                      <a:pt x="69" y="48"/>
                    </a:cubicBezTo>
                    <a:close/>
                    <a:moveTo>
                      <a:pt x="59" y="22"/>
                    </a:moveTo>
                    <a:cubicBezTo>
                      <a:pt x="59" y="28"/>
                      <a:pt x="59" y="38"/>
                      <a:pt x="60" y="45"/>
                    </a:cubicBezTo>
                    <a:cubicBezTo>
                      <a:pt x="61" y="39"/>
                      <a:pt x="60" y="28"/>
                      <a:pt x="59" y="22"/>
                    </a:cubicBezTo>
                    <a:close/>
                    <a:moveTo>
                      <a:pt x="60" y="21"/>
                    </a:moveTo>
                    <a:cubicBezTo>
                      <a:pt x="60" y="14"/>
                      <a:pt x="60" y="10"/>
                      <a:pt x="60" y="4"/>
                    </a:cubicBezTo>
                    <a:cubicBezTo>
                      <a:pt x="59" y="8"/>
                      <a:pt x="58" y="17"/>
                      <a:pt x="60" y="21"/>
                    </a:cubicBezTo>
                    <a:close/>
                    <a:moveTo>
                      <a:pt x="57" y="9"/>
                    </a:moveTo>
                    <a:cubicBezTo>
                      <a:pt x="57" y="8"/>
                      <a:pt x="58" y="7"/>
                      <a:pt x="57" y="7"/>
                    </a:cubicBezTo>
                    <a:cubicBezTo>
                      <a:pt x="58" y="8"/>
                      <a:pt x="56" y="9"/>
                      <a:pt x="57" y="9"/>
                    </a:cubicBezTo>
                    <a:close/>
                    <a:moveTo>
                      <a:pt x="57" y="35"/>
                    </a:moveTo>
                    <a:cubicBezTo>
                      <a:pt x="57" y="38"/>
                      <a:pt x="56" y="44"/>
                      <a:pt x="57" y="46"/>
                    </a:cubicBezTo>
                    <a:cubicBezTo>
                      <a:pt x="57" y="42"/>
                      <a:pt x="58" y="36"/>
                      <a:pt x="57" y="35"/>
                    </a:cubicBezTo>
                    <a:close/>
                    <a:moveTo>
                      <a:pt x="54" y="24"/>
                    </a:moveTo>
                    <a:cubicBezTo>
                      <a:pt x="54" y="24"/>
                      <a:pt x="54" y="24"/>
                      <a:pt x="54" y="24"/>
                    </a:cubicBezTo>
                    <a:close/>
                    <a:moveTo>
                      <a:pt x="55" y="33"/>
                    </a:moveTo>
                    <a:cubicBezTo>
                      <a:pt x="55" y="30"/>
                      <a:pt x="53" y="32"/>
                      <a:pt x="55" y="33"/>
                    </a:cubicBezTo>
                    <a:close/>
                    <a:moveTo>
                      <a:pt x="54" y="36"/>
                    </a:moveTo>
                    <a:cubicBezTo>
                      <a:pt x="55" y="36"/>
                      <a:pt x="55" y="35"/>
                      <a:pt x="54" y="35"/>
                    </a:cubicBezTo>
                    <a:cubicBezTo>
                      <a:pt x="54" y="35"/>
                      <a:pt x="53" y="35"/>
                      <a:pt x="54" y="36"/>
                    </a:cubicBezTo>
                    <a:close/>
                    <a:moveTo>
                      <a:pt x="54" y="36"/>
                    </a:moveTo>
                    <a:cubicBezTo>
                      <a:pt x="54" y="37"/>
                      <a:pt x="54" y="36"/>
                      <a:pt x="54" y="36"/>
                    </a:cubicBezTo>
                    <a:close/>
                    <a:moveTo>
                      <a:pt x="54" y="39"/>
                    </a:moveTo>
                    <a:cubicBezTo>
                      <a:pt x="55" y="39"/>
                      <a:pt x="55" y="38"/>
                      <a:pt x="54" y="38"/>
                    </a:cubicBezTo>
                    <a:cubicBezTo>
                      <a:pt x="54" y="39"/>
                      <a:pt x="53" y="39"/>
                      <a:pt x="54" y="39"/>
                    </a:cubicBezTo>
                    <a:close/>
                    <a:moveTo>
                      <a:pt x="40" y="23"/>
                    </a:moveTo>
                    <a:cubicBezTo>
                      <a:pt x="40" y="25"/>
                      <a:pt x="40" y="24"/>
                      <a:pt x="40" y="25"/>
                    </a:cubicBezTo>
                    <a:cubicBezTo>
                      <a:pt x="41" y="31"/>
                      <a:pt x="40" y="24"/>
                      <a:pt x="43" y="22"/>
                    </a:cubicBezTo>
                    <a:cubicBezTo>
                      <a:pt x="45" y="24"/>
                      <a:pt x="43" y="27"/>
                      <a:pt x="44" y="29"/>
                    </a:cubicBezTo>
                    <a:cubicBezTo>
                      <a:pt x="45" y="27"/>
                      <a:pt x="44" y="22"/>
                      <a:pt x="46" y="21"/>
                    </a:cubicBezTo>
                    <a:cubicBezTo>
                      <a:pt x="47" y="23"/>
                      <a:pt x="47" y="27"/>
                      <a:pt x="46" y="28"/>
                    </a:cubicBezTo>
                    <a:cubicBezTo>
                      <a:pt x="49" y="26"/>
                      <a:pt x="46" y="23"/>
                      <a:pt x="48" y="20"/>
                    </a:cubicBezTo>
                    <a:cubicBezTo>
                      <a:pt x="49" y="19"/>
                      <a:pt x="50" y="20"/>
                      <a:pt x="50" y="20"/>
                    </a:cubicBezTo>
                    <a:cubicBezTo>
                      <a:pt x="51" y="20"/>
                      <a:pt x="51" y="17"/>
                      <a:pt x="53" y="19"/>
                    </a:cubicBezTo>
                    <a:cubicBezTo>
                      <a:pt x="52" y="17"/>
                      <a:pt x="54" y="16"/>
                      <a:pt x="53" y="16"/>
                    </a:cubicBezTo>
                    <a:cubicBezTo>
                      <a:pt x="49" y="18"/>
                      <a:pt x="45" y="21"/>
                      <a:pt x="40" y="23"/>
                    </a:cubicBezTo>
                    <a:close/>
                    <a:moveTo>
                      <a:pt x="52" y="45"/>
                    </a:moveTo>
                    <a:cubicBezTo>
                      <a:pt x="52" y="46"/>
                      <a:pt x="53" y="45"/>
                      <a:pt x="52" y="45"/>
                    </a:cubicBezTo>
                    <a:close/>
                    <a:moveTo>
                      <a:pt x="49" y="44"/>
                    </a:moveTo>
                    <a:cubicBezTo>
                      <a:pt x="49" y="44"/>
                      <a:pt x="49" y="45"/>
                      <a:pt x="49" y="45"/>
                    </a:cubicBezTo>
                    <a:cubicBezTo>
                      <a:pt x="50" y="46"/>
                      <a:pt x="50" y="44"/>
                      <a:pt x="49" y="44"/>
                    </a:cubicBezTo>
                    <a:cubicBezTo>
                      <a:pt x="49" y="44"/>
                      <a:pt x="49" y="44"/>
                      <a:pt x="49" y="44"/>
                    </a:cubicBezTo>
                    <a:close/>
                    <a:moveTo>
                      <a:pt x="47" y="33"/>
                    </a:moveTo>
                    <a:cubicBezTo>
                      <a:pt x="47" y="31"/>
                      <a:pt x="48" y="31"/>
                      <a:pt x="47" y="29"/>
                    </a:cubicBezTo>
                    <a:cubicBezTo>
                      <a:pt x="46" y="31"/>
                      <a:pt x="46" y="39"/>
                      <a:pt x="47" y="33"/>
                    </a:cubicBezTo>
                    <a:close/>
                    <a:moveTo>
                      <a:pt x="41" y="38"/>
                    </a:moveTo>
                    <a:cubicBezTo>
                      <a:pt x="41" y="38"/>
                      <a:pt x="40" y="44"/>
                      <a:pt x="41" y="44"/>
                    </a:cubicBezTo>
                    <a:cubicBezTo>
                      <a:pt x="42" y="42"/>
                      <a:pt x="42" y="38"/>
                      <a:pt x="41" y="38"/>
                    </a:cubicBezTo>
                    <a:close/>
                    <a:moveTo>
                      <a:pt x="35" y="44"/>
                    </a:moveTo>
                    <a:cubicBezTo>
                      <a:pt x="36" y="44"/>
                      <a:pt x="36" y="43"/>
                      <a:pt x="36" y="42"/>
                    </a:cubicBezTo>
                    <a:cubicBezTo>
                      <a:pt x="34" y="42"/>
                      <a:pt x="34" y="44"/>
                      <a:pt x="35" y="44"/>
                    </a:cubicBezTo>
                    <a:close/>
                    <a:moveTo>
                      <a:pt x="30" y="26"/>
                    </a:moveTo>
                    <a:cubicBezTo>
                      <a:pt x="30" y="32"/>
                      <a:pt x="30" y="42"/>
                      <a:pt x="30" y="44"/>
                    </a:cubicBezTo>
                    <a:cubicBezTo>
                      <a:pt x="34" y="42"/>
                      <a:pt x="33" y="31"/>
                      <a:pt x="31" y="28"/>
                    </a:cubicBezTo>
                    <a:cubicBezTo>
                      <a:pt x="32" y="27"/>
                      <a:pt x="33" y="27"/>
                      <a:pt x="33" y="25"/>
                    </a:cubicBezTo>
                    <a:cubicBezTo>
                      <a:pt x="32" y="25"/>
                      <a:pt x="31" y="26"/>
                      <a:pt x="30" y="26"/>
                    </a:cubicBezTo>
                    <a:close/>
                    <a:moveTo>
                      <a:pt x="24" y="25"/>
                    </a:moveTo>
                    <a:cubicBezTo>
                      <a:pt x="23" y="30"/>
                      <a:pt x="23" y="40"/>
                      <a:pt x="23" y="45"/>
                    </a:cubicBezTo>
                    <a:cubicBezTo>
                      <a:pt x="25" y="45"/>
                      <a:pt x="25" y="44"/>
                      <a:pt x="26" y="45"/>
                    </a:cubicBezTo>
                    <a:cubicBezTo>
                      <a:pt x="27" y="40"/>
                      <a:pt x="27" y="32"/>
                      <a:pt x="27" y="25"/>
                    </a:cubicBezTo>
                    <a:cubicBezTo>
                      <a:pt x="26" y="25"/>
                      <a:pt x="25" y="25"/>
                      <a:pt x="24" y="25"/>
                    </a:cubicBezTo>
                    <a:close/>
                    <a:moveTo>
                      <a:pt x="20" y="45"/>
                    </a:moveTo>
                    <a:cubicBezTo>
                      <a:pt x="20" y="45"/>
                      <a:pt x="20" y="46"/>
                      <a:pt x="20" y="46"/>
                    </a:cubicBezTo>
                    <a:cubicBezTo>
                      <a:pt x="21" y="46"/>
                      <a:pt x="21" y="46"/>
                      <a:pt x="22" y="46"/>
                    </a:cubicBezTo>
                    <a:cubicBezTo>
                      <a:pt x="22" y="46"/>
                      <a:pt x="22" y="45"/>
                      <a:pt x="22" y="45"/>
                    </a:cubicBezTo>
                    <a:cubicBezTo>
                      <a:pt x="21" y="45"/>
                      <a:pt x="21" y="45"/>
                      <a:pt x="20" y="45"/>
                    </a:cubicBezTo>
                    <a:close/>
                    <a:moveTo>
                      <a:pt x="16" y="44"/>
                    </a:moveTo>
                    <a:cubicBezTo>
                      <a:pt x="15" y="43"/>
                      <a:pt x="14" y="46"/>
                      <a:pt x="13" y="47"/>
                    </a:cubicBezTo>
                    <a:cubicBezTo>
                      <a:pt x="15" y="47"/>
                      <a:pt x="15" y="47"/>
                      <a:pt x="16" y="47"/>
                    </a:cubicBezTo>
                    <a:cubicBezTo>
                      <a:pt x="16" y="45"/>
                      <a:pt x="17" y="45"/>
                      <a:pt x="16" y="44"/>
                    </a:cubicBezTo>
                    <a:close/>
                    <a:moveTo>
                      <a:pt x="10" y="44"/>
                    </a:moveTo>
                    <a:cubicBezTo>
                      <a:pt x="10" y="45"/>
                      <a:pt x="9" y="46"/>
                      <a:pt x="9" y="47"/>
                    </a:cubicBezTo>
                    <a:cubicBezTo>
                      <a:pt x="10" y="47"/>
                      <a:pt x="10" y="48"/>
                      <a:pt x="11" y="48"/>
                    </a:cubicBezTo>
                    <a:cubicBezTo>
                      <a:pt x="10" y="46"/>
                      <a:pt x="12" y="45"/>
                      <a:pt x="10" y="44"/>
                    </a:cubicBezTo>
                    <a:close/>
                    <a:moveTo>
                      <a:pt x="8" y="27"/>
                    </a:moveTo>
                    <a:cubicBezTo>
                      <a:pt x="8" y="27"/>
                      <a:pt x="8" y="27"/>
                      <a:pt x="8" y="28"/>
                    </a:cubicBezTo>
                    <a:cubicBezTo>
                      <a:pt x="9" y="28"/>
                      <a:pt x="9" y="28"/>
                      <a:pt x="9" y="28"/>
                    </a:cubicBezTo>
                    <a:cubicBezTo>
                      <a:pt x="9" y="27"/>
                      <a:pt x="9" y="27"/>
                      <a:pt x="9" y="27"/>
                    </a:cubicBezTo>
                    <a:cubicBezTo>
                      <a:pt x="9" y="27"/>
                      <a:pt x="9" y="27"/>
                      <a:pt x="8" y="27"/>
                    </a:cubicBezTo>
                    <a:close/>
                    <a:moveTo>
                      <a:pt x="5" y="39"/>
                    </a:moveTo>
                    <a:cubicBezTo>
                      <a:pt x="4" y="39"/>
                      <a:pt x="4" y="40"/>
                      <a:pt x="4" y="40"/>
                    </a:cubicBezTo>
                    <a:cubicBezTo>
                      <a:pt x="4" y="41"/>
                      <a:pt x="4" y="41"/>
                      <a:pt x="6" y="41"/>
                    </a:cubicBezTo>
                    <a:cubicBezTo>
                      <a:pt x="6" y="40"/>
                      <a:pt x="5" y="40"/>
                      <a:pt x="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grpSp>
          <p:nvGrpSpPr>
            <p:cNvPr id="365" name="Group 364"/>
            <p:cNvGrpSpPr/>
            <p:nvPr/>
          </p:nvGrpSpPr>
          <p:grpSpPr>
            <a:xfrm>
              <a:off x="3582872" y="6818591"/>
              <a:ext cx="468000" cy="432933"/>
              <a:chOff x="3605314" y="6801213"/>
              <a:chExt cx="468000" cy="432933"/>
            </a:xfrm>
          </p:grpSpPr>
          <p:sp>
            <p:nvSpPr>
              <p:cNvPr id="373" name="Rectangle 372"/>
              <p:cNvSpPr/>
              <p:nvPr>
                <p:custDataLst>
                  <p:tags r:id="rId13"/>
                </p:custDataLst>
              </p:nvPr>
            </p:nvSpPr>
            <p:spPr>
              <a:xfrm>
                <a:off x="360531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374" name="TextBox 373"/>
              <p:cNvSpPr txBox="1"/>
              <p:nvPr>
                <p:custDataLst>
                  <p:tags r:id="rId14"/>
                </p:custDataLst>
              </p:nvPr>
            </p:nvSpPr>
            <p:spPr>
              <a:xfrm>
                <a:off x="3605314" y="6801213"/>
                <a:ext cx="468000" cy="231742"/>
              </a:xfrm>
              <a:prstGeom prst="rect">
                <a:avLst/>
              </a:prstGeom>
              <a:noFill/>
            </p:spPr>
            <p:txBody>
              <a:bodyPr wrap="square" rtlCol="0">
                <a:spAutoFit/>
              </a:bodyPr>
              <a:lstStyle/>
              <a:p>
                <a:pPr algn="ctr" defTabSz="1005600"/>
                <a:r>
                  <a:rPr lang="es-CL" sz="800" dirty="0" smtClean="0">
                    <a:solidFill>
                      <a:srgbClr val="002776"/>
                    </a:solidFill>
                  </a:rPr>
                  <a:t>Alto</a:t>
                </a:r>
                <a:endParaRPr lang="es-CL" sz="800" dirty="0">
                  <a:solidFill>
                    <a:srgbClr val="002776"/>
                  </a:solidFill>
                </a:endParaRPr>
              </a:p>
            </p:txBody>
          </p:sp>
        </p:grpSp>
        <p:grpSp>
          <p:nvGrpSpPr>
            <p:cNvPr id="366" name="Group 365"/>
            <p:cNvGrpSpPr/>
            <p:nvPr/>
          </p:nvGrpSpPr>
          <p:grpSpPr>
            <a:xfrm>
              <a:off x="4277236" y="6818591"/>
              <a:ext cx="468000" cy="432933"/>
              <a:chOff x="4217406" y="6801213"/>
              <a:chExt cx="468000" cy="432933"/>
            </a:xfrm>
          </p:grpSpPr>
          <p:sp>
            <p:nvSpPr>
              <p:cNvPr id="371" name="Rectangle 370"/>
              <p:cNvSpPr/>
              <p:nvPr>
                <p:custDataLst>
                  <p:tags r:id="rId11"/>
                </p:custDataLst>
              </p:nvPr>
            </p:nvSpPr>
            <p:spPr>
              <a:xfrm>
                <a:off x="421740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72" name="TextBox 371"/>
              <p:cNvSpPr txBox="1"/>
              <p:nvPr>
                <p:custDataLst>
                  <p:tags r:id="rId12"/>
                </p:custDataLst>
              </p:nvPr>
            </p:nvSpPr>
            <p:spPr>
              <a:xfrm>
                <a:off x="4217406" y="6801213"/>
                <a:ext cx="468000" cy="231742"/>
              </a:xfrm>
              <a:prstGeom prst="rect">
                <a:avLst/>
              </a:prstGeom>
              <a:noFill/>
            </p:spPr>
            <p:txBody>
              <a:bodyPr wrap="square" rtlCol="0">
                <a:spAutoFit/>
              </a:bodyPr>
              <a:lstStyle/>
              <a:p>
                <a:pPr algn="ctr" defTabSz="1005600"/>
                <a:r>
                  <a:rPr lang="es-CL" sz="800" dirty="0" smtClean="0">
                    <a:solidFill>
                      <a:srgbClr val="002776"/>
                    </a:solidFill>
                  </a:rPr>
                  <a:t>Medio</a:t>
                </a:r>
                <a:endParaRPr lang="es-CL" sz="800" dirty="0">
                  <a:solidFill>
                    <a:srgbClr val="002776"/>
                  </a:solidFill>
                </a:endParaRPr>
              </a:p>
            </p:txBody>
          </p:sp>
        </p:grpSp>
        <p:grpSp>
          <p:nvGrpSpPr>
            <p:cNvPr id="367" name="Group 366"/>
            <p:cNvGrpSpPr/>
            <p:nvPr/>
          </p:nvGrpSpPr>
          <p:grpSpPr>
            <a:xfrm>
              <a:off x="4971600" y="6818591"/>
              <a:ext cx="468000" cy="432933"/>
              <a:chOff x="4829498" y="6801213"/>
              <a:chExt cx="468000" cy="432933"/>
            </a:xfrm>
          </p:grpSpPr>
          <p:sp>
            <p:nvSpPr>
              <p:cNvPr id="369" name="Rectangle 368"/>
              <p:cNvSpPr/>
              <p:nvPr>
                <p:custDataLst>
                  <p:tags r:id="rId9"/>
                </p:custDataLst>
              </p:nvPr>
            </p:nvSpPr>
            <p:spPr>
              <a:xfrm>
                <a:off x="482949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70" name="TextBox 369"/>
              <p:cNvSpPr txBox="1"/>
              <p:nvPr>
                <p:custDataLst>
                  <p:tags r:id="rId10"/>
                </p:custDataLst>
              </p:nvPr>
            </p:nvSpPr>
            <p:spPr>
              <a:xfrm>
                <a:off x="4829498" y="6801213"/>
                <a:ext cx="468000" cy="231742"/>
              </a:xfrm>
              <a:prstGeom prst="rect">
                <a:avLst/>
              </a:prstGeom>
              <a:noFill/>
            </p:spPr>
            <p:txBody>
              <a:bodyPr wrap="square" rtlCol="0">
                <a:spAutoFit/>
              </a:bodyPr>
              <a:lstStyle/>
              <a:p>
                <a:pPr algn="ctr" defTabSz="1005600"/>
                <a:r>
                  <a:rPr lang="es-CL" sz="800" dirty="0" smtClean="0">
                    <a:solidFill>
                      <a:srgbClr val="002776"/>
                    </a:solidFill>
                  </a:rPr>
                  <a:t>Bajo</a:t>
                </a:r>
                <a:endParaRPr lang="es-CL" sz="800" dirty="0">
                  <a:solidFill>
                    <a:srgbClr val="002776"/>
                  </a:solidFill>
                </a:endParaRPr>
              </a:p>
            </p:txBody>
          </p:sp>
        </p:grpSp>
        <p:sp>
          <p:nvSpPr>
            <p:cNvPr id="368" name="Freeform 368"/>
            <p:cNvSpPr>
              <a:spLocks noEditPoints="1"/>
            </p:cNvSpPr>
            <p:nvPr/>
          </p:nvSpPr>
          <p:spPr bwMode="auto">
            <a:xfrm>
              <a:off x="4424914" y="7055406"/>
              <a:ext cx="181008" cy="19321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79" name="Rectangle 378"/>
          <p:cNvSpPr/>
          <p:nvPr/>
        </p:nvSpPr>
        <p:spPr>
          <a:xfrm>
            <a:off x="3375340" y="6443378"/>
            <a:ext cx="2189001" cy="3321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Calendario</a:t>
            </a:r>
            <a:endParaRPr lang="es-CL" sz="1000" b="1" dirty="0"/>
          </a:p>
        </p:txBody>
      </p:sp>
      <p:graphicFrame>
        <p:nvGraphicFramePr>
          <p:cNvPr id="380" name="Table 379"/>
          <p:cNvGraphicFramePr>
            <a:graphicFrameLocks noGrp="1"/>
          </p:cNvGraphicFramePr>
          <p:nvPr>
            <p:extLst/>
          </p:nvPr>
        </p:nvGraphicFramePr>
        <p:xfrm>
          <a:off x="3375340" y="6873220"/>
          <a:ext cx="2149770" cy="381000"/>
        </p:xfrm>
        <a:graphic>
          <a:graphicData uri="http://schemas.openxmlformats.org/drawingml/2006/table">
            <a:tbl>
              <a:tblPr firstRow="1" bandRow="1">
                <a:tableStyleId>{5C22544A-7EE6-4342-B048-85BDC9FD1C3A}</a:tableStyleId>
              </a:tblPr>
              <a:tblGrid>
                <a:gridCol w="358295">
                  <a:extLst>
                    <a:ext uri="{9D8B030D-6E8A-4147-A177-3AD203B41FA5}">
                      <a16:colId xmlns="" xmlns:a16="http://schemas.microsoft.com/office/drawing/2014/main" val="1911516659"/>
                    </a:ext>
                  </a:extLst>
                </a:gridCol>
                <a:gridCol w="358295">
                  <a:extLst>
                    <a:ext uri="{9D8B030D-6E8A-4147-A177-3AD203B41FA5}">
                      <a16:colId xmlns="" xmlns:a16="http://schemas.microsoft.com/office/drawing/2014/main" val="476114897"/>
                    </a:ext>
                  </a:extLst>
                </a:gridCol>
                <a:gridCol w="358295">
                  <a:extLst>
                    <a:ext uri="{9D8B030D-6E8A-4147-A177-3AD203B41FA5}">
                      <a16:colId xmlns="" xmlns:a16="http://schemas.microsoft.com/office/drawing/2014/main" val="1399813028"/>
                    </a:ext>
                  </a:extLst>
                </a:gridCol>
                <a:gridCol w="358295">
                  <a:extLst>
                    <a:ext uri="{9D8B030D-6E8A-4147-A177-3AD203B41FA5}">
                      <a16:colId xmlns="" xmlns:a16="http://schemas.microsoft.com/office/drawing/2014/main" val="3069789400"/>
                    </a:ext>
                  </a:extLst>
                </a:gridCol>
                <a:gridCol w="358295">
                  <a:extLst>
                    <a:ext uri="{9D8B030D-6E8A-4147-A177-3AD203B41FA5}">
                      <a16:colId xmlns="" xmlns:a16="http://schemas.microsoft.com/office/drawing/2014/main" val="1920847690"/>
                    </a:ext>
                  </a:extLst>
                </a:gridCol>
                <a:gridCol w="358295">
                  <a:extLst>
                    <a:ext uri="{9D8B030D-6E8A-4147-A177-3AD203B41FA5}">
                      <a16:colId xmlns="" xmlns:a16="http://schemas.microsoft.com/office/drawing/2014/main" val="2806461673"/>
                    </a:ext>
                  </a:extLst>
                </a:gridCol>
              </a:tblGrid>
              <a:tr h="178060">
                <a:tc>
                  <a:txBody>
                    <a:bodyPr/>
                    <a:lstStyle/>
                    <a:p>
                      <a:pPr algn="ctr"/>
                      <a:r>
                        <a:rPr lang="es-ES_tradnl" sz="600" dirty="0" smtClean="0">
                          <a:solidFill>
                            <a:schemeClr val="bg1"/>
                          </a:solidFill>
                        </a:rPr>
                        <a:t>2016</a:t>
                      </a:r>
                      <a:endParaRPr lang="es-ES" sz="600" dirty="0">
                        <a:solidFill>
                          <a:schemeClr val="bg1"/>
                        </a:solidFill>
                      </a:endParaRPr>
                    </a:p>
                  </a:txBody>
                  <a:tcPr/>
                </a:tc>
                <a:tc>
                  <a:txBody>
                    <a:bodyPr/>
                    <a:lstStyle/>
                    <a:p>
                      <a:pPr algn="ctr"/>
                      <a:r>
                        <a:rPr lang="es-ES_tradnl" sz="600" dirty="0" smtClean="0">
                          <a:solidFill>
                            <a:schemeClr val="bg1"/>
                          </a:solidFill>
                        </a:rPr>
                        <a:t>2017</a:t>
                      </a:r>
                      <a:endParaRPr lang="es-ES" sz="600" dirty="0">
                        <a:solidFill>
                          <a:schemeClr val="bg1"/>
                        </a:solidFill>
                      </a:endParaRPr>
                    </a:p>
                  </a:txBody>
                  <a:tcPr/>
                </a:tc>
                <a:tc>
                  <a:txBody>
                    <a:bodyPr/>
                    <a:lstStyle/>
                    <a:p>
                      <a:pPr algn="ctr"/>
                      <a:r>
                        <a:rPr lang="es-ES_tradnl" sz="600" dirty="0" smtClean="0">
                          <a:solidFill>
                            <a:schemeClr val="bg1"/>
                          </a:solidFill>
                        </a:rPr>
                        <a:t>2018</a:t>
                      </a:r>
                      <a:endParaRPr lang="es-ES" sz="600" dirty="0">
                        <a:solidFill>
                          <a:schemeClr val="bg1"/>
                        </a:solidFill>
                      </a:endParaRPr>
                    </a:p>
                  </a:txBody>
                  <a:tcPr/>
                </a:tc>
                <a:tc>
                  <a:txBody>
                    <a:bodyPr/>
                    <a:lstStyle/>
                    <a:p>
                      <a:pPr algn="ctr"/>
                      <a:r>
                        <a:rPr lang="es-ES_tradnl" sz="600" dirty="0" smtClean="0">
                          <a:solidFill>
                            <a:schemeClr val="bg1"/>
                          </a:solidFill>
                        </a:rPr>
                        <a:t>2019</a:t>
                      </a:r>
                      <a:endParaRPr lang="es-ES" sz="600" dirty="0">
                        <a:solidFill>
                          <a:schemeClr val="bg1"/>
                        </a:solidFill>
                      </a:endParaRPr>
                    </a:p>
                  </a:txBody>
                  <a:tcPr/>
                </a:tc>
                <a:tc>
                  <a:txBody>
                    <a:bodyPr/>
                    <a:lstStyle/>
                    <a:p>
                      <a:pPr algn="ctr"/>
                      <a:r>
                        <a:rPr lang="es-ES_tradnl" sz="600" dirty="0" smtClean="0">
                          <a:solidFill>
                            <a:schemeClr val="bg1"/>
                          </a:solidFill>
                        </a:rPr>
                        <a:t>2020</a:t>
                      </a:r>
                      <a:endParaRPr lang="es-ES" sz="600" dirty="0">
                        <a:solidFill>
                          <a:schemeClr val="bg1"/>
                        </a:solidFill>
                      </a:endParaRPr>
                    </a:p>
                  </a:txBody>
                  <a:tcPr/>
                </a:tc>
                <a:tc>
                  <a:txBody>
                    <a:bodyPr/>
                    <a:lstStyle/>
                    <a:p>
                      <a:pPr algn="ctr"/>
                      <a:r>
                        <a:rPr lang="es-ES_tradnl" sz="600" dirty="0" smtClean="0">
                          <a:solidFill>
                            <a:schemeClr val="bg1"/>
                          </a:solidFill>
                        </a:rPr>
                        <a:t>2021</a:t>
                      </a:r>
                      <a:endParaRPr lang="es-ES" sz="600" dirty="0">
                        <a:solidFill>
                          <a:schemeClr val="bg1"/>
                        </a:solidFill>
                      </a:endParaRPr>
                    </a:p>
                  </a:txBody>
                  <a:tcPr/>
                </a:tc>
                <a:extLst>
                  <a:ext uri="{0D108BD9-81ED-4DB2-BD59-A6C34878D82A}">
                    <a16:rowId xmlns="" xmlns:a16="http://schemas.microsoft.com/office/drawing/2014/main" val="813404064"/>
                  </a:ext>
                </a:extLst>
              </a:tr>
              <a:tr h="184565">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extLst>
                  <a:ext uri="{0D108BD9-81ED-4DB2-BD59-A6C34878D82A}">
                    <a16:rowId xmlns="" xmlns:a16="http://schemas.microsoft.com/office/drawing/2014/main" val="4224239378"/>
                  </a:ext>
                </a:extLst>
              </a:tr>
            </a:tbl>
          </a:graphicData>
        </a:graphic>
      </p:graphicFrame>
      <p:grpSp>
        <p:nvGrpSpPr>
          <p:cNvPr id="34" name="Group 33"/>
          <p:cNvGrpSpPr/>
          <p:nvPr/>
        </p:nvGrpSpPr>
        <p:grpSpPr>
          <a:xfrm>
            <a:off x="3417417" y="6485819"/>
            <a:ext cx="256421" cy="252000"/>
            <a:chOff x="3417417" y="6485819"/>
            <a:chExt cx="256421" cy="252000"/>
          </a:xfrm>
        </p:grpSpPr>
        <p:sp>
          <p:nvSpPr>
            <p:cNvPr id="386" name="Freeform 94"/>
            <p:cNvSpPr>
              <a:spLocks/>
            </p:cNvSpPr>
            <p:nvPr/>
          </p:nvSpPr>
          <p:spPr bwMode="auto">
            <a:xfrm>
              <a:off x="3417417" y="6504885"/>
              <a:ext cx="256421" cy="232934"/>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7" name="Freeform 95"/>
            <p:cNvSpPr>
              <a:spLocks noEditPoints="1"/>
            </p:cNvSpPr>
            <p:nvPr/>
          </p:nvSpPr>
          <p:spPr bwMode="auto">
            <a:xfrm>
              <a:off x="3437840" y="6485819"/>
              <a:ext cx="214441" cy="64658"/>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8" name="Freeform 96"/>
            <p:cNvSpPr>
              <a:spLocks noEditPoints="1"/>
            </p:cNvSpPr>
            <p:nvPr/>
          </p:nvSpPr>
          <p:spPr bwMode="auto">
            <a:xfrm>
              <a:off x="3484358" y="6568714"/>
              <a:ext cx="113461" cy="116882"/>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392" name="Rectangle 314"/>
          <p:cNvSpPr/>
          <p:nvPr>
            <p:custDataLst>
              <p:tags r:id="rId7"/>
            </p:custDataLst>
          </p:nvPr>
        </p:nvSpPr>
        <p:spPr>
          <a:xfrm>
            <a:off x="205458" y="2374826"/>
            <a:ext cx="7018280" cy="3462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900" b="1" dirty="0" smtClean="0">
                <a:solidFill>
                  <a:srgbClr val="002776"/>
                </a:solidFill>
              </a:rPr>
              <a:t>Responsables                                                              Actores Involucrados</a:t>
            </a:r>
            <a:endParaRPr lang="es-CL" sz="900" b="1" dirty="0">
              <a:solidFill>
                <a:srgbClr val="002776"/>
              </a:solidFill>
            </a:endParaRPr>
          </a:p>
        </p:txBody>
      </p:sp>
      <p:grpSp>
        <p:nvGrpSpPr>
          <p:cNvPr id="393" name="Group 315"/>
          <p:cNvGrpSpPr/>
          <p:nvPr>
            <p:custDataLst>
              <p:tags r:id="rId8"/>
            </p:custDataLst>
          </p:nvPr>
        </p:nvGrpSpPr>
        <p:grpSpPr>
          <a:xfrm>
            <a:off x="316674" y="2414871"/>
            <a:ext cx="216000" cy="277022"/>
            <a:chOff x="391339" y="1340959"/>
            <a:chExt cx="382588" cy="609600"/>
          </a:xfrm>
        </p:grpSpPr>
        <p:sp>
          <p:nvSpPr>
            <p:cNvPr id="396" name="Freeform 148"/>
            <p:cNvSpPr>
              <a:spLocks/>
            </p:cNvSpPr>
            <p:nvPr/>
          </p:nvSpPr>
          <p:spPr bwMode="auto">
            <a:xfrm>
              <a:off x="391339" y="1340959"/>
              <a:ext cx="382588" cy="609600"/>
            </a:xfrm>
            <a:custGeom>
              <a:avLst/>
              <a:gdLst>
                <a:gd name="T0" fmla="*/ 31 w 54"/>
                <a:gd name="T1" fmla="*/ 86 h 86"/>
                <a:gd name="T2" fmla="*/ 29 w 54"/>
                <a:gd name="T3" fmla="*/ 69 h 86"/>
                <a:gd name="T4" fmla="*/ 28 w 54"/>
                <a:gd name="T5" fmla="*/ 56 h 86"/>
                <a:gd name="T6" fmla="*/ 25 w 54"/>
                <a:gd name="T7" fmla="*/ 50 h 86"/>
                <a:gd name="T8" fmla="*/ 23 w 54"/>
                <a:gd name="T9" fmla="*/ 57 h 86"/>
                <a:gd name="T10" fmla="*/ 20 w 54"/>
                <a:gd name="T11" fmla="*/ 80 h 86"/>
                <a:gd name="T12" fmla="*/ 16 w 54"/>
                <a:gd name="T13" fmla="*/ 85 h 86"/>
                <a:gd name="T14" fmla="*/ 17 w 54"/>
                <a:gd name="T15" fmla="*/ 70 h 86"/>
                <a:gd name="T16" fmla="*/ 17 w 54"/>
                <a:gd name="T17" fmla="*/ 36 h 86"/>
                <a:gd name="T18" fmla="*/ 17 w 54"/>
                <a:gd name="T19" fmla="*/ 29 h 86"/>
                <a:gd name="T20" fmla="*/ 12 w 54"/>
                <a:gd name="T21" fmla="*/ 22 h 86"/>
                <a:gd name="T22" fmla="*/ 6 w 54"/>
                <a:gd name="T23" fmla="*/ 15 h 86"/>
                <a:gd name="T24" fmla="*/ 2 w 54"/>
                <a:gd name="T25" fmla="*/ 7 h 86"/>
                <a:gd name="T26" fmla="*/ 1 w 54"/>
                <a:gd name="T27" fmla="*/ 2 h 86"/>
                <a:gd name="T28" fmla="*/ 6 w 54"/>
                <a:gd name="T29" fmla="*/ 5 h 86"/>
                <a:gd name="T30" fmla="*/ 10 w 54"/>
                <a:gd name="T31" fmla="*/ 10 h 86"/>
                <a:gd name="T32" fmla="*/ 20 w 54"/>
                <a:gd name="T33" fmla="*/ 20 h 86"/>
                <a:gd name="T34" fmla="*/ 33 w 54"/>
                <a:gd name="T35" fmla="*/ 21 h 86"/>
                <a:gd name="T36" fmla="*/ 40 w 54"/>
                <a:gd name="T37" fmla="*/ 15 h 86"/>
                <a:gd name="T38" fmla="*/ 44 w 54"/>
                <a:gd name="T39" fmla="*/ 7 h 86"/>
                <a:gd name="T40" fmla="*/ 50 w 54"/>
                <a:gd name="T41" fmla="*/ 0 h 86"/>
                <a:gd name="T42" fmla="*/ 53 w 54"/>
                <a:gd name="T43" fmla="*/ 7 h 86"/>
                <a:gd name="T44" fmla="*/ 45 w 54"/>
                <a:gd name="T45" fmla="*/ 20 h 86"/>
                <a:gd name="T46" fmla="*/ 35 w 54"/>
                <a:gd name="T47" fmla="*/ 45 h 86"/>
                <a:gd name="T48" fmla="*/ 36 w 54"/>
                <a:gd name="T49" fmla="*/ 70 h 86"/>
                <a:gd name="T50" fmla="*/ 31 w 54"/>
                <a:gd name="T5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86">
                  <a:moveTo>
                    <a:pt x="31" y="86"/>
                  </a:moveTo>
                  <a:cubicBezTo>
                    <a:pt x="29" y="81"/>
                    <a:pt x="29" y="75"/>
                    <a:pt x="29" y="69"/>
                  </a:cubicBezTo>
                  <a:cubicBezTo>
                    <a:pt x="28" y="63"/>
                    <a:pt x="28" y="61"/>
                    <a:pt x="28" y="56"/>
                  </a:cubicBezTo>
                  <a:cubicBezTo>
                    <a:pt x="27" y="54"/>
                    <a:pt x="27" y="51"/>
                    <a:pt x="25" y="50"/>
                  </a:cubicBezTo>
                  <a:cubicBezTo>
                    <a:pt x="23" y="52"/>
                    <a:pt x="23" y="55"/>
                    <a:pt x="23" y="57"/>
                  </a:cubicBezTo>
                  <a:cubicBezTo>
                    <a:pt x="22" y="66"/>
                    <a:pt x="22" y="71"/>
                    <a:pt x="20" y="80"/>
                  </a:cubicBezTo>
                  <a:cubicBezTo>
                    <a:pt x="20" y="82"/>
                    <a:pt x="19" y="86"/>
                    <a:pt x="16" y="85"/>
                  </a:cubicBezTo>
                  <a:cubicBezTo>
                    <a:pt x="16" y="80"/>
                    <a:pt x="17" y="75"/>
                    <a:pt x="17" y="70"/>
                  </a:cubicBezTo>
                  <a:cubicBezTo>
                    <a:pt x="17" y="59"/>
                    <a:pt x="17" y="47"/>
                    <a:pt x="17" y="36"/>
                  </a:cubicBezTo>
                  <a:cubicBezTo>
                    <a:pt x="17" y="34"/>
                    <a:pt x="17" y="31"/>
                    <a:pt x="17" y="29"/>
                  </a:cubicBezTo>
                  <a:cubicBezTo>
                    <a:pt x="16" y="27"/>
                    <a:pt x="14" y="24"/>
                    <a:pt x="12" y="22"/>
                  </a:cubicBezTo>
                  <a:cubicBezTo>
                    <a:pt x="10" y="19"/>
                    <a:pt x="8" y="17"/>
                    <a:pt x="6" y="15"/>
                  </a:cubicBezTo>
                  <a:cubicBezTo>
                    <a:pt x="5" y="13"/>
                    <a:pt x="6" y="15"/>
                    <a:pt x="2" y="7"/>
                  </a:cubicBezTo>
                  <a:cubicBezTo>
                    <a:pt x="1" y="6"/>
                    <a:pt x="0" y="3"/>
                    <a:pt x="1" y="2"/>
                  </a:cubicBezTo>
                  <a:cubicBezTo>
                    <a:pt x="4" y="1"/>
                    <a:pt x="5" y="4"/>
                    <a:pt x="6" y="5"/>
                  </a:cubicBezTo>
                  <a:cubicBezTo>
                    <a:pt x="7" y="7"/>
                    <a:pt x="9" y="8"/>
                    <a:pt x="10" y="10"/>
                  </a:cubicBezTo>
                  <a:cubicBezTo>
                    <a:pt x="13" y="13"/>
                    <a:pt x="16" y="19"/>
                    <a:pt x="20" y="20"/>
                  </a:cubicBezTo>
                  <a:cubicBezTo>
                    <a:pt x="22" y="22"/>
                    <a:pt x="30" y="23"/>
                    <a:pt x="33" y="21"/>
                  </a:cubicBezTo>
                  <a:cubicBezTo>
                    <a:pt x="35" y="21"/>
                    <a:pt x="38" y="17"/>
                    <a:pt x="40" y="15"/>
                  </a:cubicBezTo>
                  <a:cubicBezTo>
                    <a:pt x="41" y="13"/>
                    <a:pt x="43" y="10"/>
                    <a:pt x="44" y="7"/>
                  </a:cubicBezTo>
                  <a:cubicBezTo>
                    <a:pt x="46" y="5"/>
                    <a:pt x="48" y="1"/>
                    <a:pt x="50" y="0"/>
                  </a:cubicBezTo>
                  <a:cubicBezTo>
                    <a:pt x="53" y="0"/>
                    <a:pt x="54" y="4"/>
                    <a:pt x="53" y="7"/>
                  </a:cubicBezTo>
                  <a:cubicBezTo>
                    <a:pt x="51" y="11"/>
                    <a:pt x="47" y="16"/>
                    <a:pt x="45" y="20"/>
                  </a:cubicBezTo>
                  <a:cubicBezTo>
                    <a:pt x="37" y="33"/>
                    <a:pt x="35" y="30"/>
                    <a:pt x="35" y="45"/>
                  </a:cubicBezTo>
                  <a:cubicBezTo>
                    <a:pt x="35" y="53"/>
                    <a:pt x="36" y="61"/>
                    <a:pt x="36" y="70"/>
                  </a:cubicBezTo>
                  <a:cubicBezTo>
                    <a:pt x="36" y="77"/>
                    <a:pt x="36" y="84"/>
                    <a:pt x="31" y="86"/>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sz="1800">
                <a:solidFill>
                  <a:srgbClr val="002776"/>
                </a:solidFill>
              </a:endParaRPr>
            </a:p>
          </p:txBody>
        </p:sp>
        <p:sp>
          <p:nvSpPr>
            <p:cNvPr id="397" name="Freeform 149"/>
            <p:cNvSpPr>
              <a:spLocks/>
            </p:cNvSpPr>
            <p:nvPr/>
          </p:nvSpPr>
          <p:spPr bwMode="auto">
            <a:xfrm>
              <a:off x="518338" y="1361598"/>
              <a:ext cx="112713" cy="106363"/>
            </a:xfrm>
            <a:custGeom>
              <a:avLst/>
              <a:gdLst>
                <a:gd name="T0" fmla="*/ 13 w 16"/>
                <a:gd name="T1" fmla="*/ 13 h 15"/>
                <a:gd name="T2" fmla="*/ 8 w 16"/>
                <a:gd name="T3" fmla="*/ 15 h 15"/>
                <a:gd name="T4" fmla="*/ 9 w 16"/>
                <a:gd name="T5" fmla="*/ 1 h 15"/>
                <a:gd name="T6" fmla="*/ 13 w 16"/>
                <a:gd name="T7" fmla="*/ 13 h 15"/>
              </a:gdLst>
              <a:ahLst/>
              <a:cxnLst>
                <a:cxn ang="0">
                  <a:pos x="T0" y="T1"/>
                </a:cxn>
                <a:cxn ang="0">
                  <a:pos x="T2" y="T3"/>
                </a:cxn>
                <a:cxn ang="0">
                  <a:pos x="T4" y="T5"/>
                </a:cxn>
                <a:cxn ang="0">
                  <a:pos x="T6" y="T7"/>
                </a:cxn>
              </a:cxnLst>
              <a:rect l="0" t="0" r="r" b="b"/>
              <a:pathLst>
                <a:path w="16" h="15">
                  <a:moveTo>
                    <a:pt x="13" y="13"/>
                  </a:moveTo>
                  <a:cubicBezTo>
                    <a:pt x="11" y="14"/>
                    <a:pt x="9" y="14"/>
                    <a:pt x="8" y="15"/>
                  </a:cubicBezTo>
                  <a:cubicBezTo>
                    <a:pt x="0" y="14"/>
                    <a:pt x="0" y="0"/>
                    <a:pt x="9" y="1"/>
                  </a:cubicBezTo>
                  <a:cubicBezTo>
                    <a:pt x="14" y="1"/>
                    <a:pt x="16" y="8"/>
                    <a:pt x="13" y="13"/>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sz="1800">
                <a:solidFill>
                  <a:srgbClr val="002776"/>
                </a:solidFill>
              </a:endParaRPr>
            </a:p>
          </p:txBody>
        </p:sp>
      </p:grpSp>
      <p:sp>
        <p:nvSpPr>
          <p:cNvPr id="394" name="Rectangle 393"/>
          <p:cNvSpPr/>
          <p:nvPr/>
        </p:nvSpPr>
        <p:spPr>
          <a:xfrm>
            <a:off x="3631554" y="2726891"/>
            <a:ext cx="1830472" cy="683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L" sz="800" dirty="0" smtClean="0">
                <a:solidFill>
                  <a:srgbClr val="002776"/>
                </a:solidFill>
              </a:rPr>
              <a:t>Profesionales de diversos sectores</a:t>
            </a:r>
            <a:endParaRPr lang="es-ES" sz="800" dirty="0">
              <a:solidFill>
                <a:srgbClr val="002776"/>
              </a:solidFill>
            </a:endParaRPr>
          </a:p>
        </p:txBody>
      </p:sp>
      <p:sp>
        <p:nvSpPr>
          <p:cNvPr id="395" name="Rectangle 394"/>
          <p:cNvSpPr/>
          <p:nvPr/>
        </p:nvSpPr>
        <p:spPr>
          <a:xfrm>
            <a:off x="187198" y="2738070"/>
            <a:ext cx="3418116" cy="683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800" b="1" dirty="0">
                <a:solidFill>
                  <a:srgbClr val="002776"/>
                </a:solidFill>
              </a:rPr>
              <a:t>Líder de Proyecto: </a:t>
            </a:r>
            <a:r>
              <a:rPr lang="es-ES_tradnl" sz="800" dirty="0" smtClean="0">
                <a:solidFill>
                  <a:srgbClr val="002776"/>
                </a:solidFill>
              </a:rPr>
              <a:t>UEN</a:t>
            </a:r>
            <a:endParaRPr lang="es-ES_tradnl" sz="800" dirty="0">
              <a:solidFill>
                <a:srgbClr val="002776"/>
              </a:solidFill>
            </a:endParaRPr>
          </a:p>
          <a:p>
            <a:r>
              <a:rPr lang="es-ES_tradnl" sz="800" b="1" dirty="0">
                <a:solidFill>
                  <a:srgbClr val="002776"/>
                </a:solidFill>
              </a:rPr>
              <a:t>Equipo de Proyecto</a:t>
            </a:r>
            <a:r>
              <a:rPr lang="es-ES_tradnl" sz="800" b="1" dirty="0" smtClean="0">
                <a:solidFill>
                  <a:srgbClr val="002776"/>
                </a:solidFill>
              </a:rPr>
              <a:t>: </a:t>
            </a:r>
            <a:r>
              <a:rPr lang="es-ES_tradnl" sz="800" dirty="0" smtClean="0">
                <a:solidFill>
                  <a:srgbClr val="002776"/>
                </a:solidFill>
              </a:rPr>
              <a:t> Miembros de la UEN constituida</a:t>
            </a:r>
            <a:endParaRPr lang="es-ES" sz="800" dirty="0">
              <a:solidFill>
                <a:srgbClr val="002776"/>
              </a:solidFill>
            </a:endParaRPr>
          </a:p>
        </p:txBody>
      </p:sp>
      <p:grpSp>
        <p:nvGrpSpPr>
          <p:cNvPr id="399" name="Group 398"/>
          <p:cNvGrpSpPr/>
          <p:nvPr/>
        </p:nvGrpSpPr>
        <p:grpSpPr>
          <a:xfrm>
            <a:off x="205458" y="6443378"/>
            <a:ext cx="3169298" cy="942946"/>
            <a:chOff x="205458" y="6443378"/>
            <a:chExt cx="3273816" cy="942946"/>
          </a:xfrm>
        </p:grpSpPr>
        <p:sp>
          <p:nvSpPr>
            <p:cNvPr id="400" name="Rectangle 399"/>
            <p:cNvSpPr/>
            <p:nvPr/>
          </p:nvSpPr>
          <p:spPr>
            <a:xfrm>
              <a:off x="205459" y="6443378"/>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Recursos Necesarios</a:t>
              </a:r>
              <a:endParaRPr lang="es-CL" sz="1000" b="1" dirty="0"/>
            </a:p>
          </p:txBody>
        </p:sp>
        <p:sp>
          <p:nvSpPr>
            <p:cNvPr id="401" name="Rectangle 400"/>
            <p:cNvSpPr/>
            <p:nvPr/>
          </p:nvSpPr>
          <p:spPr>
            <a:xfrm>
              <a:off x="205458" y="6784062"/>
              <a:ext cx="3204491"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sp>
          <p:nvSpPr>
            <p:cNvPr id="402"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03" name="Rectangle 402"/>
            <p:cNvSpPr/>
            <p:nvPr/>
          </p:nvSpPr>
          <p:spPr>
            <a:xfrm>
              <a:off x="205459" y="6443378"/>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Presupuesto total proyecto</a:t>
              </a:r>
              <a:endParaRPr lang="es-CL" sz="1000" b="1" dirty="0"/>
            </a:p>
          </p:txBody>
        </p:sp>
        <p:sp>
          <p:nvSpPr>
            <p:cNvPr id="404"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05" name="Rectangle 404"/>
            <p:cNvSpPr/>
            <p:nvPr/>
          </p:nvSpPr>
          <p:spPr>
            <a:xfrm>
              <a:off x="274783" y="6827008"/>
              <a:ext cx="3204491"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dirty="0" smtClean="0">
                  <a:solidFill>
                    <a:schemeClr val="tx2"/>
                  </a:solidFill>
                </a:rPr>
                <a:t>Es  </a:t>
              </a:r>
              <a:r>
                <a:rPr lang="es-CL" sz="1000" dirty="0">
                  <a:solidFill>
                    <a:schemeClr val="tx2"/>
                  </a:solidFill>
                </a:rPr>
                <a:t>un proyecto de gestión interna en general. </a:t>
              </a:r>
              <a:endParaRPr lang="es-CL" sz="800" i="1" dirty="0">
                <a:solidFill>
                  <a:schemeClr val="tx2"/>
                </a:solidFill>
              </a:endParaRPr>
            </a:p>
          </p:txBody>
        </p:sp>
      </p:grpSp>
      <p:sp>
        <p:nvSpPr>
          <p:cNvPr id="406" name="Rectangle 405"/>
          <p:cNvSpPr/>
          <p:nvPr/>
        </p:nvSpPr>
        <p:spPr>
          <a:xfrm>
            <a:off x="5390034" y="2727730"/>
            <a:ext cx="1807278" cy="683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s-CL" sz="800" dirty="0" smtClean="0">
              <a:solidFill>
                <a:srgbClr val="FF0000"/>
              </a:solidFill>
            </a:endParaRPr>
          </a:p>
        </p:txBody>
      </p:sp>
      <p:sp>
        <p:nvSpPr>
          <p:cNvPr id="408" name="Freeform 368"/>
          <p:cNvSpPr>
            <a:spLocks noEditPoints="1"/>
          </p:cNvSpPr>
          <p:nvPr/>
        </p:nvSpPr>
        <p:spPr bwMode="auto">
          <a:xfrm>
            <a:off x="3805858"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09" name="TextBox 408"/>
          <p:cNvSpPr txBox="1"/>
          <p:nvPr/>
        </p:nvSpPr>
        <p:spPr>
          <a:xfrm>
            <a:off x="4354903" y="2416637"/>
            <a:ext cx="1491114" cy="246221"/>
          </a:xfrm>
          <a:prstGeom prst="rect">
            <a:avLst/>
          </a:prstGeom>
          <a:noFill/>
        </p:spPr>
        <p:txBody>
          <a:bodyPr wrap="none" rtlCol="0">
            <a:spAutoFit/>
          </a:bodyPr>
          <a:lstStyle/>
          <a:p>
            <a:r>
              <a:rPr lang="es-ES_tradnl" sz="1000" b="1" dirty="0">
                <a:solidFill>
                  <a:schemeClr val="lt1"/>
                </a:solidFill>
                <a:latin typeface="+mn-lt"/>
                <a:cs typeface="+mn-cs"/>
              </a:rPr>
              <a:t>Actores involucrados</a:t>
            </a:r>
            <a:endParaRPr lang="es-ES" sz="1000" b="1" dirty="0">
              <a:solidFill>
                <a:schemeClr val="lt1"/>
              </a:solidFill>
              <a:latin typeface="+mn-lt"/>
              <a:cs typeface="+mn-cs"/>
            </a:endParaRPr>
          </a:p>
        </p:txBody>
      </p:sp>
      <p:sp>
        <p:nvSpPr>
          <p:cNvPr id="410" name="Rectangle 409"/>
          <p:cNvSpPr/>
          <p:nvPr/>
        </p:nvSpPr>
        <p:spPr>
          <a:xfrm>
            <a:off x="776088" y="2446834"/>
            <a:ext cx="1085554" cy="246221"/>
          </a:xfrm>
          <a:prstGeom prst="rect">
            <a:avLst/>
          </a:prstGeom>
        </p:spPr>
        <p:txBody>
          <a:bodyPr wrap="none">
            <a:spAutoFit/>
          </a:bodyPr>
          <a:lstStyle/>
          <a:p>
            <a:r>
              <a:rPr lang="es-CL" sz="1000" b="1" dirty="0">
                <a:solidFill>
                  <a:srgbClr val="FFFFFF"/>
                </a:solidFill>
              </a:rPr>
              <a:t>Responsables </a:t>
            </a:r>
            <a:endParaRPr lang="es-ES" sz="1000" dirty="0"/>
          </a:p>
        </p:txBody>
      </p:sp>
      <p:sp>
        <p:nvSpPr>
          <p:cNvPr id="183" name="Rounded Rectangle 182"/>
          <p:cNvSpPr/>
          <p:nvPr/>
        </p:nvSpPr>
        <p:spPr>
          <a:xfrm>
            <a:off x="265456" y="1006674"/>
            <a:ext cx="393100" cy="249154"/>
          </a:xfrm>
          <a:prstGeom prst="round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100" b="1" dirty="0" smtClean="0">
                <a:solidFill>
                  <a:srgbClr val="002060"/>
                </a:solidFill>
              </a:rPr>
              <a:t>E1</a:t>
            </a:r>
            <a:endParaRPr lang="es-ES" sz="1100" b="1" dirty="0">
              <a:solidFill>
                <a:srgbClr val="002060"/>
              </a:solidFill>
            </a:endParaRPr>
          </a:p>
        </p:txBody>
      </p:sp>
      <p:grpSp>
        <p:nvGrpSpPr>
          <p:cNvPr id="165" name="Group 164"/>
          <p:cNvGrpSpPr/>
          <p:nvPr/>
        </p:nvGrpSpPr>
        <p:grpSpPr>
          <a:xfrm>
            <a:off x="785170" y="376650"/>
            <a:ext cx="428400" cy="414000"/>
            <a:chOff x="703656" y="247711"/>
            <a:chExt cx="515504" cy="495053"/>
          </a:xfrm>
        </p:grpSpPr>
        <p:sp>
          <p:nvSpPr>
            <p:cNvPr id="166" name="Rounded Rectangle 165"/>
            <p:cNvSpPr/>
            <p:nvPr/>
          </p:nvSpPr>
          <p:spPr>
            <a:xfrm>
              <a:off x="703656" y="247711"/>
              <a:ext cx="515504" cy="495053"/>
            </a:xfrm>
            <a:prstGeom prst="round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sp>
          <p:nvSpPr>
            <p:cNvPr id="167" name="Freeform 49"/>
            <p:cNvSpPr>
              <a:spLocks noEditPoints="1"/>
            </p:cNvSpPr>
            <p:nvPr/>
          </p:nvSpPr>
          <p:spPr bwMode="auto">
            <a:xfrm>
              <a:off x="860301" y="333414"/>
              <a:ext cx="197869" cy="195001"/>
            </a:xfrm>
            <a:custGeom>
              <a:avLst/>
              <a:gdLst>
                <a:gd name="T0" fmla="*/ 125 w 138"/>
                <a:gd name="T1" fmla="*/ 0 h 136"/>
                <a:gd name="T2" fmla="*/ 130 w 138"/>
                <a:gd name="T3" fmla="*/ 0 h 136"/>
                <a:gd name="T4" fmla="*/ 136 w 138"/>
                <a:gd name="T5" fmla="*/ 6 h 136"/>
                <a:gd name="T6" fmla="*/ 138 w 138"/>
                <a:gd name="T7" fmla="*/ 34 h 136"/>
                <a:gd name="T8" fmla="*/ 136 w 138"/>
                <a:gd name="T9" fmla="*/ 39 h 136"/>
                <a:gd name="T10" fmla="*/ 130 w 138"/>
                <a:gd name="T11" fmla="*/ 45 h 136"/>
                <a:gd name="T12" fmla="*/ 91 w 138"/>
                <a:gd name="T13" fmla="*/ 46 h 136"/>
                <a:gd name="T14" fmla="*/ 80 w 138"/>
                <a:gd name="T15" fmla="*/ 46 h 136"/>
                <a:gd name="T16" fmla="*/ 79 w 138"/>
                <a:gd name="T17" fmla="*/ 46 h 136"/>
                <a:gd name="T18" fmla="*/ 71 w 138"/>
                <a:gd name="T19" fmla="*/ 42 h 136"/>
                <a:gd name="T20" fmla="*/ 66 w 138"/>
                <a:gd name="T21" fmla="*/ 34 h 136"/>
                <a:gd name="T22" fmla="*/ 66 w 138"/>
                <a:gd name="T23" fmla="*/ 11 h 136"/>
                <a:gd name="T24" fmla="*/ 71 w 138"/>
                <a:gd name="T25" fmla="*/ 3 h 136"/>
                <a:gd name="T26" fmla="*/ 79 w 138"/>
                <a:gd name="T27" fmla="*/ 0 h 136"/>
                <a:gd name="T28" fmla="*/ 71 w 138"/>
                <a:gd name="T29" fmla="*/ 85 h 136"/>
                <a:gd name="T30" fmla="*/ 88 w 138"/>
                <a:gd name="T31" fmla="*/ 69 h 136"/>
                <a:gd name="T32" fmla="*/ 68 w 138"/>
                <a:gd name="T33" fmla="*/ 62 h 136"/>
                <a:gd name="T34" fmla="*/ 66 w 138"/>
                <a:gd name="T35" fmla="*/ 54 h 136"/>
                <a:gd name="T36" fmla="*/ 62 w 138"/>
                <a:gd name="T37" fmla="*/ 48 h 136"/>
                <a:gd name="T38" fmla="*/ 57 w 138"/>
                <a:gd name="T39" fmla="*/ 48 h 136"/>
                <a:gd name="T40" fmla="*/ 54 w 138"/>
                <a:gd name="T41" fmla="*/ 48 h 136"/>
                <a:gd name="T42" fmla="*/ 53 w 138"/>
                <a:gd name="T43" fmla="*/ 43 h 136"/>
                <a:gd name="T44" fmla="*/ 54 w 138"/>
                <a:gd name="T45" fmla="*/ 39 h 136"/>
                <a:gd name="T46" fmla="*/ 57 w 138"/>
                <a:gd name="T47" fmla="*/ 35 h 136"/>
                <a:gd name="T48" fmla="*/ 57 w 138"/>
                <a:gd name="T49" fmla="*/ 32 h 136"/>
                <a:gd name="T50" fmla="*/ 57 w 138"/>
                <a:gd name="T51" fmla="*/ 31 h 136"/>
                <a:gd name="T52" fmla="*/ 56 w 138"/>
                <a:gd name="T53" fmla="*/ 31 h 136"/>
                <a:gd name="T54" fmla="*/ 54 w 138"/>
                <a:gd name="T55" fmla="*/ 21 h 136"/>
                <a:gd name="T56" fmla="*/ 53 w 138"/>
                <a:gd name="T57" fmla="*/ 18 h 136"/>
                <a:gd name="T58" fmla="*/ 45 w 138"/>
                <a:gd name="T59" fmla="*/ 17 h 136"/>
                <a:gd name="T60" fmla="*/ 36 w 138"/>
                <a:gd name="T61" fmla="*/ 20 h 136"/>
                <a:gd name="T62" fmla="*/ 34 w 138"/>
                <a:gd name="T63" fmla="*/ 21 h 136"/>
                <a:gd name="T64" fmla="*/ 32 w 138"/>
                <a:gd name="T65" fmla="*/ 31 h 136"/>
                <a:gd name="T66" fmla="*/ 32 w 138"/>
                <a:gd name="T67" fmla="*/ 31 h 136"/>
                <a:gd name="T68" fmla="*/ 32 w 138"/>
                <a:gd name="T69" fmla="*/ 32 h 136"/>
                <a:gd name="T70" fmla="*/ 32 w 138"/>
                <a:gd name="T71" fmla="*/ 35 h 136"/>
                <a:gd name="T72" fmla="*/ 34 w 138"/>
                <a:gd name="T73" fmla="*/ 39 h 136"/>
                <a:gd name="T74" fmla="*/ 37 w 138"/>
                <a:gd name="T75" fmla="*/ 43 h 136"/>
                <a:gd name="T76" fmla="*/ 36 w 138"/>
                <a:gd name="T77" fmla="*/ 46 h 136"/>
                <a:gd name="T78" fmla="*/ 34 w 138"/>
                <a:gd name="T79" fmla="*/ 48 h 136"/>
                <a:gd name="T80" fmla="*/ 32 w 138"/>
                <a:gd name="T81" fmla="*/ 48 h 136"/>
                <a:gd name="T82" fmla="*/ 28 w 138"/>
                <a:gd name="T83" fmla="*/ 48 h 136"/>
                <a:gd name="T84" fmla="*/ 22 w 138"/>
                <a:gd name="T85" fmla="*/ 62 h 136"/>
                <a:gd name="T86" fmla="*/ 0 w 138"/>
                <a:gd name="T87" fmla="*/ 69 h 136"/>
                <a:gd name="T88" fmla="*/ 17 w 138"/>
                <a:gd name="T89" fmla="*/ 85 h 136"/>
                <a:gd name="T90" fmla="*/ 71 w 138"/>
                <a:gd name="T91" fmla="*/ 136 h 136"/>
                <a:gd name="T92" fmla="*/ 71 w 138"/>
                <a:gd name="T93" fmla="*/ 85 h 136"/>
                <a:gd name="T94" fmla="*/ 45 w 138"/>
                <a:gd name="T95" fmla="*/ 52 h 136"/>
                <a:gd name="T96" fmla="*/ 43 w 138"/>
                <a:gd name="T97" fmla="*/ 48 h 136"/>
                <a:gd name="T98" fmla="*/ 46 w 138"/>
                <a:gd name="T99" fmla="*/ 48 h 136"/>
                <a:gd name="T100" fmla="*/ 46 w 138"/>
                <a:gd name="T101" fmla="*/ 52 h 136"/>
                <a:gd name="T102" fmla="*/ 42 w 138"/>
                <a:gd name="T103" fmla="*/ 62 h 136"/>
                <a:gd name="T104" fmla="*/ 82 w 138"/>
                <a:gd name="T105" fmla="*/ 9 h 136"/>
                <a:gd name="T106" fmla="*/ 125 w 138"/>
                <a:gd name="T107" fmla="*/ 12 h 136"/>
                <a:gd name="T108" fmla="*/ 82 w 138"/>
                <a:gd name="T109" fmla="*/ 9 h 136"/>
                <a:gd name="T110" fmla="*/ 82 w 138"/>
                <a:gd name="T111" fmla="*/ 31 h 136"/>
                <a:gd name="T112" fmla="*/ 125 w 138"/>
                <a:gd name="T113" fmla="*/ 34 h 136"/>
                <a:gd name="T114" fmla="*/ 82 w 138"/>
                <a:gd name="T115" fmla="*/ 31 h 136"/>
                <a:gd name="T116" fmla="*/ 82 w 138"/>
                <a:gd name="T117" fmla="*/ 20 h 136"/>
                <a:gd name="T118" fmla="*/ 125 w 138"/>
                <a:gd name="T119" fmla="*/ 23 h 136"/>
                <a:gd name="T120" fmla="*/ 82 w 138"/>
                <a:gd name="T121" fmla="*/ 2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8" h="136">
                  <a:moveTo>
                    <a:pt x="79" y="0"/>
                  </a:moveTo>
                  <a:lnTo>
                    <a:pt x="125" y="0"/>
                  </a:lnTo>
                  <a:lnTo>
                    <a:pt x="125" y="0"/>
                  </a:lnTo>
                  <a:lnTo>
                    <a:pt x="130" y="0"/>
                  </a:lnTo>
                  <a:lnTo>
                    <a:pt x="135" y="3"/>
                  </a:lnTo>
                  <a:lnTo>
                    <a:pt x="136" y="6"/>
                  </a:lnTo>
                  <a:lnTo>
                    <a:pt x="138" y="11"/>
                  </a:lnTo>
                  <a:lnTo>
                    <a:pt x="138" y="34"/>
                  </a:lnTo>
                  <a:lnTo>
                    <a:pt x="138" y="34"/>
                  </a:lnTo>
                  <a:lnTo>
                    <a:pt x="136" y="39"/>
                  </a:lnTo>
                  <a:lnTo>
                    <a:pt x="135" y="42"/>
                  </a:lnTo>
                  <a:lnTo>
                    <a:pt x="130" y="45"/>
                  </a:lnTo>
                  <a:lnTo>
                    <a:pt x="125" y="46"/>
                  </a:lnTo>
                  <a:lnTo>
                    <a:pt x="91" y="46"/>
                  </a:lnTo>
                  <a:lnTo>
                    <a:pt x="80" y="56"/>
                  </a:lnTo>
                  <a:lnTo>
                    <a:pt x="80" y="46"/>
                  </a:lnTo>
                  <a:lnTo>
                    <a:pt x="79" y="46"/>
                  </a:lnTo>
                  <a:lnTo>
                    <a:pt x="79" y="46"/>
                  </a:lnTo>
                  <a:lnTo>
                    <a:pt x="74" y="45"/>
                  </a:lnTo>
                  <a:lnTo>
                    <a:pt x="71" y="42"/>
                  </a:lnTo>
                  <a:lnTo>
                    <a:pt x="68" y="39"/>
                  </a:lnTo>
                  <a:lnTo>
                    <a:pt x="66" y="34"/>
                  </a:lnTo>
                  <a:lnTo>
                    <a:pt x="66" y="11"/>
                  </a:lnTo>
                  <a:lnTo>
                    <a:pt x="66" y="11"/>
                  </a:lnTo>
                  <a:lnTo>
                    <a:pt x="68" y="6"/>
                  </a:lnTo>
                  <a:lnTo>
                    <a:pt x="71" y="3"/>
                  </a:lnTo>
                  <a:lnTo>
                    <a:pt x="74" y="0"/>
                  </a:lnTo>
                  <a:lnTo>
                    <a:pt x="79" y="0"/>
                  </a:lnTo>
                  <a:lnTo>
                    <a:pt x="79" y="0"/>
                  </a:lnTo>
                  <a:close/>
                  <a:moveTo>
                    <a:pt x="71" y="85"/>
                  </a:moveTo>
                  <a:lnTo>
                    <a:pt x="80" y="85"/>
                  </a:lnTo>
                  <a:lnTo>
                    <a:pt x="88" y="69"/>
                  </a:lnTo>
                  <a:lnTo>
                    <a:pt x="88" y="62"/>
                  </a:lnTo>
                  <a:lnTo>
                    <a:pt x="68" y="62"/>
                  </a:lnTo>
                  <a:lnTo>
                    <a:pt x="68" y="62"/>
                  </a:lnTo>
                  <a:lnTo>
                    <a:pt x="66" y="54"/>
                  </a:lnTo>
                  <a:lnTo>
                    <a:pt x="62" y="48"/>
                  </a:lnTo>
                  <a:lnTo>
                    <a:pt x="62" y="48"/>
                  </a:lnTo>
                  <a:lnTo>
                    <a:pt x="57" y="48"/>
                  </a:lnTo>
                  <a:lnTo>
                    <a:pt x="57" y="48"/>
                  </a:lnTo>
                  <a:lnTo>
                    <a:pt x="54" y="48"/>
                  </a:lnTo>
                  <a:lnTo>
                    <a:pt x="54" y="48"/>
                  </a:lnTo>
                  <a:lnTo>
                    <a:pt x="53" y="43"/>
                  </a:lnTo>
                  <a:lnTo>
                    <a:pt x="53" y="43"/>
                  </a:lnTo>
                  <a:lnTo>
                    <a:pt x="54" y="39"/>
                  </a:lnTo>
                  <a:lnTo>
                    <a:pt x="54" y="39"/>
                  </a:lnTo>
                  <a:lnTo>
                    <a:pt x="57" y="35"/>
                  </a:lnTo>
                  <a:lnTo>
                    <a:pt x="57" y="35"/>
                  </a:lnTo>
                  <a:lnTo>
                    <a:pt x="57" y="32"/>
                  </a:lnTo>
                  <a:lnTo>
                    <a:pt x="57" y="32"/>
                  </a:lnTo>
                  <a:lnTo>
                    <a:pt x="57" y="31"/>
                  </a:lnTo>
                  <a:lnTo>
                    <a:pt x="57" y="31"/>
                  </a:lnTo>
                  <a:lnTo>
                    <a:pt x="56" y="31"/>
                  </a:lnTo>
                  <a:lnTo>
                    <a:pt x="56" y="31"/>
                  </a:lnTo>
                  <a:lnTo>
                    <a:pt x="56" y="23"/>
                  </a:lnTo>
                  <a:lnTo>
                    <a:pt x="54" y="21"/>
                  </a:lnTo>
                  <a:lnTo>
                    <a:pt x="53" y="18"/>
                  </a:lnTo>
                  <a:lnTo>
                    <a:pt x="53" y="18"/>
                  </a:lnTo>
                  <a:lnTo>
                    <a:pt x="49" y="17"/>
                  </a:lnTo>
                  <a:lnTo>
                    <a:pt x="45" y="17"/>
                  </a:lnTo>
                  <a:lnTo>
                    <a:pt x="40" y="17"/>
                  </a:lnTo>
                  <a:lnTo>
                    <a:pt x="36" y="20"/>
                  </a:lnTo>
                  <a:lnTo>
                    <a:pt x="36" y="20"/>
                  </a:lnTo>
                  <a:lnTo>
                    <a:pt x="34" y="21"/>
                  </a:lnTo>
                  <a:lnTo>
                    <a:pt x="32" y="23"/>
                  </a:lnTo>
                  <a:lnTo>
                    <a:pt x="32" y="31"/>
                  </a:lnTo>
                  <a:lnTo>
                    <a:pt x="32" y="31"/>
                  </a:lnTo>
                  <a:lnTo>
                    <a:pt x="32" y="31"/>
                  </a:lnTo>
                  <a:lnTo>
                    <a:pt x="32" y="32"/>
                  </a:lnTo>
                  <a:lnTo>
                    <a:pt x="32" y="32"/>
                  </a:lnTo>
                  <a:lnTo>
                    <a:pt x="32" y="32"/>
                  </a:lnTo>
                  <a:lnTo>
                    <a:pt x="32" y="35"/>
                  </a:lnTo>
                  <a:lnTo>
                    <a:pt x="32" y="35"/>
                  </a:lnTo>
                  <a:lnTo>
                    <a:pt x="34" y="39"/>
                  </a:lnTo>
                  <a:lnTo>
                    <a:pt x="34" y="39"/>
                  </a:lnTo>
                  <a:lnTo>
                    <a:pt x="37" y="43"/>
                  </a:lnTo>
                  <a:lnTo>
                    <a:pt x="37" y="43"/>
                  </a:lnTo>
                  <a:lnTo>
                    <a:pt x="36" y="46"/>
                  </a:lnTo>
                  <a:lnTo>
                    <a:pt x="36" y="46"/>
                  </a:lnTo>
                  <a:lnTo>
                    <a:pt x="34" y="48"/>
                  </a:lnTo>
                  <a:lnTo>
                    <a:pt x="32" y="48"/>
                  </a:lnTo>
                  <a:lnTo>
                    <a:pt x="32" y="48"/>
                  </a:lnTo>
                  <a:lnTo>
                    <a:pt x="28" y="48"/>
                  </a:lnTo>
                  <a:lnTo>
                    <a:pt x="28" y="48"/>
                  </a:lnTo>
                  <a:lnTo>
                    <a:pt x="23" y="54"/>
                  </a:lnTo>
                  <a:lnTo>
                    <a:pt x="22" y="62"/>
                  </a:lnTo>
                  <a:lnTo>
                    <a:pt x="0" y="62"/>
                  </a:lnTo>
                  <a:lnTo>
                    <a:pt x="0" y="69"/>
                  </a:lnTo>
                  <a:lnTo>
                    <a:pt x="9" y="85"/>
                  </a:lnTo>
                  <a:lnTo>
                    <a:pt x="17" y="85"/>
                  </a:lnTo>
                  <a:lnTo>
                    <a:pt x="17" y="136"/>
                  </a:lnTo>
                  <a:lnTo>
                    <a:pt x="71" y="136"/>
                  </a:lnTo>
                  <a:lnTo>
                    <a:pt x="71" y="85"/>
                  </a:lnTo>
                  <a:lnTo>
                    <a:pt x="71" y="85"/>
                  </a:lnTo>
                  <a:close/>
                  <a:moveTo>
                    <a:pt x="42" y="62"/>
                  </a:moveTo>
                  <a:lnTo>
                    <a:pt x="45" y="52"/>
                  </a:lnTo>
                  <a:lnTo>
                    <a:pt x="43" y="51"/>
                  </a:lnTo>
                  <a:lnTo>
                    <a:pt x="43" y="48"/>
                  </a:lnTo>
                  <a:lnTo>
                    <a:pt x="45" y="48"/>
                  </a:lnTo>
                  <a:lnTo>
                    <a:pt x="46" y="48"/>
                  </a:lnTo>
                  <a:lnTo>
                    <a:pt x="48" y="51"/>
                  </a:lnTo>
                  <a:lnTo>
                    <a:pt x="46" y="52"/>
                  </a:lnTo>
                  <a:lnTo>
                    <a:pt x="49" y="62"/>
                  </a:lnTo>
                  <a:lnTo>
                    <a:pt x="42" y="62"/>
                  </a:lnTo>
                  <a:lnTo>
                    <a:pt x="42" y="62"/>
                  </a:lnTo>
                  <a:close/>
                  <a:moveTo>
                    <a:pt x="82" y="9"/>
                  </a:moveTo>
                  <a:lnTo>
                    <a:pt x="82" y="12"/>
                  </a:lnTo>
                  <a:lnTo>
                    <a:pt x="125" y="12"/>
                  </a:lnTo>
                  <a:lnTo>
                    <a:pt x="125" y="9"/>
                  </a:lnTo>
                  <a:lnTo>
                    <a:pt x="82" y="9"/>
                  </a:lnTo>
                  <a:lnTo>
                    <a:pt x="82" y="9"/>
                  </a:lnTo>
                  <a:close/>
                  <a:moveTo>
                    <a:pt x="82" y="31"/>
                  </a:moveTo>
                  <a:lnTo>
                    <a:pt x="82" y="34"/>
                  </a:lnTo>
                  <a:lnTo>
                    <a:pt x="125" y="34"/>
                  </a:lnTo>
                  <a:lnTo>
                    <a:pt x="125" y="31"/>
                  </a:lnTo>
                  <a:lnTo>
                    <a:pt x="82" y="31"/>
                  </a:lnTo>
                  <a:lnTo>
                    <a:pt x="82" y="31"/>
                  </a:lnTo>
                  <a:close/>
                  <a:moveTo>
                    <a:pt x="82" y="20"/>
                  </a:moveTo>
                  <a:lnTo>
                    <a:pt x="82" y="23"/>
                  </a:lnTo>
                  <a:lnTo>
                    <a:pt x="125" y="23"/>
                  </a:lnTo>
                  <a:lnTo>
                    <a:pt x="125" y="20"/>
                  </a:lnTo>
                  <a:lnTo>
                    <a:pt x="82" y="2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rgbClr val="002776"/>
                </a:solidFill>
              </a:endParaRPr>
            </a:p>
          </p:txBody>
        </p:sp>
      </p:grpSp>
      <p:sp>
        <p:nvSpPr>
          <p:cNvPr id="168" name="Freeform 368"/>
          <p:cNvSpPr>
            <a:spLocks noEditPoints="1"/>
          </p:cNvSpPr>
          <p:nvPr/>
        </p:nvSpPr>
        <p:spPr bwMode="auto">
          <a:xfrm>
            <a:off x="4165898"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69" name="Freeform 368"/>
          <p:cNvSpPr>
            <a:spLocks noEditPoints="1"/>
          </p:cNvSpPr>
          <p:nvPr/>
        </p:nvSpPr>
        <p:spPr bwMode="auto">
          <a:xfrm>
            <a:off x="4597962"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 name="TextBox 2"/>
          <p:cNvSpPr txBox="1"/>
          <p:nvPr/>
        </p:nvSpPr>
        <p:spPr>
          <a:xfrm>
            <a:off x="3301802" y="7251625"/>
            <a:ext cx="2311562" cy="307777"/>
          </a:xfrm>
          <a:prstGeom prst="rect">
            <a:avLst/>
          </a:prstGeom>
          <a:noFill/>
        </p:spPr>
        <p:txBody>
          <a:bodyPr wrap="square" rtlCol="0">
            <a:spAutoFit/>
          </a:bodyPr>
          <a:lstStyle/>
          <a:p>
            <a:r>
              <a:rPr lang="es-ES_tradnl" sz="700" i="1" dirty="0" smtClean="0">
                <a:solidFill>
                  <a:srgbClr val="002776"/>
                </a:solidFill>
              </a:rPr>
              <a:t>Duración 3 años para evaluar resultados y valorar su continuidad</a:t>
            </a:r>
            <a:endParaRPr lang="es-ES" sz="700" i="1" dirty="0">
              <a:solidFill>
                <a:srgbClr val="002776"/>
              </a:solidFill>
            </a:endParaRPr>
          </a:p>
        </p:txBody>
      </p:sp>
    </p:spTree>
    <p:extLst>
      <p:ext uri="{BB962C8B-B14F-4D97-AF65-F5344CB8AC3E}">
        <p14:creationId xmlns:p14="http://schemas.microsoft.com/office/powerpoint/2010/main" val="22130093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Object 13" hidden="1"/>
          <p:cNvGraphicFramePr>
            <a:graphicFrameLocks noChangeAspect="1"/>
          </p:cNvGraphicFramePr>
          <p:nvPr>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93893" name="think-cell Slide" r:id="rId32" imgW="270" imgH="270" progId="TCLayout.ActiveDocument.1">
                  <p:embed/>
                </p:oleObj>
              </mc:Choice>
              <mc:Fallback>
                <p:oleObj name="think-cell Slide" r:id="rId32" imgW="270" imgH="270" progId="TCLayout.ActiveDocument.1">
                  <p:embed/>
                  <p:pic>
                    <p:nvPicPr>
                      <p:cNvPr id="14" name="Object 13" hidden="1"/>
                      <p:cNvPicPr/>
                      <p:nvPr/>
                    </p:nvPicPr>
                    <p:blipFill>
                      <a:blip r:embed="rId33"/>
                      <a:stretch>
                        <a:fillRect/>
                      </a:stretch>
                    </p:blipFill>
                    <p:spPr>
                      <a:xfrm>
                        <a:off x="0" y="0"/>
                        <a:ext cx="158750" cy="158750"/>
                      </a:xfrm>
                      <a:prstGeom prst="rect">
                        <a:avLst/>
                      </a:prstGeom>
                    </p:spPr>
                  </p:pic>
                </p:oleObj>
              </mc:Fallback>
            </mc:AlternateContent>
          </a:graphicData>
        </a:graphic>
      </p:graphicFrame>
      <p:sp>
        <p:nvSpPr>
          <p:cNvPr id="6" name="Freeform 5"/>
          <p:cNvSpPr>
            <a:spLocks/>
          </p:cNvSpPr>
          <p:nvPr>
            <p:custDataLst>
              <p:tags r:id="rId3"/>
            </p:custDataLst>
          </p:nvPr>
        </p:nvSpPr>
        <p:spPr bwMode="auto">
          <a:xfrm>
            <a:off x="110892" y="516828"/>
            <a:ext cx="9828000" cy="6840040"/>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sp>
        <p:nvSpPr>
          <p:cNvPr id="70" name="Rectangle 69"/>
          <p:cNvSpPr/>
          <p:nvPr>
            <p:custDataLst>
              <p:tags r:id="rId4"/>
            </p:custDataLst>
          </p:nvPr>
        </p:nvSpPr>
        <p:spPr>
          <a:xfrm>
            <a:off x="2625278" y="972000"/>
            <a:ext cx="726418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 sz="1000" b="1" dirty="0" smtClean="0">
                <a:solidFill>
                  <a:schemeClr val="tx2"/>
                </a:solidFill>
              </a:rPr>
              <a:t>2.1. Acompañar </a:t>
            </a:r>
            <a:r>
              <a:rPr lang="es-ES" sz="1000" b="1" dirty="0">
                <a:solidFill>
                  <a:schemeClr val="tx2"/>
                </a:solidFill>
              </a:rPr>
              <a:t>el proceso de licitación de la operación del CC</a:t>
            </a:r>
            <a:endParaRPr lang="es-CL" sz="1000" b="1" dirty="0">
              <a:solidFill>
                <a:schemeClr val="tx2"/>
              </a:solidFill>
            </a:endParaRPr>
          </a:p>
        </p:txBody>
      </p:sp>
      <p:sp>
        <p:nvSpPr>
          <p:cNvPr id="257" name="Rectangle 256"/>
          <p:cNvSpPr/>
          <p:nvPr/>
        </p:nvSpPr>
        <p:spPr>
          <a:xfrm>
            <a:off x="7264146" y="2748063"/>
            <a:ext cx="2625312" cy="19100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lvl="0" indent="-228600">
              <a:buFont typeface="+mj-lt"/>
              <a:buAutoNum type="arabicPeriod"/>
            </a:pPr>
            <a:r>
              <a:rPr lang="es-CL" sz="900" dirty="0" smtClean="0">
                <a:solidFill>
                  <a:srgbClr val="002776"/>
                </a:solidFill>
              </a:rPr>
              <a:t>Selección de a una empresa que comprenda las necesidades de la industria de reuniones.</a:t>
            </a:r>
          </a:p>
          <a:p>
            <a:pPr marL="228600" lvl="0" indent="-228600">
              <a:buFont typeface="+mj-lt"/>
              <a:buAutoNum type="arabicPeriod"/>
            </a:pPr>
            <a:r>
              <a:rPr lang="es-CL" sz="900" dirty="0" smtClean="0">
                <a:solidFill>
                  <a:srgbClr val="002776"/>
                </a:solidFill>
              </a:rPr>
              <a:t>Identificación de un </a:t>
            </a:r>
            <a:r>
              <a:rPr lang="es-CL" sz="900" i="1" dirty="0" err="1" smtClean="0">
                <a:solidFill>
                  <a:srgbClr val="002776"/>
                </a:solidFill>
              </a:rPr>
              <a:t>partner</a:t>
            </a:r>
            <a:r>
              <a:rPr lang="es-CL" sz="900" dirty="0" smtClean="0">
                <a:solidFill>
                  <a:srgbClr val="002776"/>
                </a:solidFill>
              </a:rPr>
              <a:t> que se coordine con la UEN RICE y trabajen alineados para el posicionamiento de Quito.</a:t>
            </a:r>
          </a:p>
          <a:p>
            <a:pPr marL="228600" lvl="0" indent="-228600">
              <a:buFont typeface="+mj-lt"/>
              <a:buAutoNum type="arabicPeriod"/>
            </a:pPr>
            <a:endParaRPr lang="es-CL" sz="900" dirty="0">
              <a:solidFill>
                <a:srgbClr val="002776"/>
              </a:solidFill>
            </a:endParaRPr>
          </a:p>
        </p:txBody>
      </p:sp>
      <p:sp>
        <p:nvSpPr>
          <p:cNvPr id="212" name="Rectangle 211"/>
          <p:cNvSpPr/>
          <p:nvPr/>
        </p:nvSpPr>
        <p:spPr>
          <a:xfrm>
            <a:off x="205200" y="1798722"/>
            <a:ext cx="7020000" cy="54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71450" lvl="0" indent="-171450">
              <a:buFont typeface="Arial" panose="020B0604020202020204" pitchFamily="34" charset="0"/>
              <a:buChar char="•"/>
            </a:pPr>
            <a:r>
              <a:rPr lang="es-CL" sz="900" dirty="0" smtClean="0">
                <a:solidFill>
                  <a:srgbClr val="002776"/>
                </a:solidFill>
              </a:rPr>
              <a:t>Contar con </a:t>
            </a:r>
            <a:r>
              <a:rPr lang="es-MX" sz="900" dirty="0" smtClean="0">
                <a:solidFill>
                  <a:srgbClr val="002776"/>
                </a:solidFill>
              </a:rPr>
              <a:t>un </a:t>
            </a:r>
            <a:r>
              <a:rPr lang="es-MX" sz="900" dirty="0">
                <a:solidFill>
                  <a:srgbClr val="002776"/>
                </a:solidFill>
              </a:rPr>
              <a:t>estrecho</a:t>
            </a:r>
            <a:r>
              <a:rPr lang="es-CL" sz="900" dirty="0">
                <a:solidFill>
                  <a:srgbClr val="002776"/>
                </a:solidFill>
              </a:rPr>
              <a:t> </a:t>
            </a:r>
            <a:r>
              <a:rPr lang="es-CL" sz="900" dirty="0" smtClean="0">
                <a:solidFill>
                  <a:srgbClr val="002776"/>
                </a:solidFill>
              </a:rPr>
              <a:t>colaborador y socio: la </a:t>
            </a:r>
            <a:r>
              <a:rPr lang="es-MX" sz="900" dirty="0">
                <a:solidFill>
                  <a:srgbClr val="002776"/>
                </a:solidFill>
              </a:rPr>
              <a:t>empresa administradora del Centro de </a:t>
            </a:r>
            <a:r>
              <a:rPr lang="es-MX" sz="900" dirty="0" smtClean="0">
                <a:solidFill>
                  <a:srgbClr val="002776"/>
                </a:solidFill>
              </a:rPr>
              <a:t>Convenciones</a:t>
            </a:r>
            <a:r>
              <a:rPr lang="es-CL" sz="900" dirty="0" smtClean="0">
                <a:solidFill>
                  <a:srgbClr val="002776"/>
                </a:solidFill>
              </a:rPr>
              <a:t>.</a:t>
            </a:r>
          </a:p>
        </p:txBody>
      </p:sp>
      <p:sp>
        <p:nvSpPr>
          <p:cNvPr id="256" name="Rectangle 255"/>
          <p:cNvSpPr/>
          <p:nvPr/>
        </p:nvSpPr>
        <p:spPr>
          <a:xfrm>
            <a:off x="7264146" y="2384368"/>
            <a:ext cx="2625312"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Factores Críticos de Éxito</a:t>
            </a:r>
            <a:endParaRPr lang="es-CL" sz="1000" b="1" dirty="0">
              <a:solidFill>
                <a:srgbClr val="FFFFFF"/>
              </a:solidFill>
            </a:endParaRPr>
          </a:p>
        </p:txBody>
      </p:sp>
      <p:grpSp>
        <p:nvGrpSpPr>
          <p:cNvPr id="116" name="Group 115"/>
          <p:cNvGrpSpPr/>
          <p:nvPr/>
        </p:nvGrpSpPr>
        <p:grpSpPr>
          <a:xfrm>
            <a:off x="7389542" y="2418935"/>
            <a:ext cx="288000" cy="288000"/>
            <a:chOff x="5714803" y="4244975"/>
            <a:chExt cx="415925" cy="498475"/>
          </a:xfrm>
          <a:solidFill>
            <a:schemeClr val="bg1"/>
          </a:solidFill>
        </p:grpSpPr>
        <p:sp>
          <p:nvSpPr>
            <p:cNvPr id="117" name="Freeform 582"/>
            <p:cNvSpPr>
              <a:spLocks noEditPoints="1"/>
            </p:cNvSpPr>
            <p:nvPr/>
          </p:nvSpPr>
          <p:spPr bwMode="auto">
            <a:xfrm>
              <a:off x="5883078" y="4324351"/>
              <a:ext cx="60325" cy="66675"/>
            </a:xfrm>
            <a:custGeom>
              <a:avLst/>
              <a:gdLst>
                <a:gd name="T0" fmla="*/ 17 w 17"/>
                <a:gd name="T1" fmla="*/ 8 h 19"/>
                <a:gd name="T2" fmla="*/ 3 w 17"/>
                <a:gd name="T3" fmla="*/ 16 h 19"/>
                <a:gd name="T4" fmla="*/ 17 w 17"/>
                <a:gd name="T5" fmla="*/ 8 h 19"/>
                <a:gd name="T6" fmla="*/ 6 w 17"/>
                <a:gd name="T7" fmla="*/ 14 h 19"/>
                <a:gd name="T8" fmla="*/ 12 w 17"/>
                <a:gd name="T9" fmla="*/ 10 h 19"/>
                <a:gd name="T10" fmla="*/ 6 w 17"/>
                <a:gd name="T11" fmla="*/ 14 h 19"/>
              </a:gdLst>
              <a:ahLst/>
              <a:cxnLst>
                <a:cxn ang="0">
                  <a:pos x="T0" y="T1"/>
                </a:cxn>
                <a:cxn ang="0">
                  <a:pos x="T2" y="T3"/>
                </a:cxn>
                <a:cxn ang="0">
                  <a:pos x="T4" y="T5"/>
                </a:cxn>
                <a:cxn ang="0">
                  <a:pos x="T6" y="T7"/>
                </a:cxn>
                <a:cxn ang="0">
                  <a:pos x="T8" y="T9"/>
                </a:cxn>
                <a:cxn ang="0">
                  <a:pos x="T10" y="T11"/>
                </a:cxn>
              </a:cxnLst>
              <a:rect l="0" t="0" r="r" b="b"/>
              <a:pathLst>
                <a:path w="17" h="19">
                  <a:moveTo>
                    <a:pt x="17" y="8"/>
                  </a:moveTo>
                  <a:cubicBezTo>
                    <a:pt x="17" y="16"/>
                    <a:pt x="9" y="19"/>
                    <a:pt x="3" y="16"/>
                  </a:cubicBezTo>
                  <a:cubicBezTo>
                    <a:pt x="0" y="7"/>
                    <a:pt x="12" y="0"/>
                    <a:pt x="17" y="8"/>
                  </a:cubicBezTo>
                  <a:close/>
                  <a:moveTo>
                    <a:pt x="6" y="14"/>
                  </a:moveTo>
                  <a:cubicBezTo>
                    <a:pt x="9" y="14"/>
                    <a:pt x="11" y="13"/>
                    <a:pt x="12" y="10"/>
                  </a:cubicBezTo>
                  <a:cubicBezTo>
                    <a:pt x="9" y="8"/>
                    <a:pt x="5" y="8"/>
                    <a:pt x="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8" name="Freeform 584"/>
            <p:cNvSpPr>
              <a:spLocks noEditPoints="1"/>
            </p:cNvSpPr>
            <p:nvPr/>
          </p:nvSpPr>
          <p:spPr bwMode="auto">
            <a:xfrm>
              <a:off x="5903716" y="4419601"/>
              <a:ext cx="57150" cy="125413"/>
            </a:xfrm>
            <a:custGeom>
              <a:avLst/>
              <a:gdLst>
                <a:gd name="T0" fmla="*/ 11 w 16"/>
                <a:gd name="T1" fmla="*/ 0 h 35"/>
                <a:gd name="T2" fmla="*/ 16 w 16"/>
                <a:gd name="T3" fmla="*/ 32 h 35"/>
                <a:gd name="T4" fmla="*/ 6 w 16"/>
                <a:gd name="T5" fmla="*/ 34 h 35"/>
                <a:gd name="T6" fmla="*/ 0 w 16"/>
                <a:gd name="T7" fmla="*/ 5 h 35"/>
                <a:gd name="T8" fmla="*/ 11 w 16"/>
                <a:gd name="T9" fmla="*/ 0 h 35"/>
                <a:gd name="T10" fmla="*/ 7 w 16"/>
                <a:gd name="T11" fmla="*/ 4 h 35"/>
                <a:gd name="T12" fmla="*/ 2 w 16"/>
                <a:gd name="T13" fmla="*/ 7 h 35"/>
                <a:gd name="T14" fmla="*/ 6 w 16"/>
                <a:gd name="T15" fmla="*/ 18 h 35"/>
                <a:gd name="T16" fmla="*/ 11 w 16"/>
                <a:gd name="T17" fmla="*/ 29 h 35"/>
                <a:gd name="T18" fmla="*/ 7 w 16"/>
                <a:gd name="T19"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5">
                  <a:moveTo>
                    <a:pt x="11" y="0"/>
                  </a:moveTo>
                  <a:cubicBezTo>
                    <a:pt x="14" y="9"/>
                    <a:pt x="15" y="22"/>
                    <a:pt x="16" y="32"/>
                  </a:cubicBezTo>
                  <a:cubicBezTo>
                    <a:pt x="14" y="34"/>
                    <a:pt x="9" y="35"/>
                    <a:pt x="6" y="34"/>
                  </a:cubicBezTo>
                  <a:cubicBezTo>
                    <a:pt x="3" y="26"/>
                    <a:pt x="1" y="14"/>
                    <a:pt x="0" y="5"/>
                  </a:cubicBezTo>
                  <a:cubicBezTo>
                    <a:pt x="2" y="2"/>
                    <a:pt x="6" y="0"/>
                    <a:pt x="11" y="0"/>
                  </a:cubicBezTo>
                  <a:close/>
                  <a:moveTo>
                    <a:pt x="7" y="4"/>
                  </a:moveTo>
                  <a:cubicBezTo>
                    <a:pt x="6" y="5"/>
                    <a:pt x="3" y="5"/>
                    <a:pt x="2" y="7"/>
                  </a:cubicBezTo>
                  <a:cubicBezTo>
                    <a:pt x="4" y="10"/>
                    <a:pt x="5" y="14"/>
                    <a:pt x="6" y="18"/>
                  </a:cubicBezTo>
                  <a:cubicBezTo>
                    <a:pt x="7" y="22"/>
                    <a:pt x="6" y="28"/>
                    <a:pt x="11" y="29"/>
                  </a:cubicBezTo>
                  <a:cubicBezTo>
                    <a:pt x="10" y="22"/>
                    <a:pt x="9" y="10"/>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9" name="Freeform 610"/>
            <p:cNvSpPr>
              <a:spLocks noEditPoints="1"/>
            </p:cNvSpPr>
            <p:nvPr/>
          </p:nvSpPr>
          <p:spPr bwMode="auto">
            <a:xfrm>
              <a:off x="5714803" y="4244975"/>
              <a:ext cx="415925" cy="498475"/>
            </a:xfrm>
            <a:custGeom>
              <a:avLst/>
              <a:gdLst>
                <a:gd name="T0" fmla="*/ 67 w 117"/>
                <a:gd name="T1" fmla="*/ 11 h 140"/>
                <a:gd name="T2" fmla="*/ 116 w 117"/>
                <a:gd name="T3" fmla="*/ 77 h 140"/>
                <a:gd name="T4" fmla="*/ 117 w 117"/>
                <a:gd name="T5" fmla="*/ 84 h 140"/>
                <a:gd name="T6" fmla="*/ 77 w 117"/>
                <a:gd name="T7" fmla="*/ 131 h 140"/>
                <a:gd name="T8" fmla="*/ 72 w 117"/>
                <a:gd name="T9" fmla="*/ 138 h 140"/>
                <a:gd name="T10" fmla="*/ 43 w 117"/>
                <a:gd name="T11" fmla="*/ 136 h 140"/>
                <a:gd name="T12" fmla="*/ 48 w 117"/>
                <a:gd name="T13" fmla="*/ 97 h 140"/>
                <a:gd name="T14" fmla="*/ 2 w 117"/>
                <a:gd name="T15" fmla="*/ 37 h 140"/>
                <a:gd name="T16" fmla="*/ 1 w 117"/>
                <a:gd name="T17" fmla="*/ 27 h 140"/>
                <a:gd name="T18" fmla="*/ 43 w 117"/>
                <a:gd name="T19" fmla="*/ 5 h 140"/>
                <a:gd name="T20" fmla="*/ 52 w 117"/>
                <a:gd name="T21" fmla="*/ 4 h 140"/>
                <a:gd name="T22" fmla="*/ 63 w 117"/>
                <a:gd name="T23" fmla="*/ 11 h 140"/>
                <a:gd name="T24" fmla="*/ 52 w 117"/>
                <a:gd name="T25" fmla="*/ 4 h 140"/>
                <a:gd name="T26" fmla="*/ 48 w 117"/>
                <a:gd name="T27" fmla="*/ 9 h 140"/>
                <a:gd name="T28" fmla="*/ 9 w 117"/>
                <a:gd name="T29" fmla="*/ 27 h 140"/>
                <a:gd name="T30" fmla="*/ 113 w 117"/>
                <a:gd name="T31" fmla="*/ 82 h 140"/>
                <a:gd name="T32" fmla="*/ 102 w 117"/>
                <a:gd name="T33" fmla="*/ 12 h 140"/>
                <a:gd name="T34" fmla="*/ 4 w 117"/>
                <a:gd name="T35" fmla="*/ 30 h 140"/>
                <a:gd name="T36" fmla="*/ 4 w 117"/>
                <a:gd name="T37" fmla="*/ 30 h 140"/>
                <a:gd name="T38" fmla="*/ 5 w 117"/>
                <a:gd name="T39" fmla="*/ 30 h 140"/>
                <a:gd name="T40" fmla="*/ 6 w 117"/>
                <a:gd name="T41" fmla="*/ 43 h 140"/>
                <a:gd name="T42" fmla="*/ 6 w 117"/>
                <a:gd name="T43" fmla="*/ 43 h 140"/>
                <a:gd name="T44" fmla="*/ 7 w 117"/>
                <a:gd name="T45" fmla="*/ 43 h 140"/>
                <a:gd name="T46" fmla="*/ 7 w 117"/>
                <a:gd name="T47" fmla="*/ 53 h 140"/>
                <a:gd name="T48" fmla="*/ 7 w 117"/>
                <a:gd name="T49" fmla="*/ 53 h 140"/>
                <a:gd name="T50" fmla="*/ 9 w 117"/>
                <a:gd name="T51" fmla="*/ 53 h 140"/>
                <a:gd name="T52" fmla="*/ 10 w 117"/>
                <a:gd name="T53" fmla="*/ 66 h 140"/>
                <a:gd name="T54" fmla="*/ 10 w 117"/>
                <a:gd name="T55" fmla="*/ 66 h 140"/>
                <a:gd name="T56" fmla="*/ 54 w 117"/>
                <a:gd name="T57" fmla="*/ 96 h 140"/>
                <a:gd name="T58" fmla="*/ 52 w 117"/>
                <a:gd name="T59" fmla="*/ 104 h 140"/>
                <a:gd name="T60" fmla="*/ 52 w 117"/>
                <a:gd name="T61" fmla="*/ 104 h 140"/>
                <a:gd name="T62" fmla="*/ 62 w 117"/>
                <a:gd name="T63" fmla="*/ 133 h 140"/>
                <a:gd name="T64" fmla="*/ 67 w 117"/>
                <a:gd name="T65" fmla="*/ 101 h 140"/>
                <a:gd name="T66" fmla="*/ 52 w 117"/>
                <a:gd name="T67" fmla="*/ 108 h 140"/>
                <a:gd name="T68" fmla="*/ 52 w 117"/>
                <a:gd name="T69" fmla="*/ 108 h 140"/>
                <a:gd name="T70" fmla="*/ 57 w 117"/>
                <a:gd name="T71" fmla="*/ 107 h 140"/>
                <a:gd name="T72" fmla="*/ 57 w 117"/>
                <a:gd name="T73" fmla="*/ 133 h 140"/>
                <a:gd name="T74" fmla="*/ 57 w 117"/>
                <a:gd name="T75" fmla="*/ 11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7" h="140">
                  <a:moveTo>
                    <a:pt x="63" y="0"/>
                  </a:moveTo>
                  <a:cubicBezTo>
                    <a:pt x="64" y="4"/>
                    <a:pt x="65" y="8"/>
                    <a:pt x="67" y="11"/>
                  </a:cubicBezTo>
                  <a:cubicBezTo>
                    <a:pt x="79" y="10"/>
                    <a:pt x="94" y="6"/>
                    <a:pt x="106" y="9"/>
                  </a:cubicBezTo>
                  <a:cubicBezTo>
                    <a:pt x="109" y="30"/>
                    <a:pt x="113" y="54"/>
                    <a:pt x="116" y="77"/>
                  </a:cubicBezTo>
                  <a:cubicBezTo>
                    <a:pt x="116" y="78"/>
                    <a:pt x="116" y="80"/>
                    <a:pt x="114" y="80"/>
                  </a:cubicBezTo>
                  <a:cubicBezTo>
                    <a:pt x="115" y="81"/>
                    <a:pt x="117" y="81"/>
                    <a:pt x="117" y="84"/>
                  </a:cubicBezTo>
                  <a:cubicBezTo>
                    <a:pt x="100" y="86"/>
                    <a:pt x="86" y="91"/>
                    <a:pt x="70" y="93"/>
                  </a:cubicBezTo>
                  <a:cubicBezTo>
                    <a:pt x="70" y="106"/>
                    <a:pt x="76" y="118"/>
                    <a:pt x="77" y="131"/>
                  </a:cubicBezTo>
                  <a:cubicBezTo>
                    <a:pt x="81" y="133"/>
                    <a:pt x="91" y="129"/>
                    <a:pt x="92" y="134"/>
                  </a:cubicBezTo>
                  <a:cubicBezTo>
                    <a:pt x="90" y="140"/>
                    <a:pt x="80" y="137"/>
                    <a:pt x="72" y="138"/>
                  </a:cubicBezTo>
                  <a:cubicBezTo>
                    <a:pt x="67" y="138"/>
                    <a:pt x="56" y="139"/>
                    <a:pt x="50" y="139"/>
                  </a:cubicBezTo>
                  <a:cubicBezTo>
                    <a:pt x="48" y="139"/>
                    <a:pt x="44" y="138"/>
                    <a:pt x="43" y="136"/>
                  </a:cubicBezTo>
                  <a:cubicBezTo>
                    <a:pt x="46" y="134"/>
                    <a:pt x="50" y="135"/>
                    <a:pt x="53" y="134"/>
                  </a:cubicBezTo>
                  <a:cubicBezTo>
                    <a:pt x="53" y="123"/>
                    <a:pt x="47" y="108"/>
                    <a:pt x="48" y="97"/>
                  </a:cubicBezTo>
                  <a:cubicBezTo>
                    <a:pt x="38" y="99"/>
                    <a:pt x="28" y="102"/>
                    <a:pt x="18" y="104"/>
                  </a:cubicBezTo>
                  <a:cubicBezTo>
                    <a:pt x="10" y="84"/>
                    <a:pt x="4" y="60"/>
                    <a:pt x="2" y="37"/>
                  </a:cubicBezTo>
                  <a:cubicBezTo>
                    <a:pt x="2" y="35"/>
                    <a:pt x="1" y="35"/>
                    <a:pt x="0" y="35"/>
                  </a:cubicBezTo>
                  <a:cubicBezTo>
                    <a:pt x="1" y="33"/>
                    <a:pt x="1" y="30"/>
                    <a:pt x="1" y="27"/>
                  </a:cubicBezTo>
                  <a:cubicBezTo>
                    <a:pt x="14" y="23"/>
                    <a:pt x="27" y="18"/>
                    <a:pt x="43" y="15"/>
                  </a:cubicBezTo>
                  <a:cubicBezTo>
                    <a:pt x="43" y="13"/>
                    <a:pt x="44" y="8"/>
                    <a:pt x="43" y="5"/>
                  </a:cubicBezTo>
                  <a:cubicBezTo>
                    <a:pt x="48" y="2"/>
                    <a:pt x="56" y="1"/>
                    <a:pt x="63" y="0"/>
                  </a:cubicBezTo>
                  <a:close/>
                  <a:moveTo>
                    <a:pt x="52" y="4"/>
                  </a:moveTo>
                  <a:cubicBezTo>
                    <a:pt x="52" y="8"/>
                    <a:pt x="53" y="10"/>
                    <a:pt x="53" y="13"/>
                  </a:cubicBezTo>
                  <a:cubicBezTo>
                    <a:pt x="57" y="13"/>
                    <a:pt x="61" y="13"/>
                    <a:pt x="63" y="11"/>
                  </a:cubicBezTo>
                  <a:cubicBezTo>
                    <a:pt x="61" y="9"/>
                    <a:pt x="60" y="6"/>
                    <a:pt x="60" y="3"/>
                  </a:cubicBezTo>
                  <a:cubicBezTo>
                    <a:pt x="58" y="3"/>
                    <a:pt x="56" y="4"/>
                    <a:pt x="52" y="4"/>
                  </a:cubicBezTo>
                  <a:close/>
                  <a:moveTo>
                    <a:pt x="47" y="14"/>
                  </a:moveTo>
                  <a:cubicBezTo>
                    <a:pt x="49" y="14"/>
                    <a:pt x="50" y="10"/>
                    <a:pt x="48" y="9"/>
                  </a:cubicBezTo>
                  <a:cubicBezTo>
                    <a:pt x="48" y="11"/>
                    <a:pt x="46" y="11"/>
                    <a:pt x="47" y="14"/>
                  </a:cubicBezTo>
                  <a:close/>
                  <a:moveTo>
                    <a:pt x="9" y="27"/>
                  </a:moveTo>
                  <a:cubicBezTo>
                    <a:pt x="14" y="50"/>
                    <a:pt x="22" y="76"/>
                    <a:pt x="18" y="101"/>
                  </a:cubicBezTo>
                  <a:cubicBezTo>
                    <a:pt x="45" y="89"/>
                    <a:pt x="79" y="86"/>
                    <a:pt x="113" y="82"/>
                  </a:cubicBezTo>
                  <a:cubicBezTo>
                    <a:pt x="108" y="72"/>
                    <a:pt x="109" y="57"/>
                    <a:pt x="107" y="44"/>
                  </a:cubicBezTo>
                  <a:cubicBezTo>
                    <a:pt x="105" y="33"/>
                    <a:pt x="103" y="23"/>
                    <a:pt x="102" y="12"/>
                  </a:cubicBezTo>
                  <a:cubicBezTo>
                    <a:pt x="68" y="14"/>
                    <a:pt x="38" y="21"/>
                    <a:pt x="9" y="27"/>
                  </a:cubicBezTo>
                  <a:close/>
                  <a:moveTo>
                    <a:pt x="4" y="30"/>
                  </a:moveTo>
                  <a:cubicBezTo>
                    <a:pt x="4" y="29"/>
                    <a:pt x="6" y="27"/>
                    <a:pt x="5" y="26"/>
                  </a:cubicBezTo>
                  <a:cubicBezTo>
                    <a:pt x="5" y="27"/>
                    <a:pt x="2" y="28"/>
                    <a:pt x="4" y="30"/>
                  </a:cubicBezTo>
                  <a:close/>
                  <a:moveTo>
                    <a:pt x="5" y="37"/>
                  </a:moveTo>
                  <a:cubicBezTo>
                    <a:pt x="7" y="36"/>
                    <a:pt x="6" y="32"/>
                    <a:pt x="5" y="30"/>
                  </a:cubicBezTo>
                  <a:cubicBezTo>
                    <a:pt x="4" y="32"/>
                    <a:pt x="3" y="35"/>
                    <a:pt x="5" y="37"/>
                  </a:cubicBezTo>
                  <a:close/>
                  <a:moveTo>
                    <a:pt x="6" y="43"/>
                  </a:moveTo>
                  <a:cubicBezTo>
                    <a:pt x="7" y="42"/>
                    <a:pt x="8" y="38"/>
                    <a:pt x="6" y="38"/>
                  </a:cubicBezTo>
                  <a:cubicBezTo>
                    <a:pt x="5" y="39"/>
                    <a:pt x="4" y="41"/>
                    <a:pt x="6" y="43"/>
                  </a:cubicBezTo>
                  <a:close/>
                  <a:moveTo>
                    <a:pt x="5" y="48"/>
                  </a:moveTo>
                  <a:cubicBezTo>
                    <a:pt x="7" y="48"/>
                    <a:pt x="8" y="44"/>
                    <a:pt x="7" y="43"/>
                  </a:cubicBezTo>
                  <a:cubicBezTo>
                    <a:pt x="7" y="45"/>
                    <a:pt x="5" y="45"/>
                    <a:pt x="5" y="48"/>
                  </a:cubicBezTo>
                  <a:close/>
                  <a:moveTo>
                    <a:pt x="7" y="53"/>
                  </a:moveTo>
                  <a:cubicBezTo>
                    <a:pt x="8" y="52"/>
                    <a:pt x="10" y="49"/>
                    <a:pt x="7" y="48"/>
                  </a:cubicBezTo>
                  <a:cubicBezTo>
                    <a:pt x="7" y="49"/>
                    <a:pt x="5" y="52"/>
                    <a:pt x="7" y="53"/>
                  </a:cubicBezTo>
                  <a:close/>
                  <a:moveTo>
                    <a:pt x="9" y="60"/>
                  </a:moveTo>
                  <a:cubicBezTo>
                    <a:pt x="10" y="58"/>
                    <a:pt x="10" y="55"/>
                    <a:pt x="9" y="53"/>
                  </a:cubicBezTo>
                  <a:cubicBezTo>
                    <a:pt x="7" y="54"/>
                    <a:pt x="7" y="58"/>
                    <a:pt x="9" y="60"/>
                  </a:cubicBezTo>
                  <a:close/>
                  <a:moveTo>
                    <a:pt x="10" y="66"/>
                  </a:moveTo>
                  <a:cubicBezTo>
                    <a:pt x="10" y="64"/>
                    <a:pt x="11" y="61"/>
                    <a:pt x="9" y="60"/>
                  </a:cubicBezTo>
                  <a:cubicBezTo>
                    <a:pt x="8" y="62"/>
                    <a:pt x="9" y="64"/>
                    <a:pt x="10" y="66"/>
                  </a:cubicBezTo>
                  <a:close/>
                  <a:moveTo>
                    <a:pt x="52" y="100"/>
                  </a:moveTo>
                  <a:cubicBezTo>
                    <a:pt x="52" y="98"/>
                    <a:pt x="54" y="98"/>
                    <a:pt x="54" y="96"/>
                  </a:cubicBezTo>
                  <a:cubicBezTo>
                    <a:pt x="53" y="96"/>
                    <a:pt x="51" y="99"/>
                    <a:pt x="52" y="100"/>
                  </a:cubicBezTo>
                  <a:close/>
                  <a:moveTo>
                    <a:pt x="52" y="104"/>
                  </a:moveTo>
                  <a:cubicBezTo>
                    <a:pt x="53" y="103"/>
                    <a:pt x="56" y="101"/>
                    <a:pt x="54" y="99"/>
                  </a:cubicBezTo>
                  <a:cubicBezTo>
                    <a:pt x="54" y="101"/>
                    <a:pt x="50" y="102"/>
                    <a:pt x="52" y="104"/>
                  </a:cubicBezTo>
                  <a:close/>
                  <a:moveTo>
                    <a:pt x="60" y="108"/>
                  </a:moveTo>
                  <a:cubicBezTo>
                    <a:pt x="60" y="117"/>
                    <a:pt x="64" y="126"/>
                    <a:pt x="62" y="133"/>
                  </a:cubicBezTo>
                  <a:cubicBezTo>
                    <a:pt x="65" y="132"/>
                    <a:pt x="69" y="132"/>
                    <a:pt x="72" y="132"/>
                  </a:cubicBezTo>
                  <a:cubicBezTo>
                    <a:pt x="70" y="122"/>
                    <a:pt x="70" y="111"/>
                    <a:pt x="67" y="101"/>
                  </a:cubicBezTo>
                  <a:cubicBezTo>
                    <a:pt x="65" y="104"/>
                    <a:pt x="65" y="108"/>
                    <a:pt x="60" y="108"/>
                  </a:cubicBezTo>
                  <a:close/>
                  <a:moveTo>
                    <a:pt x="52" y="108"/>
                  </a:moveTo>
                  <a:cubicBezTo>
                    <a:pt x="54" y="107"/>
                    <a:pt x="57" y="104"/>
                    <a:pt x="55" y="103"/>
                  </a:cubicBezTo>
                  <a:cubicBezTo>
                    <a:pt x="55" y="105"/>
                    <a:pt x="52" y="105"/>
                    <a:pt x="52" y="108"/>
                  </a:cubicBezTo>
                  <a:close/>
                  <a:moveTo>
                    <a:pt x="53" y="111"/>
                  </a:moveTo>
                  <a:cubicBezTo>
                    <a:pt x="55" y="111"/>
                    <a:pt x="56" y="109"/>
                    <a:pt x="57" y="107"/>
                  </a:cubicBezTo>
                  <a:cubicBezTo>
                    <a:pt x="55" y="107"/>
                    <a:pt x="55" y="110"/>
                    <a:pt x="53" y="111"/>
                  </a:cubicBezTo>
                  <a:close/>
                  <a:moveTo>
                    <a:pt x="57" y="133"/>
                  </a:moveTo>
                  <a:cubicBezTo>
                    <a:pt x="58" y="133"/>
                    <a:pt x="59" y="133"/>
                    <a:pt x="60" y="133"/>
                  </a:cubicBezTo>
                  <a:cubicBezTo>
                    <a:pt x="59" y="126"/>
                    <a:pt x="59" y="117"/>
                    <a:pt x="57" y="110"/>
                  </a:cubicBezTo>
                  <a:cubicBezTo>
                    <a:pt x="52" y="116"/>
                    <a:pt x="57" y="124"/>
                    <a:pt x="57"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43" name="Rectangle 142"/>
          <p:cNvSpPr/>
          <p:nvPr/>
        </p:nvSpPr>
        <p:spPr>
          <a:xfrm>
            <a:off x="7264800" y="5095330"/>
            <a:ext cx="2637113" cy="1267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indent="-228600">
              <a:spcBef>
                <a:spcPts val="300"/>
              </a:spcBef>
              <a:buFont typeface="+mj-lt"/>
              <a:buAutoNum type="arabicPeriod"/>
            </a:pPr>
            <a:r>
              <a:rPr lang="es-CL" sz="900" dirty="0" smtClean="0">
                <a:solidFill>
                  <a:srgbClr val="002776"/>
                </a:solidFill>
              </a:rPr>
              <a:t>Términos de referencia publicados.</a:t>
            </a:r>
          </a:p>
          <a:p>
            <a:pPr marL="228600" indent="-228600">
              <a:spcBef>
                <a:spcPts val="300"/>
              </a:spcBef>
              <a:buFont typeface="+mj-lt"/>
              <a:buAutoNum type="arabicPeriod"/>
            </a:pPr>
            <a:r>
              <a:rPr lang="es-CL" sz="900" dirty="0" smtClean="0">
                <a:solidFill>
                  <a:srgbClr val="002776"/>
                </a:solidFill>
              </a:rPr>
              <a:t>Operación del CC asignado.</a:t>
            </a:r>
            <a:endParaRPr lang="es-CL" sz="900" dirty="0">
              <a:solidFill>
                <a:srgbClr val="002776"/>
              </a:solidFill>
            </a:endParaRPr>
          </a:p>
        </p:txBody>
      </p:sp>
      <p:sp>
        <p:nvSpPr>
          <p:cNvPr id="180" name="Rectangle 179"/>
          <p:cNvSpPr/>
          <p:nvPr/>
        </p:nvSpPr>
        <p:spPr>
          <a:xfrm>
            <a:off x="5644800" y="6443378"/>
            <a:ext cx="2088000"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Factibilidad</a:t>
            </a:r>
            <a:endParaRPr lang="es-CL" sz="1000" b="1" dirty="0"/>
          </a:p>
        </p:txBody>
      </p:sp>
      <p:sp>
        <p:nvSpPr>
          <p:cNvPr id="185" name="Rectangle 184"/>
          <p:cNvSpPr/>
          <p:nvPr/>
        </p:nvSpPr>
        <p:spPr>
          <a:xfrm>
            <a:off x="5643135" y="6784062"/>
            <a:ext cx="2089666"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87" name="Group 186"/>
          <p:cNvGrpSpPr/>
          <p:nvPr/>
        </p:nvGrpSpPr>
        <p:grpSpPr>
          <a:xfrm>
            <a:off x="5706959" y="6462859"/>
            <a:ext cx="331147" cy="321393"/>
            <a:chOff x="2120900" y="2366963"/>
            <a:chExt cx="622300" cy="587375"/>
          </a:xfrm>
          <a:solidFill>
            <a:srgbClr val="FFFF00"/>
          </a:solidFill>
        </p:grpSpPr>
        <p:sp>
          <p:nvSpPr>
            <p:cNvPr id="188" name="Freeform 37"/>
            <p:cNvSpPr>
              <a:spLocks noEditPoints="1"/>
            </p:cNvSpPr>
            <p:nvPr/>
          </p:nvSpPr>
          <p:spPr bwMode="auto">
            <a:xfrm>
              <a:off x="2120900" y="2366963"/>
              <a:ext cx="622300" cy="587375"/>
            </a:xfrm>
            <a:custGeom>
              <a:avLst/>
              <a:gdLst>
                <a:gd name="T0" fmla="*/ 0 w 88"/>
                <a:gd name="T1" fmla="*/ 74 h 83"/>
                <a:gd name="T2" fmla="*/ 9 w 88"/>
                <a:gd name="T3" fmla="*/ 56 h 83"/>
                <a:gd name="T4" fmla="*/ 19 w 88"/>
                <a:gd name="T5" fmla="*/ 39 h 83"/>
                <a:gd name="T6" fmla="*/ 30 w 88"/>
                <a:gd name="T7" fmla="*/ 22 h 83"/>
                <a:gd name="T8" fmla="*/ 39 w 88"/>
                <a:gd name="T9" fmla="*/ 4 h 83"/>
                <a:gd name="T10" fmla="*/ 43 w 88"/>
                <a:gd name="T11" fmla="*/ 1 h 83"/>
                <a:gd name="T12" fmla="*/ 57 w 88"/>
                <a:gd name="T13" fmla="*/ 12 h 83"/>
                <a:gd name="T14" fmla="*/ 83 w 88"/>
                <a:gd name="T15" fmla="*/ 66 h 83"/>
                <a:gd name="T16" fmla="*/ 57 w 88"/>
                <a:gd name="T17" fmla="*/ 76 h 83"/>
                <a:gd name="T18" fmla="*/ 39 w 88"/>
                <a:gd name="T19" fmla="*/ 78 h 83"/>
                <a:gd name="T20" fmla="*/ 21 w 88"/>
                <a:gd name="T21" fmla="*/ 79 h 83"/>
                <a:gd name="T22" fmla="*/ 0 w 88"/>
                <a:gd name="T23" fmla="*/ 74 h 83"/>
                <a:gd name="T24" fmla="*/ 80 w 88"/>
                <a:gd name="T25" fmla="*/ 68 h 83"/>
                <a:gd name="T26" fmla="*/ 60 w 88"/>
                <a:gd name="T27" fmla="*/ 22 h 83"/>
                <a:gd name="T28" fmla="*/ 43 w 88"/>
                <a:gd name="T29" fmla="*/ 4 h 83"/>
                <a:gd name="T30" fmla="*/ 33 w 88"/>
                <a:gd name="T31" fmla="*/ 20 h 83"/>
                <a:gd name="T32" fmla="*/ 30 w 88"/>
                <a:gd name="T33" fmla="*/ 27 h 83"/>
                <a:gd name="T34" fmla="*/ 26 w 88"/>
                <a:gd name="T35" fmla="*/ 33 h 83"/>
                <a:gd name="T36" fmla="*/ 20 w 88"/>
                <a:gd name="T37" fmla="*/ 43 h 83"/>
                <a:gd name="T38" fmla="*/ 17 w 88"/>
                <a:gd name="T39" fmla="*/ 47 h 83"/>
                <a:gd name="T40" fmla="*/ 10 w 88"/>
                <a:gd name="T41" fmla="*/ 59 h 83"/>
                <a:gd name="T42" fmla="*/ 4 w 88"/>
                <a:gd name="T43" fmla="*/ 71 h 83"/>
                <a:gd name="T44" fmla="*/ 9 w 88"/>
                <a:gd name="T45" fmla="*/ 65 h 83"/>
                <a:gd name="T46" fmla="*/ 24 w 88"/>
                <a:gd name="T47" fmla="*/ 41 h 83"/>
                <a:gd name="T48" fmla="*/ 38 w 88"/>
                <a:gd name="T49" fmla="*/ 16 h 83"/>
                <a:gd name="T50" fmla="*/ 43 w 88"/>
                <a:gd name="T51" fmla="*/ 8 h 83"/>
                <a:gd name="T52" fmla="*/ 53 w 88"/>
                <a:gd name="T53" fmla="*/ 19 h 83"/>
                <a:gd name="T54" fmla="*/ 65 w 88"/>
                <a:gd name="T55" fmla="*/ 42 h 83"/>
                <a:gd name="T56" fmla="*/ 73 w 88"/>
                <a:gd name="T57" fmla="*/ 61 h 83"/>
                <a:gd name="T58" fmla="*/ 79 w 88"/>
                <a:gd name="T59" fmla="*/ 70 h 83"/>
                <a:gd name="T60" fmla="*/ 71 w 88"/>
                <a:gd name="T61" fmla="*/ 71 h 83"/>
                <a:gd name="T62" fmla="*/ 46 w 88"/>
                <a:gd name="T63" fmla="*/ 71 h 83"/>
                <a:gd name="T64" fmla="*/ 32 w 88"/>
                <a:gd name="T65" fmla="*/ 71 h 83"/>
                <a:gd name="T66" fmla="*/ 14 w 88"/>
                <a:gd name="T67" fmla="*/ 74 h 83"/>
                <a:gd name="T68" fmla="*/ 5 w 88"/>
                <a:gd name="T69" fmla="*/ 73 h 83"/>
                <a:gd name="T70" fmla="*/ 32 w 88"/>
                <a:gd name="T71" fmla="*/ 76 h 83"/>
                <a:gd name="T72" fmla="*/ 81 w 88"/>
                <a:gd name="T73" fmla="*/ 73 h 83"/>
                <a:gd name="T74" fmla="*/ 80 w 88"/>
                <a:gd name="T75" fmla="*/ 68 h 83"/>
                <a:gd name="T76" fmla="*/ 22 w 88"/>
                <a:gd name="T77" fmla="*/ 71 h 83"/>
                <a:gd name="T78" fmla="*/ 30 w 88"/>
                <a:gd name="T79" fmla="*/ 68 h 83"/>
                <a:gd name="T80" fmla="*/ 47 w 88"/>
                <a:gd name="T81" fmla="*/ 69 h 83"/>
                <a:gd name="T82" fmla="*/ 75 w 88"/>
                <a:gd name="T83" fmla="*/ 68 h 83"/>
                <a:gd name="T84" fmla="*/ 75 w 88"/>
                <a:gd name="T85" fmla="*/ 67 h 83"/>
                <a:gd name="T86" fmla="*/ 66 w 88"/>
                <a:gd name="T87" fmla="*/ 53 h 83"/>
                <a:gd name="T88" fmla="*/ 59 w 88"/>
                <a:gd name="T89" fmla="*/ 38 h 83"/>
                <a:gd name="T90" fmla="*/ 52 w 88"/>
                <a:gd name="T91" fmla="*/ 24 h 83"/>
                <a:gd name="T92" fmla="*/ 43 w 88"/>
                <a:gd name="T93" fmla="*/ 12 h 83"/>
                <a:gd name="T94" fmla="*/ 36 w 88"/>
                <a:gd name="T95" fmla="*/ 24 h 83"/>
                <a:gd name="T96" fmla="*/ 23 w 88"/>
                <a:gd name="T97" fmla="*/ 49 h 83"/>
                <a:gd name="T98" fmla="*/ 16 w 88"/>
                <a:gd name="T99" fmla="*/ 60 h 83"/>
                <a:gd name="T100" fmla="*/ 10 w 88"/>
                <a:gd name="T101" fmla="*/ 70 h 83"/>
                <a:gd name="T102" fmla="*/ 22 w 88"/>
                <a:gd name="T103" fmla="*/ 7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 h="83">
                  <a:moveTo>
                    <a:pt x="0" y="74"/>
                  </a:moveTo>
                  <a:cubicBezTo>
                    <a:pt x="2" y="67"/>
                    <a:pt x="6" y="61"/>
                    <a:pt x="9" y="56"/>
                  </a:cubicBezTo>
                  <a:cubicBezTo>
                    <a:pt x="13" y="50"/>
                    <a:pt x="16" y="44"/>
                    <a:pt x="19" y="39"/>
                  </a:cubicBezTo>
                  <a:cubicBezTo>
                    <a:pt x="23" y="34"/>
                    <a:pt x="27" y="28"/>
                    <a:pt x="30" y="22"/>
                  </a:cubicBezTo>
                  <a:cubicBezTo>
                    <a:pt x="33" y="16"/>
                    <a:pt x="35" y="9"/>
                    <a:pt x="39" y="4"/>
                  </a:cubicBezTo>
                  <a:cubicBezTo>
                    <a:pt x="39" y="3"/>
                    <a:pt x="42" y="1"/>
                    <a:pt x="43" y="1"/>
                  </a:cubicBezTo>
                  <a:cubicBezTo>
                    <a:pt x="48" y="0"/>
                    <a:pt x="54" y="8"/>
                    <a:pt x="57" y="12"/>
                  </a:cubicBezTo>
                  <a:cubicBezTo>
                    <a:pt x="68" y="27"/>
                    <a:pt x="73" y="50"/>
                    <a:pt x="83" y="66"/>
                  </a:cubicBezTo>
                  <a:cubicBezTo>
                    <a:pt x="88" y="83"/>
                    <a:pt x="66" y="75"/>
                    <a:pt x="57" y="76"/>
                  </a:cubicBezTo>
                  <a:cubicBezTo>
                    <a:pt x="52" y="77"/>
                    <a:pt x="45" y="78"/>
                    <a:pt x="39" y="78"/>
                  </a:cubicBezTo>
                  <a:cubicBezTo>
                    <a:pt x="32" y="79"/>
                    <a:pt x="27" y="79"/>
                    <a:pt x="21" y="79"/>
                  </a:cubicBezTo>
                  <a:cubicBezTo>
                    <a:pt x="15" y="79"/>
                    <a:pt x="4" y="79"/>
                    <a:pt x="0" y="74"/>
                  </a:cubicBezTo>
                  <a:close/>
                  <a:moveTo>
                    <a:pt x="80" y="68"/>
                  </a:moveTo>
                  <a:cubicBezTo>
                    <a:pt x="74" y="54"/>
                    <a:pt x="68" y="37"/>
                    <a:pt x="60" y="22"/>
                  </a:cubicBezTo>
                  <a:cubicBezTo>
                    <a:pt x="56" y="14"/>
                    <a:pt x="50" y="7"/>
                    <a:pt x="43" y="4"/>
                  </a:cubicBezTo>
                  <a:cubicBezTo>
                    <a:pt x="39" y="8"/>
                    <a:pt x="35" y="14"/>
                    <a:pt x="33" y="20"/>
                  </a:cubicBezTo>
                  <a:cubicBezTo>
                    <a:pt x="32" y="22"/>
                    <a:pt x="32" y="24"/>
                    <a:pt x="30" y="27"/>
                  </a:cubicBezTo>
                  <a:cubicBezTo>
                    <a:pt x="29" y="29"/>
                    <a:pt x="27" y="30"/>
                    <a:pt x="26" y="33"/>
                  </a:cubicBezTo>
                  <a:cubicBezTo>
                    <a:pt x="23" y="36"/>
                    <a:pt x="22" y="40"/>
                    <a:pt x="20" y="43"/>
                  </a:cubicBezTo>
                  <a:cubicBezTo>
                    <a:pt x="19" y="45"/>
                    <a:pt x="18" y="45"/>
                    <a:pt x="17" y="47"/>
                  </a:cubicBezTo>
                  <a:cubicBezTo>
                    <a:pt x="14" y="51"/>
                    <a:pt x="13" y="55"/>
                    <a:pt x="10" y="59"/>
                  </a:cubicBezTo>
                  <a:cubicBezTo>
                    <a:pt x="8" y="63"/>
                    <a:pt x="5" y="67"/>
                    <a:pt x="4" y="71"/>
                  </a:cubicBezTo>
                  <a:cubicBezTo>
                    <a:pt x="6" y="71"/>
                    <a:pt x="8" y="68"/>
                    <a:pt x="9" y="65"/>
                  </a:cubicBezTo>
                  <a:cubicBezTo>
                    <a:pt x="15" y="58"/>
                    <a:pt x="20" y="50"/>
                    <a:pt x="24" y="41"/>
                  </a:cubicBezTo>
                  <a:cubicBezTo>
                    <a:pt x="28" y="33"/>
                    <a:pt x="34" y="25"/>
                    <a:pt x="38" y="16"/>
                  </a:cubicBezTo>
                  <a:cubicBezTo>
                    <a:pt x="40" y="13"/>
                    <a:pt x="41" y="9"/>
                    <a:pt x="43" y="8"/>
                  </a:cubicBezTo>
                  <a:cubicBezTo>
                    <a:pt x="46" y="8"/>
                    <a:pt x="50" y="15"/>
                    <a:pt x="53" y="19"/>
                  </a:cubicBezTo>
                  <a:cubicBezTo>
                    <a:pt x="57" y="27"/>
                    <a:pt x="61" y="33"/>
                    <a:pt x="65" y="42"/>
                  </a:cubicBezTo>
                  <a:cubicBezTo>
                    <a:pt x="67" y="49"/>
                    <a:pt x="70" y="56"/>
                    <a:pt x="73" y="61"/>
                  </a:cubicBezTo>
                  <a:cubicBezTo>
                    <a:pt x="75" y="64"/>
                    <a:pt x="78" y="66"/>
                    <a:pt x="79" y="70"/>
                  </a:cubicBezTo>
                  <a:cubicBezTo>
                    <a:pt x="76" y="73"/>
                    <a:pt x="74" y="71"/>
                    <a:pt x="71" y="71"/>
                  </a:cubicBezTo>
                  <a:cubicBezTo>
                    <a:pt x="63" y="70"/>
                    <a:pt x="54" y="71"/>
                    <a:pt x="46" y="71"/>
                  </a:cubicBezTo>
                  <a:cubicBezTo>
                    <a:pt x="41" y="71"/>
                    <a:pt x="36" y="70"/>
                    <a:pt x="32" y="71"/>
                  </a:cubicBezTo>
                  <a:cubicBezTo>
                    <a:pt x="25" y="72"/>
                    <a:pt x="21" y="75"/>
                    <a:pt x="14" y="74"/>
                  </a:cubicBezTo>
                  <a:cubicBezTo>
                    <a:pt x="10" y="73"/>
                    <a:pt x="7" y="71"/>
                    <a:pt x="5" y="73"/>
                  </a:cubicBezTo>
                  <a:cubicBezTo>
                    <a:pt x="13" y="78"/>
                    <a:pt x="24" y="77"/>
                    <a:pt x="32" y="76"/>
                  </a:cubicBezTo>
                  <a:cubicBezTo>
                    <a:pt x="48" y="74"/>
                    <a:pt x="66" y="74"/>
                    <a:pt x="81" y="73"/>
                  </a:cubicBezTo>
                  <a:cubicBezTo>
                    <a:pt x="81" y="71"/>
                    <a:pt x="81" y="69"/>
                    <a:pt x="80" y="68"/>
                  </a:cubicBezTo>
                  <a:close/>
                  <a:moveTo>
                    <a:pt x="22" y="71"/>
                  </a:moveTo>
                  <a:cubicBezTo>
                    <a:pt x="25" y="71"/>
                    <a:pt x="28" y="69"/>
                    <a:pt x="30" y="68"/>
                  </a:cubicBezTo>
                  <a:cubicBezTo>
                    <a:pt x="35" y="68"/>
                    <a:pt x="41" y="69"/>
                    <a:pt x="47" y="69"/>
                  </a:cubicBezTo>
                  <a:cubicBezTo>
                    <a:pt x="56" y="68"/>
                    <a:pt x="66" y="68"/>
                    <a:pt x="75" y="68"/>
                  </a:cubicBezTo>
                  <a:cubicBezTo>
                    <a:pt x="75" y="68"/>
                    <a:pt x="75" y="68"/>
                    <a:pt x="75" y="67"/>
                  </a:cubicBezTo>
                  <a:cubicBezTo>
                    <a:pt x="72" y="64"/>
                    <a:pt x="69" y="58"/>
                    <a:pt x="66" y="53"/>
                  </a:cubicBezTo>
                  <a:cubicBezTo>
                    <a:pt x="64" y="48"/>
                    <a:pt x="62" y="42"/>
                    <a:pt x="59" y="38"/>
                  </a:cubicBezTo>
                  <a:cubicBezTo>
                    <a:pt x="57" y="33"/>
                    <a:pt x="54" y="28"/>
                    <a:pt x="52" y="24"/>
                  </a:cubicBezTo>
                  <a:cubicBezTo>
                    <a:pt x="50" y="19"/>
                    <a:pt x="48" y="13"/>
                    <a:pt x="43" y="12"/>
                  </a:cubicBezTo>
                  <a:cubicBezTo>
                    <a:pt x="41" y="16"/>
                    <a:pt x="39" y="21"/>
                    <a:pt x="36" y="24"/>
                  </a:cubicBezTo>
                  <a:cubicBezTo>
                    <a:pt x="32" y="33"/>
                    <a:pt x="26" y="39"/>
                    <a:pt x="23" y="49"/>
                  </a:cubicBezTo>
                  <a:cubicBezTo>
                    <a:pt x="20" y="52"/>
                    <a:pt x="19" y="56"/>
                    <a:pt x="16" y="60"/>
                  </a:cubicBezTo>
                  <a:cubicBezTo>
                    <a:pt x="14" y="63"/>
                    <a:pt x="11" y="66"/>
                    <a:pt x="10" y="70"/>
                  </a:cubicBezTo>
                  <a:cubicBezTo>
                    <a:pt x="14" y="70"/>
                    <a:pt x="18" y="72"/>
                    <a:pt x="22"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89" name="Freeform 38"/>
            <p:cNvSpPr>
              <a:spLocks/>
            </p:cNvSpPr>
            <p:nvPr/>
          </p:nvSpPr>
          <p:spPr bwMode="auto">
            <a:xfrm>
              <a:off x="2389188" y="2762251"/>
              <a:ext cx="114300" cy="100013"/>
            </a:xfrm>
            <a:custGeom>
              <a:avLst/>
              <a:gdLst>
                <a:gd name="T0" fmla="*/ 7 w 16"/>
                <a:gd name="T1" fmla="*/ 1 h 14"/>
                <a:gd name="T2" fmla="*/ 1 w 16"/>
                <a:gd name="T3" fmla="*/ 6 h 14"/>
                <a:gd name="T4" fmla="*/ 7 w 16"/>
                <a:gd name="T5" fmla="*/ 1 h 14"/>
              </a:gdLst>
              <a:ahLst/>
              <a:cxnLst>
                <a:cxn ang="0">
                  <a:pos x="T0" y="T1"/>
                </a:cxn>
                <a:cxn ang="0">
                  <a:pos x="T2" y="T3"/>
                </a:cxn>
                <a:cxn ang="0">
                  <a:pos x="T4" y="T5"/>
                </a:cxn>
              </a:cxnLst>
              <a:rect l="0" t="0" r="r" b="b"/>
              <a:pathLst>
                <a:path w="16" h="14">
                  <a:moveTo>
                    <a:pt x="7" y="1"/>
                  </a:moveTo>
                  <a:cubicBezTo>
                    <a:pt x="16" y="7"/>
                    <a:pt x="1" y="14"/>
                    <a:pt x="1" y="6"/>
                  </a:cubicBezTo>
                  <a:cubicBezTo>
                    <a:pt x="0" y="2"/>
                    <a:pt x="3" y="0"/>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90" name="Freeform 39"/>
            <p:cNvSpPr>
              <a:spLocks/>
            </p:cNvSpPr>
            <p:nvPr/>
          </p:nvSpPr>
          <p:spPr bwMode="auto">
            <a:xfrm>
              <a:off x="2382838" y="2487613"/>
              <a:ext cx="69850" cy="247650"/>
            </a:xfrm>
            <a:custGeom>
              <a:avLst/>
              <a:gdLst>
                <a:gd name="T0" fmla="*/ 6 w 10"/>
                <a:gd name="T1" fmla="*/ 35 h 35"/>
                <a:gd name="T2" fmla="*/ 3 w 10"/>
                <a:gd name="T3" fmla="*/ 26 h 35"/>
                <a:gd name="T4" fmla="*/ 6 w 10"/>
                <a:gd name="T5" fmla="*/ 0 h 35"/>
                <a:gd name="T6" fmla="*/ 10 w 10"/>
                <a:gd name="T7" fmla="*/ 12 h 35"/>
                <a:gd name="T8" fmla="*/ 6 w 10"/>
                <a:gd name="T9" fmla="*/ 35 h 35"/>
              </a:gdLst>
              <a:ahLst/>
              <a:cxnLst>
                <a:cxn ang="0">
                  <a:pos x="T0" y="T1"/>
                </a:cxn>
                <a:cxn ang="0">
                  <a:pos x="T2" y="T3"/>
                </a:cxn>
                <a:cxn ang="0">
                  <a:pos x="T4" y="T5"/>
                </a:cxn>
                <a:cxn ang="0">
                  <a:pos x="T6" y="T7"/>
                </a:cxn>
                <a:cxn ang="0">
                  <a:pos x="T8" y="T9"/>
                </a:cxn>
              </a:cxnLst>
              <a:rect l="0" t="0" r="r" b="b"/>
              <a:pathLst>
                <a:path w="10" h="35">
                  <a:moveTo>
                    <a:pt x="6" y="35"/>
                  </a:moveTo>
                  <a:cubicBezTo>
                    <a:pt x="4" y="35"/>
                    <a:pt x="3" y="30"/>
                    <a:pt x="3" y="26"/>
                  </a:cubicBezTo>
                  <a:cubicBezTo>
                    <a:pt x="2" y="21"/>
                    <a:pt x="0" y="1"/>
                    <a:pt x="6" y="0"/>
                  </a:cubicBezTo>
                  <a:cubicBezTo>
                    <a:pt x="10" y="0"/>
                    <a:pt x="10" y="9"/>
                    <a:pt x="10" y="12"/>
                  </a:cubicBezTo>
                  <a:cubicBezTo>
                    <a:pt x="10" y="20"/>
                    <a:pt x="8" y="30"/>
                    <a:pt x="6"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3" name="Rectangle 12"/>
          <p:cNvSpPr/>
          <p:nvPr/>
        </p:nvSpPr>
        <p:spPr>
          <a:xfrm>
            <a:off x="7813259" y="6443378"/>
            <a:ext cx="2088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Plazo</a:t>
            </a:r>
            <a:endParaRPr lang="es-CL" sz="1000" b="1" dirty="0"/>
          </a:p>
        </p:txBody>
      </p:sp>
      <p:sp>
        <p:nvSpPr>
          <p:cNvPr id="186" name="Rectangle 185"/>
          <p:cNvSpPr/>
          <p:nvPr/>
        </p:nvSpPr>
        <p:spPr>
          <a:xfrm>
            <a:off x="7812000" y="6784062"/>
            <a:ext cx="2089259"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92" name="Group 191"/>
          <p:cNvGrpSpPr/>
          <p:nvPr>
            <p:custDataLst>
              <p:tags r:id="rId5"/>
            </p:custDataLst>
          </p:nvPr>
        </p:nvGrpSpPr>
        <p:grpSpPr>
          <a:xfrm>
            <a:off x="7869917" y="6497378"/>
            <a:ext cx="256421" cy="252000"/>
            <a:chOff x="141288" y="1501775"/>
            <a:chExt cx="358775" cy="482601"/>
          </a:xfrm>
          <a:solidFill>
            <a:srgbClr val="FFFF00"/>
          </a:solidFill>
        </p:grpSpPr>
        <p:sp>
          <p:nvSpPr>
            <p:cNvPr id="193" name="Freeform 94"/>
            <p:cNvSpPr>
              <a:spLocks/>
            </p:cNvSpPr>
            <p:nvPr/>
          </p:nvSpPr>
          <p:spPr bwMode="auto">
            <a:xfrm>
              <a:off x="141288" y="1538288"/>
              <a:ext cx="358775" cy="446088"/>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4" name="Freeform 95"/>
            <p:cNvSpPr>
              <a:spLocks noEditPoints="1"/>
            </p:cNvSpPr>
            <p:nvPr/>
          </p:nvSpPr>
          <p:spPr bwMode="auto">
            <a:xfrm>
              <a:off x="169863" y="1501775"/>
              <a:ext cx="300038" cy="123825"/>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5" name="Freeform 96"/>
            <p:cNvSpPr>
              <a:spLocks noEditPoints="1"/>
            </p:cNvSpPr>
            <p:nvPr/>
          </p:nvSpPr>
          <p:spPr bwMode="auto">
            <a:xfrm>
              <a:off x="234950" y="1660525"/>
              <a:ext cx="158750" cy="223838"/>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aphicFrame>
        <p:nvGraphicFramePr>
          <p:cNvPr id="19" name="Table 18"/>
          <p:cNvGraphicFramePr>
            <a:graphicFrameLocks noGrp="1"/>
          </p:cNvGraphicFramePr>
          <p:nvPr>
            <p:extLst/>
          </p:nvPr>
        </p:nvGraphicFramePr>
        <p:xfrm>
          <a:off x="205200" y="3748434"/>
          <a:ext cx="7020000" cy="1816533"/>
        </p:xfrm>
        <a:graphic>
          <a:graphicData uri="http://schemas.openxmlformats.org/drawingml/2006/table">
            <a:tbl>
              <a:tblPr firstRow="1" bandRow="1">
                <a:tableStyleId>{2D5ABB26-0587-4C30-8999-92F81FD0307C}</a:tableStyleId>
              </a:tblPr>
              <a:tblGrid>
                <a:gridCol w="7020000">
                  <a:extLst>
                    <a:ext uri="{9D8B030D-6E8A-4147-A177-3AD203B41FA5}">
                      <a16:colId xmlns="" xmlns:a16="http://schemas.microsoft.com/office/drawing/2014/main" val="20000"/>
                    </a:ext>
                  </a:extLst>
                </a:gridCol>
              </a:tblGrid>
              <a:tr h="578772">
                <a:tc>
                  <a:txBody>
                    <a:bodyPr/>
                    <a:lstStyle/>
                    <a:p>
                      <a:pPr marL="0" marR="0" lvl="0" indent="0" algn="l" defTabSz="913399" rtl="0" eaLnBrk="1" fontAlgn="auto" latinLnBrk="0" hangingPunct="1">
                        <a:lnSpc>
                          <a:spcPct val="100000"/>
                        </a:lnSpc>
                        <a:spcBef>
                          <a:spcPts val="0"/>
                        </a:spcBef>
                        <a:spcAft>
                          <a:spcPts val="0"/>
                        </a:spcAft>
                        <a:buClrTx/>
                        <a:buSzTx/>
                        <a:buFont typeface="+mj-lt"/>
                        <a:buAutoNum type="arabicPeriod"/>
                        <a:tabLst/>
                        <a:defRPr/>
                      </a:pPr>
                      <a:r>
                        <a:rPr lang="es-ES" sz="900" kern="1200" baseline="0" noProof="0" dirty="0" smtClean="0">
                          <a:solidFill>
                            <a:srgbClr val="002776"/>
                          </a:solidFill>
                          <a:latin typeface="+mn-lt"/>
                          <a:ea typeface="+mn-ea"/>
                          <a:cs typeface="+mn-cs"/>
                        </a:rPr>
                        <a:t>Encargar a un experto en RICE y operación de Centros de Convenciones (CC) el contenido mínimo (“</a:t>
                      </a:r>
                      <a:r>
                        <a:rPr lang="es-ES" sz="900" kern="1200" baseline="0" noProof="0" dirty="0" err="1" smtClean="0">
                          <a:solidFill>
                            <a:srgbClr val="002776"/>
                          </a:solidFill>
                          <a:latin typeface="+mn-lt"/>
                          <a:ea typeface="+mn-ea"/>
                          <a:cs typeface="+mn-cs"/>
                        </a:rPr>
                        <a:t>must</a:t>
                      </a:r>
                      <a:r>
                        <a:rPr lang="es-ES" sz="900" kern="1200" baseline="0" noProof="0" dirty="0" smtClean="0">
                          <a:solidFill>
                            <a:srgbClr val="002776"/>
                          </a:solidFill>
                          <a:latin typeface="+mn-lt"/>
                          <a:ea typeface="+mn-ea"/>
                          <a:cs typeface="+mn-cs"/>
                        </a:rPr>
                        <a:t>”) que se debe incluir en los términos de referencia para licitar el proyecto. Valorar las condiciones del contenido mínimo con otros expertos para que validen esos mínimos. Identificar también los requisitos deseables que adicionalmente puede cumplir el responsable de la explotación del CC.</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0"/>
                  </a:ext>
                </a:extLst>
              </a:tr>
              <a:tr h="365191">
                <a:tc>
                  <a:txBody>
                    <a:bodyPr/>
                    <a:lstStyle/>
                    <a:p>
                      <a:pPr marL="0" marR="0" lvl="0" indent="0" algn="l" defTabSz="913399" rtl="0" eaLnBrk="1" fontAlgn="auto" latinLnBrk="0" hangingPunct="1">
                        <a:lnSpc>
                          <a:spcPct val="100000"/>
                        </a:lnSpc>
                        <a:spcBef>
                          <a:spcPts val="0"/>
                        </a:spcBef>
                        <a:spcAft>
                          <a:spcPts val="0"/>
                        </a:spcAft>
                        <a:buClrTx/>
                        <a:buSzTx/>
                        <a:buFontTx/>
                        <a:buNone/>
                        <a:tabLst/>
                        <a:defRPr/>
                      </a:pPr>
                      <a:r>
                        <a:rPr lang="es-ES" sz="900" kern="1200" noProof="0" dirty="0" smtClean="0">
                          <a:solidFill>
                            <a:srgbClr val="002776"/>
                          </a:solidFill>
                          <a:latin typeface="+mn-lt"/>
                          <a:ea typeface="+mn-ea"/>
                          <a:cs typeface="+mn-cs"/>
                        </a:rPr>
                        <a:t>2. </a:t>
                      </a:r>
                      <a:r>
                        <a:rPr lang="es-ES" sz="900" kern="1200" baseline="0" noProof="0" dirty="0" smtClean="0">
                          <a:solidFill>
                            <a:srgbClr val="002776"/>
                          </a:solidFill>
                          <a:latin typeface="+mn-lt"/>
                          <a:ea typeface="+mn-ea"/>
                          <a:cs typeface="+mn-cs"/>
                        </a:rPr>
                        <a:t>Crear con un equipo interno, del área RICE que sea el punto de contacto e interlocutor oficial de los potencial operadores del CC.</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339637">
                <a:tc>
                  <a:txBody>
                    <a:bodyPr/>
                    <a:lstStyle/>
                    <a:p>
                      <a:pPr marL="0" marR="0" lvl="0" indent="0" algn="l" defTabSz="913399" rtl="0" eaLnBrk="1" fontAlgn="auto" latinLnBrk="0" hangingPunct="1">
                        <a:lnSpc>
                          <a:spcPct val="100000"/>
                        </a:lnSpc>
                        <a:spcBef>
                          <a:spcPts val="0"/>
                        </a:spcBef>
                        <a:spcAft>
                          <a:spcPts val="0"/>
                        </a:spcAft>
                        <a:buClrTx/>
                        <a:buSzTx/>
                        <a:buFontTx/>
                        <a:buNone/>
                        <a:tabLst/>
                        <a:defRPr/>
                      </a:pPr>
                      <a:r>
                        <a:rPr lang="es-ES" sz="900" kern="1200" noProof="0" dirty="0" smtClean="0">
                          <a:solidFill>
                            <a:srgbClr val="002776"/>
                          </a:solidFill>
                          <a:latin typeface="+mn-lt"/>
                          <a:ea typeface="+mn-ea"/>
                          <a:cs typeface="+mn-cs"/>
                        </a:rPr>
                        <a:t>3. </a:t>
                      </a:r>
                      <a:r>
                        <a:rPr lang="es-ES" sz="900" kern="1200" baseline="0" noProof="0" dirty="0" smtClean="0">
                          <a:solidFill>
                            <a:srgbClr val="002776"/>
                          </a:solidFill>
                          <a:latin typeface="+mn-lt"/>
                          <a:ea typeface="+mn-ea"/>
                          <a:cs typeface="+mn-cs"/>
                        </a:rPr>
                        <a:t>Valorar la red internacional de contactos y experiencia en la operación de CC de la que dispongan los candidatos.</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532933">
                <a:tc>
                  <a:txBody>
                    <a:bodyPr/>
                    <a:lstStyle/>
                    <a:p>
                      <a:pPr marL="0" marR="0" lvl="0" indent="0" algn="l" defTabSz="913399" rtl="0" eaLnBrk="1" fontAlgn="auto" latinLnBrk="0" hangingPunct="1">
                        <a:lnSpc>
                          <a:spcPct val="100000"/>
                        </a:lnSpc>
                        <a:spcBef>
                          <a:spcPts val="0"/>
                        </a:spcBef>
                        <a:spcAft>
                          <a:spcPts val="0"/>
                        </a:spcAft>
                        <a:buClrTx/>
                        <a:buSzTx/>
                        <a:buFontTx/>
                        <a:buNone/>
                        <a:tabLst/>
                        <a:defRPr/>
                      </a:pPr>
                      <a:r>
                        <a:rPr lang="es-ES_tradnl" sz="900" kern="1200" noProof="0" dirty="0" smtClean="0">
                          <a:solidFill>
                            <a:srgbClr val="002776"/>
                          </a:solidFill>
                          <a:latin typeface="+mn-lt"/>
                          <a:ea typeface="+mn-ea"/>
                          <a:cs typeface="+mn-cs"/>
                        </a:rPr>
                        <a:t>4. Compartir</a:t>
                      </a:r>
                      <a:r>
                        <a:rPr lang="es-ES_tradnl" sz="900" kern="1200" baseline="0" noProof="0" dirty="0" smtClean="0">
                          <a:solidFill>
                            <a:srgbClr val="002776"/>
                          </a:solidFill>
                          <a:latin typeface="+mn-lt"/>
                          <a:ea typeface="+mn-ea"/>
                          <a:cs typeface="+mn-cs"/>
                        </a:rPr>
                        <a:t> con la UEN los términos de referencia a aprobar así como incluir a miembros de la UEN en un consejo consultivo/ asesor (Consejo Calificador) del contrato de explotación del CC a adjudicar. Su opinión no será vinculante, simplemente informativa y de seguimiento durante el proceso, es decir que los miembros tendrán voz pero no voto. </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2305695434"/>
                  </a:ext>
                </a:extLst>
              </a:tr>
            </a:tbl>
          </a:graphicData>
        </a:graphic>
      </p:graphicFrame>
      <p:grpSp>
        <p:nvGrpSpPr>
          <p:cNvPr id="251" name="Group 250"/>
          <p:cNvGrpSpPr/>
          <p:nvPr/>
        </p:nvGrpSpPr>
        <p:grpSpPr>
          <a:xfrm>
            <a:off x="5765554" y="6820688"/>
            <a:ext cx="468000" cy="430836"/>
            <a:chOff x="5765554" y="6803310"/>
            <a:chExt cx="468000" cy="430836"/>
          </a:xfrm>
        </p:grpSpPr>
        <p:sp>
          <p:nvSpPr>
            <p:cNvPr id="237" name="Rectangle 236"/>
            <p:cNvSpPr/>
            <p:nvPr>
              <p:custDataLst>
                <p:tags r:id="rId28"/>
              </p:custDataLst>
            </p:nvPr>
          </p:nvSpPr>
          <p:spPr>
            <a:xfrm>
              <a:off x="576555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240" name="TextBox 239"/>
            <p:cNvSpPr txBox="1"/>
            <p:nvPr>
              <p:custDataLst>
                <p:tags r:id="rId29"/>
              </p:custDataLst>
            </p:nvPr>
          </p:nvSpPr>
          <p:spPr>
            <a:xfrm>
              <a:off x="5765554" y="6803310"/>
              <a:ext cx="468000" cy="215444"/>
            </a:xfrm>
            <a:prstGeom prst="rect">
              <a:avLst/>
            </a:prstGeom>
            <a:noFill/>
          </p:spPr>
          <p:txBody>
            <a:bodyPr wrap="square" rtlCol="0">
              <a:spAutoFit/>
            </a:bodyPr>
            <a:lstStyle/>
            <a:p>
              <a:pPr algn="ctr" defTabSz="1005600"/>
              <a:r>
                <a:rPr lang="es-CL" sz="800" dirty="0" smtClean="0">
                  <a:solidFill>
                    <a:srgbClr val="002776"/>
                  </a:solidFill>
                </a:rPr>
                <a:t>Alta</a:t>
              </a:r>
              <a:endParaRPr lang="es-CL" sz="800" dirty="0">
                <a:solidFill>
                  <a:srgbClr val="002776"/>
                </a:solidFill>
              </a:endParaRPr>
            </a:p>
          </p:txBody>
        </p:sp>
      </p:grpSp>
      <p:grpSp>
        <p:nvGrpSpPr>
          <p:cNvPr id="31" name="Group 30"/>
          <p:cNvGrpSpPr/>
          <p:nvPr/>
        </p:nvGrpSpPr>
        <p:grpSpPr>
          <a:xfrm>
            <a:off x="6477894" y="6820688"/>
            <a:ext cx="468000" cy="430836"/>
            <a:chOff x="6377646" y="6803310"/>
            <a:chExt cx="468000" cy="430836"/>
          </a:xfrm>
        </p:grpSpPr>
        <p:sp>
          <p:nvSpPr>
            <p:cNvPr id="238" name="Rectangle 237"/>
            <p:cNvSpPr/>
            <p:nvPr>
              <p:custDataLst>
                <p:tags r:id="rId26"/>
              </p:custDataLst>
            </p:nvPr>
          </p:nvSpPr>
          <p:spPr>
            <a:xfrm>
              <a:off x="637764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1" name="TextBox 240"/>
            <p:cNvSpPr txBox="1"/>
            <p:nvPr>
              <p:custDataLst>
                <p:tags r:id="rId27"/>
              </p:custDataLst>
            </p:nvPr>
          </p:nvSpPr>
          <p:spPr>
            <a:xfrm>
              <a:off x="6377646" y="6803310"/>
              <a:ext cx="468000" cy="215444"/>
            </a:xfrm>
            <a:prstGeom prst="rect">
              <a:avLst/>
            </a:prstGeom>
            <a:noFill/>
          </p:spPr>
          <p:txBody>
            <a:bodyPr wrap="square" rtlCol="0">
              <a:spAutoFit/>
            </a:bodyPr>
            <a:lstStyle/>
            <a:p>
              <a:pPr algn="ctr" defTabSz="1005600"/>
              <a:r>
                <a:rPr lang="es-CL" sz="800" dirty="0" smtClean="0">
                  <a:solidFill>
                    <a:srgbClr val="002776"/>
                  </a:solidFill>
                </a:rPr>
                <a:t>Media</a:t>
              </a:r>
              <a:endParaRPr lang="es-CL" sz="800" dirty="0">
                <a:solidFill>
                  <a:srgbClr val="002776"/>
                </a:solidFill>
              </a:endParaRPr>
            </a:p>
          </p:txBody>
        </p:sp>
      </p:grpSp>
      <p:grpSp>
        <p:nvGrpSpPr>
          <p:cNvPr id="30" name="Group 29"/>
          <p:cNvGrpSpPr/>
          <p:nvPr/>
        </p:nvGrpSpPr>
        <p:grpSpPr>
          <a:xfrm>
            <a:off x="7190234" y="6820688"/>
            <a:ext cx="468000" cy="430836"/>
            <a:chOff x="6989738" y="6803310"/>
            <a:chExt cx="468000" cy="430836"/>
          </a:xfrm>
        </p:grpSpPr>
        <p:sp>
          <p:nvSpPr>
            <p:cNvPr id="239" name="Rectangle 238"/>
            <p:cNvSpPr/>
            <p:nvPr>
              <p:custDataLst>
                <p:tags r:id="rId24"/>
              </p:custDataLst>
            </p:nvPr>
          </p:nvSpPr>
          <p:spPr>
            <a:xfrm>
              <a:off x="698973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2" name="TextBox 241"/>
            <p:cNvSpPr txBox="1"/>
            <p:nvPr>
              <p:custDataLst>
                <p:tags r:id="rId25"/>
              </p:custDataLst>
            </p:nvPr>
          </p:nvSpPr>
          <p:spPr>
            <a:xfrm>
              <a:off x="6989738" y="6803310"/>
              <a:ext cx="468000" cy="215444"/>
            </a:xfrm>
            <a:prstGeom prst="rect">
              <a:avLst/>
            </a:prstGeom>
            <a:noFill/>
          </p:spPr>
          <p:txBody>
            <a:bodyPr wrap="square" rtlCol="0">
              <a:spAutoFit/>
            </a:bodyPr>
            <a:lstStyle/>
            <a:p>
              <a:pPr algn="ctr" defTabSz="1005600"/>
              <a:r>
                <a:rPr lang="es-CL" sz="800" dirty="0" smtClean="0">
                  <a:solidFill>
                    <a:srgbClr val="002776"/>
                  </a:solidFill>
                </a:rPr>
                <a:t>Baja</a:t>
              </a:r>
              <a:endParaRPr lang="es-CL" sz="800" dirty="0">
                <a:solidFill>
                  <a:srgbClr val="002776"/>
                </a:solidFill>
              </a:endParaRPr>
            </a:p>
          </p:txBody>
        </p:sp>
      </p:grpSp>
      <p:grpSp>
        <p:nvGrpSpPr>
          <p:cNvPr id="253" name="Group 252"/>
          <p:cNvGrpSpPr/>
          <p:nvPr/>
        </p:nvGrpSpPr>
        <p:grpSpPr>
          <a:xfrm>
            <a:off x="7910314" y="6820688"/>
            <a:ext cx="468000" cy="430836"/>
            <a:chOff x="7925794" y="6803310"/>
            <a:chExt cx="468000" cy="430836"/>
          </a:xfrm>
        </p:grpSpPr>
        <p:sp>
          <p:nvSpPr>
            <p:cNvPr id="244" name="Rectangle 243"/>
            <p:cNvSpPr/>
            <p:nvPr>
              <p:custDataLst>
                <p:tags r:id="rId22"/>
              </p:custDataLst>
            </p:nvPr>
          </p:nvSpPr>
          <p:spPr>
            <a:xfrm>
              <a:off x="792579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7" name="TextBox 246"/>
            <p:cNvSpPr txBox="1"/>
            <p:nvPr>
              <p:custDataLst>
                <p:tags r:id="rId23"/>
              </p:custDataLst>
            </p:nvPr>
          </p:nvSpPr>
          <p:spPr>
            <a:xfrm>
              <a:off x="7925794" y="6803310"/>
              <a:ext cx="468000" cy="215444"/>
            </a:xfrm>
            <a:prstGeom prst="rect">
              <a:avLst/>
            </a:prstGeom>
            <a:noFill/>
          </p:spPr>
          <p:txBody>
            <a:bodyPr wrap="square" rtlCol="0">
              <a:spAutoFit/>
            </a:bodyPr>
            <a:lstStyle/>
            <a:p>
              <a:pPr algn="ctr" defTabSz="1005600"/>
              <a:r>
                <a:rPr lang="es-CL" sz="800" dirty="0" smtClean="0">
                  <a:solidFill>
                    <a:srgbClr val="002776"/>
                  </a:solidFill>
                </a:rPr>
                <a:t>Corto</a:t>
              </a:r>
              <a:endParaRPr lang="es-CL" sz="800" dirty="0">
                <a:solidFill>
                  <a:srgbClr val="002776"/>
                </a:solidFill>
              </a:endParaRPr>
            </a:p>
          </p:txBody>
        </p:sp>
      </p:grpSp>
      <p:grpSp>
        <p:nvGrpSpPr>
          <p:cNvPr id="254" name="Group 253"/>
          <p:cNvGrpSpPr/>
          <p:nvPr/>
        </p:nvGrpSpPr>
        <p:grpSpPr>
          <a:xfrm>
            <a:off x="8576394" y="6820688"/>
            <a:ext cx="576000" cy="430836"/>
            <a:chOff x="8486378" y="6803310"/>
            <a:chExt cx="576000" cy="430836"/>
          </a:xfrm>
        </p:grpSpPr>
        <p:sp>
          <p:nvSpPr>
            <p:cNvPr id="245" name="Rectangle 244"/>
            <p:cNvSpPr/>
            <p:nvPr>
              <p:custDataLst>
                <p:tags r:id="rId20"/>
              </p:custDataLst>
            </p:nvPr>
          </p:nvSpPr>
          <p:spPr>
            <a:xfrm>
              <a:off x="85403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8" name="TextBox 247"/>
            <p:cNvSpPr txBox="1"/>
            <p:nvPr>
              <p:custDataLst>
                <p:tags r:id="rId21"/>
              </p:custDataLst>
            </p:nvPr>
          </p:nvSpPr>
          <p:spPr>
            <a:xfrm>
              <a:off x="8486378" y="6803310"/>
              <a:ext cx="576000" cy="338554"/>
            </a:xfrm>
            <a:prstGeom prst="rect">
              <a:avLst/>
            </a:prstGeom>
            <a:noFill/>
          </p:spPr>
          <p:txBody>
            <a:bodyPr wrap="square" rtlCol="0">
              <a:spAutoFit/>
            </a:bodyPr>
            <a:lstStyle/>
            <a:p>
              <a:pPr algn="ctr" defTabSz="1005600"/>
              <a:r>
                <a:rPr lang="es-CL" sz="800" dirty="0" smtClean="0">
                  <a:solidFill>
                    <a:srgbClr val="002776"/>
                  </a:solidFill>
                </a:rPr>
                <a:t>Mediano</a:t>
              </a:r>
              <a:endParaRPr lang="es-CL" sz="800" dirty="0">
                <a:solidFill>
                  <a:srgbClr val="002776"/>
                </a:solidFill>
              </a:endParaRPr>
            </a:p>
          </p:txBody>
        </p:sp>
      </p:grpSp>
      <p:grpSp>
        <p:nvGrpSpPr>
          <p:cNvPr id="252" name="Group 251"/>
          <p:cNvGrpSpPr/>
          <p:nvPr/>
        </p:nvGrpSpPr>
        <p:grpSpPr>
          <a:xfrm>
            <a:off x="9350474" y="6820688"/>
            <a:ext cx="468000" cy="430836"/>
            <a:chOff x="9149978" y="6803310"/>
            <a:chExt cx="468000" cy="430836"/>
          </a:xfrm>
        </p:grpSpPr>
        <p:sp>
          <p:nvSpPr>
            <p:cNvPr id="246" name="Rectangle 245"/>
            <p:cNvSpPr/>
            <p:nvPr>
              <p:custDataLst>
                <p:tags r:id="rId18"/>
              </p:custDataLst>
            </p:nvPr>
          </p:nvSpPr>
          <p:spPr>
            <a:xfrm>
              <a:off x="91499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9" name="TextBox 248"/>
            <p:cNvSpPr txBox="1"/>
            <p:nvPr>
              <p:custDataLst>
                <p:tags r:id="rId19"/>
              </p:custDataLst>
            </p:nvPr>
          </p:nvSpPr>
          <p:spPr>
            <a:xfrm>
              <a:off x="9149978" y="6803310"/>
              <a:ext cx="468000" cy="215444"/>
            </a:xfrm>
            <a:prstGeom prst="rect">
              <a:avLst/>
            </a:prstGeom>
            <a:noFill/>
          </p:spPr>
          <p:txBody>
            <a:bodyPr wrap="square" rtlCol="0">
              <a:spAutoFit/>
            </a:bodyPr>
            <a:lstStyle/>
            <a:p>
              <a:pPr algn="ctr" defTabSz="1005600"/>
              <a:r>
                <a:rPr lang="es-CL" sz="800" dirty="0" smtClean="0">
                  <a:solidFill>
                    <a:srgbClr val="002776"/>
                  </a:solidFill>
                </a:rPr>
                <a:t>Largo</a:t>
              </a:r>
              <a:endParaRPr lang="es-CL" sz="800" dirty="0">
                <a:solidFill>
                  <a:srgbClr val="002776"/>
                </a:solidFill>
              </a:endParaRPr>
            </a:p>
          </p:txBody>
        </p:sp>
      </p:grpSp>
      <p:sp>
        <p:nvSpPr>
          <p:cNvPr id="218" name="Slide Number Placeholder 3"/>
          <p:cNvSpPr txBox="1">
            <a:spLocks/>
          </p:cNvSpPr>
          <p:nvPr/>
        </p:nvSpPr>
        <p:spPr>
          <a:xfrm>
            <a:off x="457203" y="7429506"/>
            <a:ext cx="311150" cy="163513"/>
          </a:xfrm>
          <a:prstGeom prst="rect">
            <a:avLst/>
          </a:prstGeom>
        </p:spPr>
        <p:txBody>
          <a:bodyPr vert="horz" wrap="square" lIns="0" tIns="0" rIns="0" bIns="0" numCol="1" anchor="t" anchorCtr="0" compatLnSpc="1">
            <a:prstTxWarp prst="textNoShape">
              <a:avLst/>
            </a:prstTxWarp>
            <a:noAutofit/>
          </a:bodyPr>
          <a:lstStyle>
            <a:defPPr>
              <a:defRPr lang="en-US"/>
            </a:defPPr>
            <a:lvl1pPr algn="l" rtl="0" fontAlgn="base">
              <a:lnSpc>
                <a:spcPts val="1200"/>
              </a:lnSpc>
              <a:spcBef>
                <a:spcPct val="0"/>
              </a:spcBef>
              <a:spcAft>
                <a:spcPct val="0"/>
              </a:spcAft>
              <a:defRPr sz="1000" b="1" kern="1200">
                <a:solidFill>
                  <a:schemeClr val="tx2"/>
                </a:solidFill>
                <a:latin typeface="Arial" charset="0"/>
                <a:ea typeface="+mn-ea"/>
                <a:cs typeface="Arial" charset="0"/>
              </a:defRPr>
            </a:lvl1pPr>
            <a:lvl2pPr marL="455186" indent="1586" algn="l" rtl="0" fontAlgn="base">
              <a:spcBef>
                <a:spcPct val="0"/>
              </a:spcBef>
              <a:spcAft>
                <a:spcPct val="0"/>
              </a:spcAft>
              <a:defRPr sz="2000" kern="1200">
                <a:solidFill>
                  <a:schemeClr val="tx1"/>
                </a:solidFill>
                <a:latin typeface="Arial" charset="0"/>
                <a:ea typeface="+mn-ea"/>
                <a:cs typeface="Arial" charset="0"/>
              </a:defRPr>
            </a:lvl2pPr>
            <a:lvl3pPr marL="911959" indent="1586" algn="l" rtl="0" fontAlgn="base">
              <a:spcBef>
                <a:spcPct val="0"/>
              </a:spcBef>
              <a:spcAft>
                <a:spcPct val="0"/>
              </a:spcAft>
              <a:defRPr sz="2000" kern="1200">
                <a:solidFill>
                  <a:schemeClr val="tx1"/>
                </a:solidFill>
                <a:latin typeface="Arial" charset="0"/>
                <a:ea typeface="+mn-ea"/>
                <a:cs typeface="Arial" charset="0"/>
              </a:defRPr>
            </a:lvl3pPr>
            <a:lvl4pPr marL="1368728" indent="1586" algn="l" rtl="0" fontAlgn="base">
              <a:spcBef>
                <a:spcPct val="0"/>
              </a:spcBef>
              <a:spcAft>
                <a:spcPct val="0"/>
              </a:spcAft>
              <a:defRPr sz="2000" kern="1200">
                <a:solidFill>
                  <a:schemeClr val="tx1"/>
                </a:solidFill>
                <a:latin typeface="Arial" charset="0"/>
                <a:ea typeface="+mn-ea"/>
                <a:cs typeface="Arial" charset="0"/>
              </a:defRPr>
            </a:lvl4pPr>
            <a:lvl5pPr marL="1825500" indent="1586" algn="l" rtl="0" fontAlgn="base">
              <a:spcBef>
                <a:spcPct val="0"/>
              </a:spcBef>
              <a:spcAft>
                <a:spcPct val="0"/>
              </a:spcAft>
              <a:defRPr sz="2000" kern="1200">
                <a:solidFill>
                  <a:schemeClr val="tx1"/>
                </a:solidFill>
                <a:latin typeface="Arial" charset="0"/>
                <a:ea typeface="+mn-ea"/>
                <a:cs typeface="Arial" charset="0"/>
              </a:defRPr>
            </a:lvl5pPr>
            <a:lvl6pPr marL="2283858" algn="l" defTabSz="913545" rtl="0" eaLnBrk="1" latinLnBrk="0" hangingPunct="1">
              <a:defRPr sz="2000" kern="1200">
                <a:solidFill>
                  <a:schemeClr val="tx1"/>
                </a:solidFill>
                <a:latin typeface="Arial" charset="0"/>
                <a:ea typeface="+mn-ea"/>
                <a:cs typeface="Arial" charset="0"/>
              </a:defRPr>
            </a:lvl6pPr>
            <a:lvl7pPr marL="2740632" algn="l" defTabSz="913545" rtl="0" eaLnBrk="1" latinLnBrk="0" hangingPunct="1">
              <a:defRPr sz="2000" kern="1200">
                <a:solidFill>
                  <a:schemeClr val="tx1"/>
                </a:solidFill>
                <a:latin typeface="Arial" charset="0"/>
                <a:ea typeface="+mn-ea"/>
                <a:cs typeface="Arial" charset="0"/>
              </a:defRPr>
            </a:lvl7pPr>
            <a:lvl8pPr marL="3197402" algn="l" defTabSz="913545" rtl="0" eaLnBrk="1" latinLnBrk="0" hangingPunct="1">
              <a:defRPr sz="2000" kern="1200">
                <a:solidFill>
                  <a:schemeClr val="tx1"/>
                </a:solidFill>
                <a:latin typeface="Arial" charset="0"/>
                <a:ea typeface="+mn-ea"/>
                <a:cs typeface="Arial" charset="0"/>
              </a:defRPr>
            </a:lvl8pPr>
            <a:lvl9pPr marL="3654173" algn="l" defTabSz="913545" rtl="0" eaLnBrk="1" latinLnBrk="0" hangingPunct="1">
              <a:defRPr sz="2000" kern="1200">
                <a:solidFill>
                  <a:schemeClr val="tx1"/>
                </a:solidFill>
                <a:latin typeface="Arial" charset="0"/>
                <a:ea typeface="+mn-ea"/>
                <a:cs typeface="Arial" charset="0"/>
              </a:defRPr>
            </a:lvl9pPr>
          </a:lstStyle>
          <a:p>
            <a:pPr marL="0" marR="0" lvl="0" indent="0" algn="l" defTabSz="914400" rtl="0" eaLnBrk="1" fontAlgn="base" latinLnBrk="0" hangingPunct="1">
              <a:lnSpc>
                <a:spcPts val="1200"/>
              </a:lnSpc>
              <a:spcBef>
                <a:spcPct val="0"/>
              </a:spcBef>
              <a:spcAft>
                <a:spcPct val="0"/>
              </a:spcAft>
              <a:buClrTx/>
              <a:buSzTx/>
              <a:buFontTx/>
              <a:buNone/>
              <a:tabLst/>
              <a:defRPr/>
            </a:pPr>
            <a:fld id="{183D6856-CF4E-42C4-B228-5F9DD1DB1801}" type="slidenum">
              <a:rPr kumimoji="0" lang="en-US" sz="1000" b="1" i="0" u="none" strike="noStrike" kern="1200" cap="none" spc="0" normalizeH="0" baseline="0" noProof="0" smtClean="0">
                <a:ln>
                  <a:noFill/>
                </a:ln>
                <a:solidFill>
                  <a:srgbClr val="002776"/>
                </a:solidFill>
                <a:effectLst/>
                <a:uLnTx/>
                <a:uFillTx/>
                <a:latin typeface="Arial" charset="0"/>
                <a:ea typeface="+mn-ea"/>
                <a:cs typeface="Arial" charset="0"/>
              </a:rPr>
              <a:pPr marL="0" marR="0" lvl="0" indent="0" algn="l" defTabSz="914400" rtl="0" eaLnBrk="1" fontAlgn="base" latinLnBrk="0" hangingPunct="1">
                <a:lnSpc>
                  <a:spcPts val="1200"/>
                </a:lnSpc>
                <a:spcBef>
                  <a:spcPct val="0"/>
                </a:spcBef>
                <a:spcAft>
                  <a:spcPct val="0"/>
                </a:spcAft>
                <a:buClrTx/>
                <a:buSzTx/>
                <a:buFontTx/>
                <a:buNone/>
                <a:tabLst/>
                <a:defRPr/>
              </a:pPr>
              <a:t>32</a:t>
            </a:fld>
            <a:endParaRPr kumimoji="0" lang="en-US" sz="1000" b="1" i="0" u="none" strike="noStrike" kern="1200" cap="none" spc="0" normalizeH="0" baseline="0" noProof="0" dirty="0">
              <a:ln>
                <a:noFill/>
              </a:ln>
              <a:solidFill>
                <a:srgbClr val="002776"/>
              </a:solidFill>
              <a:effectLst/>
              <a:uLnTx/>
              <a:uFillTx/>
              <a:latin typeface="Arial" charset="0"/>
              <a:ea typeface="+mn-ea"/>
              <a:cs typeface="Arial" charset="0"/>
            </a:endParaRPr>
          </a:p>
        </p:txBody>
      </p:sp>
      <p:sp>
        <p:nvSpPr>
          <p:cNvPr id="211" name="Freeform 368"/>
          <p:cNvSpPr>
            <a:spLocks noEditPoints="1"/>
          </p:cNvSpPr>
          <p:nvPr/>
        </p:nvSpPr>
        <p:spPr bwMode="auto">
          <a:xfrm>
            <a:off x="8054354" y="7055406"/>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3" name="Freeform 368"/>
          <p:cNvSpPr>
            <a:spLocks noEditPoints="1"/>
          </p:cNvSpPr>
          <p:nvPr/>
        </p:nvSpPr>
        <p:spPr bwMode="auto">
          <a:xfrm>
            <a:off x="5894090" y="7055406"/>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5" name="Rectangle 214"/>
          <p:cNvSpPr/>
          <p:nvPr/>
        </p:nvSpPr>
        <p:spPr>
          <a:xfrm>
            <a:off x="7264800" y="4751130"/>
            <a:ext cx="2638404" cy="36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KPIs Específicos</a:t>
            </a:r>
            <a:endParaRPr lang="es-CL" sz="1000" b="1" dirty="0">
              <a:solidFill>
                <a:srgbClr val="FFFFFF"/>
              </a:solidFill>
            </a:endParaRPr>
          </a:p>
        </p:txBody>
      </p:sp>
      <p:grpSp>
        <p:nvGrpSpPr>
          <p:cNvPr id="259" name="Group 258"/>
          <p:cNvGrpSpPr/>
          <p:nvPr/>
        </p:nvGrpSpPr>
        <p:grpSpPr>
          <a:xfrm>
            <a:off x="7334298" y="4777199"/>
            <a:ext cx="432000" cy="252000"/>
            <a:chOff x="5903913" y="3738563"/>
            <a:chExt cx="735013" cy="430213"/>
          </a:xfrm>
          <a:solidFill>
            <a:schemeClr val="bg2"/>
          </a:solidFill>
        </p:grpSpPr>
        <p:sp>
          <p:nvSpPr>
            <p:cNvPr id="260" name="Freeform 255"/>
            <p:cNvSpPr>
              <a:spLocks noEditPoints="1"/>
            </p:cNvSpPr>
            <p:nvPr/>
          </p:nvSpPr>
          <p:spPr bwMode="auto">
            <a:xfrm>
              <a:off x="5903913" y="3738563"/>
              <a:ext cx="735013" cy="430213"/>
            </a:xfrm>
            <a:custGeom>
              <a:avLst/>
              <a:gdLst>
                <a:gd name="T0" fmla="*/ 10 w 187"/>
                <a:gd name="T1" fmla="*/ 76 h 109"/>
                <a:gd name="T2" fmla="*/ 19 w 187"/>
                <a:gd name="T3" fmla="*/ 47 h 109"/>
                <a:gd name="T4" fmla="*/ 28 w 187"/>
                <a:gd name="T5" fmla="*/ 25 h 109"/>
                <a:gd name="T6" fmla="*/ 60 w 187"/>
                <a:gd name="T7" fmla="*/ 6 h 109"/>
                <a:gd name="T8" fmla="*/ 109 w 187"/>
                <a:gd name="T9" fmla="*/ 0 h 109"/>
                <a:gd name="T10" fmla="*/ 140 w 187"/>
                <a:gd name="T11" fmla="*/ 13 h 109"/>
                <a:gd name="T12" fmla="*/ 164 w 187"/>
                <a:gd name="T13" fmla="*/ 38 h 109"/>
                <a:gd name="T14" fmla="*/ 179 w 187"/>
                <a:gd name="T15" fmla="*/ 71 h 109"/>
                <a:gd name="T16" fmla="*/ 187 w 187"/>
                <a:gd name="T17" fmla="*/ 98 h 109"/>
                <a:gd name="T18" fmla="*/ 163 w 187"/>
                <a:gd name="T19" fmla="*/ 100 h 109"/>
                <a:gd name="T20" fmla="*/ 58 w 187"/>
                <a:gd name="T21" fmla="*/ 104 h 109"/>
                <a:gd name="T22" fmla="*/ 5 w 187"/>
                <a:gd name="T23" fmla="*/ 108 h 109"/>
                <a:gd name="T24" fmla="*/ 105 w 187"/>
                <a:gd name="T25" fmla="*/ 55 h 109"/>
                <a:gd name="T26" fmla="*/ 116 w 187"/>
                <a:gd name="T27" fmla="*/ 26 h 109"/>
                <a:gd name="T28" fmla="*/ 104 w 187"/>
                <a:gd name="T29" fmla="*/ 8 h 109"/>
                <a:gd name="T30" fmla="*/ 71 w 187"/>
                <a:gd name="T31" fmla="*/ 12 h 109"/>
                <a:gd name="T32" fmla="*/ 42 w 187"/>
                <a:gd name="T33" fmla="*/ 26 h 109"/>
                <a:gd name="T34" fmla="*/ 66 w 187"/>
                <a:gd name="T35" fmla="*/ 68 h 109"/>
                <a:gd name="T36" fmla="*/ 83 w 187"/>
                <a:gd name="T37" fmla="*/ 82 h 109"/>
                <a:gd name="T38" fmla="*/ 109 w 187"/>
                <a:gd name="T39" fmla="*/ 89 h 109"/>
                <a:gd name="T40" fmla="*/ 159 w 187"/>
                <a:gd name="T41" fmla="*/ 86 h 109"/>
                <a:gd name="T42" fmla="*/ 168 w 187"/>
                <a:gd name="T43" fmla="*/ 62 h 109"/>
                <a:gd name="T44" fmla="*/ 146 w 187"/>
                <a:gd name="T45" fmla="*/ 28 h 109"/>
                <a:gd name="T46" fmla="*/ 120 w 187"/>
                <a:gd name="T47" fmla="*/ 23 h 109"/>
                <a:gd name="T48" fmla="*/ 106 w 187"/>
                <a:gd name="T49" fmla="*/ 59 h 109"/>
                <a:gd name="T50" fmla="*/ 115 w 187"/>
                <a:gd name="T51" fmla="*/ 56 h 109"/>
                <a:gd name="T52" fmla="*/ 77 w 187"/>
                <a:gd name="T53" fmla="*/ 90 h 109"/>
                <a:gd name="T54" fmla="*/ 58 w 187"/>
                <a:gd name="T55" fmla="*/ 58 h 109"/>
                <a:gd name="T56" fmla="*/ 34 w 187"/>
                <a:gd name="T57" fmla="*/ 34 h 109"/>
                <a:gd name="T58" fmla="*/ 20 w 187"/>
                <a:gd name="T59" fmla="*/ 62 h 109"/>
                <a:gd name="T60" fmla="*/ 16 w 187"/>
                <a:gd name="T61" fmla="*/ 84 h 109"/>
                <a:gd name="T62" fmla="*/ 51 w 187"/>
                <a:gd name="T63" fmla="*/ 91 h 109"/>
                <a:gd name="T64" fmla="*/ 154 w 187"/>
                <a:gd name="T65" fmla="*/ 89 h 109"/>
                <a:gd name="T66" fmla="*/ 111 w 187"/>
                <a:gd name="T67" fmla="*/ 91 h 109"/>
                <a:gd name="T68" fmla="*/ 81 w 187"/>
                <a:gd name="T69" fmla="*/ 93 h 109"/>
                <a:gd name="T70" fmla="*/ 56 w 187"/>
                <a:gd name="T71" fmla="*/ 93 h 109"/>
                <a:gd name="T72" fmla="*/ 13 w 187"/>
                <a:gd name="T73" fmla="*/ 96 h 109"/>
                <a:gd name="T74" fmla="*/ 16 w 187"/>
                <a:gd name="T75" fmla="*/ 105 h 109"/>
                <a:gd name="T76" fmla="*/ 89 w 187"/>
                <a:gd name="T77" fmla="*/ 100 h 109"/>
                <a:gd name="T78" fmla="*/ 184 w 187"/>
                <a:gd name="T79" fmla="*/ 94 h 109"/>
                <a:gd name="T80" fmla="*/ 177 w 187"/>
                <a:gd name="T81" fmla="*/ 71 h 109"/>
                <a:gd name="T82" fmla="*/ 162 w 187"/>
                <a:gd name="T83" fmla="*/ 38 h 109"/>
                <a:gd name="T84" fmla="*/ 125 w 187"/>
                <a:gd name="T85" fmla="*/ 7 h 109"/>
                <a:gd name="T86" fmla="*/ 93 w 187"/>
                <a:gd name="T87" fmla="*/ 3 h 109"/>
                <a:gd name="T88" fmla="*/ 58 w 187"/>
                <a:gd name="T89" fmla="*/ 9 h 109"/>
                <a:gd name="T90" fmla="*/ 25 w 187"/>
                <a:gd name="T91" fmla="*/ 34 h 109"/>
                <a:gd name="T92" fmla="*/ 17 w 187"/>
                <a:gd name="T93" fmla="*/ 61 h 109"/>
                <a:gd name="T94" fmla="*/ 11 w 187"/>
                <a:gd name="T95" fmla="*/ 94 h 109"/>
                <a:gd name="T96" fmla="*/ 18 w 187"/>
                <a:gd name="T97" fmla="*/ 62 h 109"/>
                <a:gd name="T98" fmla="*/ 29 w 187"/>
                <a:gd name="T99" fmla="*/ 38 h 109"/>
                <a:gd name="T100" fmla="*/ 61 w 187"/>
                <a:gd name="T101" fmla="*/ 12 h 109"/>
                <a:gd name="T102" fmla="*/ 117 w 187"/>
                <a:gd name="T103" fmla="*/ 8 h 109"/>
                <a:gd name="T104" fmla="*/ 159 w 187"/>
                <a:gd name="T105" fmla="*/ 40 h 109"/>
                <a:gd name="T106" fmla="*/ 173 w 187"/>
                <a:gd name="T107" fmla="*/ 74 h 109"/>
                <a:gd name="T108" fmla="*/ 113 w 187"/>
                <a:gd name="T10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7" h="109">
                  <a:moveTo>
                    <a:pt x="2" y="109"/>
                  </a:moveTo>
                  <a:cubicBezTo>
                    <a:pt x="0" y="105"/>
                    <a:pt x="1" y="102"/>
                    <a:pt x="1" y="98"/>
                  </a:cubicBezTo>
                  <a:cubicBezTo>
                    <a:pt x="1" y="97"/>
                    <a:pt x="2" y="96"/>
                    <a:pt x="2" y="96"/>
                  </a:cubicBezTo>
                  <a:cubicBezTo>
                    <a:pt x="2" y="95"/>
                    <a:pt x="3" y="95"/>
                    <a:pt x="4" y="95"/>
                  </a:cubicBezTo>
                  <a:cubicBezTo>
                    <a:pt x="5" y="94"/>
                    <a:pt x="7" y="95"/>
                    <a:pt x="9" y="95"/>
                  </a:cubicBezTo>
                  <a:cubicBezTo>
                    <a:pt x="9" y="92"/>
                    <a:pt x="9" y="90"/>
                    <a:pt x="10" y="88"/>
                  </a:cubicBezTo>
                  <a:cubicBezTo>
                    <a:pt x="10" y="84"/>
                    <a:pt x="10" y="80"/>
                    <a:pt x="10" y="76"/>
                  </a:cubicBezTo>
                  <a:cubicBezTo>
                    <a:pt x="10" y="74"/>
                    <a:pt x="11" y="72"/>
                    <a:pt x="12" y="71"/>
                  </a:cubicBezTo>
                  <a:cubicBezTo>
                    <a:pt x="12" y="70"/>
                    <a:pt x="13" y="69"/>
                    <a:pt x="13" y="68"/>
                  </a:cubicBezTo>
                  <a:cubicBezTo>
                    <a:pt x="13" y="66"/>
                    <a:pt x="13" y="65"/>
                    <a:pt x="13" y="63"/>
                  </a:cubicBezTo>
                  <a:cubicBezTo>
                    <a:pt x="14" y="61"/>
                    <a:pt x="15" y="60"/>
                    <a:pt x="15" y="58"/>
                  </a:cubicBezTo>
                  <a:cubicBezTo>
                    <a:pt x="16" y="56"/>
                    <a:pt x="17" y="55"/>
                    <a:pt x="17" y="53"/>
                  </a:cubicBezTo>
                  <a:cubicBezTo>
                    <a:pt x="17" y="53"/>
                    <a:pt x="18" y="52"/>
                    <a:pt x="18" y="52"/>
                  </a:cubicBezTo>
                  <a:cubicBezTo>
                    <a:pt x="19" y="50"/>
                    <a:pt x="19" y="48"/>
                    <a:pt x="19" y="47"/>
                  </a:cubicBezTo>
                  <a:cubicBezTo>
                    <a:pt x="19" y="46"/>
                    <a:pt x="20" y="45"/>
                    <a:pt x="20" y="45"/>
                  </a:cubicBezTo>
                  <a:cubicBezTo>
                    <a:pt x="20" y="44"/>
                    <a:pt x="20" y="44"/>
                    <a:pt x="20" y="43"/>
                  </a:cubicBezTo>
                  <a:cubicBezTo>
                    <a:pt x="20" y="42"/>
                    <a:pt x="20" y="40"/>
                    <a:pt x="22" y="39"/>
                  </a:cubicBezTo>
                  <a:cubicBezTo>
                    <a:pt x="22" y="39"/>
                    <a:pt x="22" y="39"/>
                    <a:pt x="22" y="38"/>
                  </a:cubicBezTo>
                  <a:cubicBezTo>
                    <a:pt x="22" y="36"/>
                    <a:pt x="22" y="34"/>
                    <a:pt x="23" y="32"/>
                  </a:cubicBezTo>
                  <a:cubicBezTo>
                    <a:pt x="24" y="30"/>
                    <a:pt x="25" y="28"/>
                    <a:pt x="26" y="27"/>
                  </a:cubicBezTo>
                  <a:cubicBezTo>
                    <a:pt x="27" y="26"/>
                    <a:pt x="27" y="25"/>
                    <a:pt x="28" y="25"/>
                  </a:cubicBezTo>
                  <a:cubicBezTo>
                    <a:pt x="29" y="24"/>
                    <a:pt x="30" y="23"/>
                    <a:pt x="31" y="22"/>
                  </a:cubicBezTo>
                  <a:cubicBezTo>
                    <a:pt x="32" y="22"/>
                    <a:pt x="32" y="21"/>
                    <a:pt x="33" y="21"/>
                  </a:cubicBezTo>
                  <a:cubicBezTo>
                    <a:pt x="35" y="19"/>
                    <a:pt x="37" y="18"/>
                    <a:pt x="39" y="16"/>
                  </a:cubicBezTo>
                  <a:cubicBezTo>
                    <a:pt x="42" y="15"/>
                    <a:pt x="44" y="14"/>
                    <a:pt x="47" y="13"/>
                  </a:cubicBezTo>
                  <a:cubicBezTo>
                    <a:pt x="48" y="12"/>
                    <a:pt x="49" y="12"/>
                    <a:pt x="49" y="11"/>
                  </a:cubicBezTo>
                  <a:cubicBezTo>
                    <a:pt x="51" y="9"/>
                    <a:pt x="53" y="9"/>
                    <a:pt x="56" y="8"/>
                  </a:cubicBezTo>
                  <a:cubicBezTo>
                    <a:pt x="57" y="7"/>
                    <a:pt x="59" y="6"/>
                    <a:pt x="60" y="6"/>
                  </a:cubicBezTo>
                  <a:cubicBezTo>
                    <a:pt x="63" y="6"/>
                    <a:pt x="66" y="5"/>
                    <a:pt x="70" y="5"/>
                  </a:cubicBezTo>
                  <a:cubicBezTo>
                    <a:pt x="71" y="5"/>
                    <a:pt x="73" y="5"/>
                    <a:pt x="75" y="4"/>
                  </a:cubicBezTo>
                  <a:cubicBezTo>
                    <a:pt x="77" y="3"/>
                    <a:pt x="80" y="4"/>
                    <a:pt x="82" y="2"/>
                  </a:cubicBezTo>
                  <a:cubicBezTo>
                    <a:pt x="82" y="2"/>
                    <a:pt x="83" y="2"/>
                    <a:pt x="83" y="2"/>
                  </a:cubicBezTo>
                  <a:cubicBezTo>
                    <a:pt x="85" y="2"/>
                    <a:pt x="87" y="2"/>
                    <a:pt x="89" y="2"/>
                  </a:cubicBezTo>
                  <a:cubicBezTo>
                    <a:pt x="91" y="1"/>
                    <a:pt x="93" y="1"/>
                    <a:pt x="94" y="1"/>
                  </a:cubicBezTo>
                  <a:cubicBezTo>
                    <a:pt x="99" y="1"/>
                    <a:pt x="104" y="1"/>
                    <a:pt x="109" y="0"/>
                  </a:cubicBezTo>
                  <a:cubicBezTo>
                    <a:pt x="110" y="0"/>
                    <a:pt x="112" y="1"/>
                    <a:pt x="113" y="2"/>
                  </a:cubicBezTo>
                  <a:cubicBezTo>
                    <a:pt x="114" y="2"/>
                    <a:pt x="114" y="2"/>
                    <a:pt x="114" y="2"/>
                  </a:cubicBezTo>
                  <a:cubicBezTo>
                    <a:pt x="117" y="2"/>
                    <a:pt x="120" y="3"/>
                    <a:pt x="122" y="4"/>
                  </a:cubicBezTo>
                  <a:cubicBezTo>
                    <a:pt x="123" y="5"/>
                    <a:pt x="124" y="5"/>
                    <a:pt x="125" y="5"/>
                  </a:cubicBezTo>
                  <a:cubicBezTo>
                    <a:pt x="127" y="5"/>
                    <a:pt x="128" y="7"/>
                    <a:pt x="130" y="7"/>
                  </a:cubicBezTo>
                  <a:cubicBezTo>
                    <a:pt x="131" y="8"/>
                    <a:pt x="133" y="9"/>
                    <a:pt x="134" y="9"/>
                  </a:cubicBezTo>
                  <a:cubicBezTo>
                    <a:pt x="136" y="10"/>
                    <a:pt x="138" y="12"/>
                    <a:pt x="140" y="13"/>
                  </a:cubicBezTo>
                  <a:cubicBezTo>
                    <a:pt x="142" y="14"/>
                    <a:pt x="144" y="15"/>
                    <a:pt x="146" y="16"/>
                  </a:cubicBezTo>
                  <a:cubicBezTo>
                    <a:pt x="146" y="17"/>
                    <a:pt x="147" y="18"/>
                    <a:pt x="148" y="19"/>
                  </a:cubicBezTo>
                  <a:cubicBezTo>
                    <a:pt x="150" y="21"/>
                    <a:pt x="152" y="23"/>
                    <a:pt x="154" y="25"/>
                  </a:cubicBezTo>
                  <a:cubicBezTo>
                    <a:pt x="155" y="26"/>
                    <a:pt x="156" y="27"/>
                    <a:pt x="157" y="28"/>
                  </a:cubicBezTo>
                  <a:cubicBezTo>
                    <a:pt x="157" y="28"/>
                    <a:pt x="157" y="29"/>
                    <a:pt x="157" y="29"/>
                  </a:cubicBezTo>
                  <a:cubicBezTo>
                    <a:pt x="159" y="31"/>
                    <a:pt x="160" y="33"/>
                    <a:pt x="161" y="34"/>
                  </a:cubicBezTo>
                  <a:cubicBezTo>
                    <a:pt x="163" y="35"/>
                    <a:pt x="163" y="37"/>
                    <a:pt x="164" y="38"/>
                  </a:cubicBezTo>
                  <a:cubicBezTo>
                    <a:pt x="166" y="40"/>
                    <a:pt x="167" y="42"/>
                    <a:pt x="169" y="45"/>
                  </a:cubicBezTo>
                  <a:cubicBezTo>
                    <a:pt x="170" y="46"/>
                    <a:pt x="171" y="48"/>
                    <a:pt x="172" y="49"/>
                  </a:cubicBezTo>
                  <a:cubicBezTo>
                    <a:pt x="173" y="51"/>
                    <a:pt x="173" y="53"/>
                    <a:pt x="174" y="55"/>
                  </a:cubicBezTo>
                  <a:cubicBezTo>
                    <a:pt x="175" y="57"/>
                    <a:pt x="176" y="59"/>
                    <a:pt x="176" y="61"/>
                  </a:cubicBezTo>
                  <a:cubicBezTo>
                    <a:pt x="177" y="63"/>
                    <a:pt x="177" y="64"/>
                    <a:pt x="177" y="65"/>
                  </a:cubicBezTo>
                  <a:cubicBezTo>
                    <a:pt x="178" y="66"/>
                    <a:pt x="178" y="67"/>
                    <a:pt x="178" y="68"/>
                  </a:cubicBezTo>
                  <a:cubicBezTo>
                    <a:pt x="179" y="69"/>
                    <a:pt x="179" y="70"/>
                    <a:pt x="179" y="71"/>
                  </a:cubicBezTo>
                  <a:cubicBezTo>
                    <a:pt x="179" y="72"/>
                    <a:pt x="179" y="72"/>
                    <a:pt x="180" y="73"/>
                  </a:cubicBezTo>
                  <a:cubicBezTo>
                    <a:pt x="180" y="74"/>
                    <a:pt x="180" y="76"/>
                    <a:pt x="181" y="78"/>
                  </a:cubicBezTo>
                  <a:cubicBezTo>
                    <a:pt x="182" y="79"/>
                    <a:pt x="182" y="81"/>
                    <a:pt x="183" y="82"/>
                  </a:cubicBezTo>
                  <a:cubicBezTo>
                    <a:pt x="184" y="83"/>
                    <a:pt x="184" y="84"/>
                    <a:pt x="185" y="85"/>
                  </a:cubicBezTo>
                  <a:cubicBezTo>
                    <a:pt x="185" y="86"/>
                    <a:pt x="186" y="87"/>
                    <a:pt x="186" y="88"/>
                  </a:cubicBezTo>
                  <a:cubicBezTo>
                    <a:pt x="186" y="91"/>
                    <a:pt x="187" y="94"/>
                    <a:pt x="187" y="97"/>
                  </a:cubicBezTo>
                  <a:cubicBezTo>
                    <a:pt x="187" y="97"/>
                    <a:pt x="187" y="98"/>
                    <a:pt x="187" y="98"/>
                  </a:cubicBezTo>
                  <a:cubicBezTo>
                    <a:pt x="187" y="99"/>
                    <a:pt x="187" y="100"/>
                    <a:pt x="187" y="101"/>
                  </a:cubicBezTo>
                  <a:cubicBezTo>
                    <a:pt x="186" y="101"/>
                    <a:pt x="186" y="100"/>
                    <a:pt x="185" y="100"/>
                  </a:cubicBezTo>
                  <a:cubicBezTo>
                    <a:pt x="185" y="100"/>
                    <a:pt x="184" y="100"/>
                    <a:pt x="184" y="100"/>
                  </a:cubicBezTo>
                  <a:cubicBezTo>
                    <a:pt x="182" y="99"/>
                    <a:pt x="181" y="99"/>
                    <a:pt x="180" y="99"/>
                  </a:cubicBezTo>
                  <a:cubicBezTo>
                    <a:pt x="180" y="99"/>
                    <a:pt x="179" y="99"/>
                    <a:pt x="179" y="99"/>
                  </a:cubicBezTo>
                  <a:cubicBezTo>
                    <a:pt x="176" y="100"/>
                    <a:pt x="174" y="99"/>
                    <a:pt x="171" y="100"/>
                  </a:cubicBezTo>
                  <a:cubicBezTo>
                    <a:pt x="168" y="100"/>
                    <a:pt x="166" y="99"/>
                    <a:pt x="163" y="100"/>
                  </a:cubicBezTo>
                  <a:cubicBezTo>
                    <a:pt x="160" y="100"/>
                    <a:pt x="157" y="100"/>
                    <a:pt x="155" y="100"/>
                  </a:cubicBezTo>
                  <a:cubicBezTo>
                    <a:pt x="147" y="102"/>
                    <a:pt x="139" y="101"/>
                    <a:pt x="131" y="101"/>
                  </a:cubicBezTo>
                  <a:cubicBezTo>
                    <a:pt x="126" y="101"/>
                    <a:pt x="120" y="101"/>
                    <a:pt x="114" y="101"/>
                  </a:cubicBezTo>
                  <a:cubicBezTo>
                    <a:pt x="108" y="101"/>
                    <a:pt x="102" y="101"/>
                    <a:pt x="96" y="102"/>
                  </a:cubicBezTo>
                  <a:cubicBezTo>
                    <a:pt x="93" y="102"/>
                    <a:pt x="89" y="102"/>
                    <a:pt x="86" y="102"/>
                  </a:cubicBezTo>
                  <a:cubicBezTo>
                    <a:pt x="80" y="103"/>
                    <a:pt x="74" y="102"/>
                    <a:pt x="68" y="103"/>
                  </a:cubicBezTo>
                  <a:cubicBezTo>
                    <a:pt x="65" y="103"/>
                    <a:pt x="62" y="103"/>
                    <a:pt x="58" y="104"/>
                  </a:cubicBezTo>
                  <a:cubicBezTo>
                    <a:pt x="55" y="104"/>
                    <a:pt x="52" y="104"/>
                    <a:pt x="48" y="104"/>
                  </a:cubicBezTo>
                  <a:cubicBezTo>
                    <a:pt x="43" y="105"/>
                    <a:pt x="39" y="104"/>
                    <a:pt x="34" y="105"/>
                  </a:cubicBezTo>
                  <a:cubicBezTo>
                    <a:pt x="30" y="105"/>
                    <a:pt x="26" y="106"/>
                    <a:pt x="22" y="106"/>
                  </a:cubicBezTo>
                  <a:cubicBezTo>
                    <a:pt x="22" y="106"/>
                    <a:pt x="21" y="106"/>
                    <a:pt x="20" y="106"/>
                  </a:cubicBezTo>
                  <a:cubicBezTo>
                    <a:pt x="18" y="106"/>
                    <a:pt x="15" y="107"/>
                    <a:pt x="13" y="107"/>
                  </a:cubicBezTo>
                  <a:cubicBezTo>
                    <a:pt x="13" y="107"/>
                    <a:pt x="13" y="107"/>
                    <a:pt x="12" y="107"/>
                  </a:cubicBezTo>
                  <a:cubicBezTo>
                    <a:pt x="10" y="108"/>
                    <a:pt x="7" y="108"/>
                    <a:pt x="5" y="108"/>
                  </a:cubicBezTo>
                  <a:cubicBezTo>
                    <a:pt x="4" y="108"/>
                    <a:pt x="3" y="108"/>
                    <a:pt x="2" y="109"/>
                  </a:cubicBezTo>
                  <a:close/>
                  <a:moveTo>
                    <a:pt x="96" y="73"/>
                  </a:moveTo>
                  <a:cubicBezTo>
                    <a:pt x="96" y="73"/>
                    <a:pt x="96" y="73"/>
                    <a:pt x="97" y="73"/>
                  </a:cubicBezTo>
                  <a:cubicBezTo>
                    <a:pt x="97" y="72"/>
                    <a:pt x="98" y="71"/>
                    <a:pt x="98" y="70"/>
                  </a:cubicBezTo>
                  <a:cubicBezTo>
                    <a:pt x="99" y="69"/>
                    <a:pt x="100" y="68"/>
                    <a:pt x="100" y="67"/>
                  </a:cubicBezTo>
                  <a:cubicBezTo>
                    <a:pt x="101" y="64"/>
                    <a:pt x="103" y="62"/>
                    <a:pt x="103" y="59"/>
                  </a:cubicBezTo>
                  <a:cubicBezTo>
                    <a:pt x="104" y="58"/>
                    <a:pt x="105" y="56"/>
                    <a:pt x="105" y="55"/>
                  </a:cubicBezTo>
                  <a:cubicBezTo>
                    <a:pt x="106" y="53"/>
                    <a:pt x="107" y="51"/>
                    <a:pt x="108" y="49"/>
                  </a:cubicBezTo>
                  <a:cubicBezTo>
                    <a:pt x="109" y="47"/>
                    <a:pt x="109" y="45"/>
                    <a:pt x="110" y="43"/>
                  </a:cubicBezTo>
                  <a:cubicBezTo>
                    <a:pt x="111" y="42"/>
                    <a:pt x="112" y="40"/>
                    <a:pt x="111" y="39"/>
                  </a:cubicBezTo>
                  <a:cubicBezTo>
                    <a:pt x="111" y="38"/>
                    <a:pt x="111" y="38"/>
                    <a:pt x="111" y="38"/>
                  </a:cubicBezTo>
                  <a:cubicBezTo>
                    <a:pt x="113" y="36"/>
                    <a:pt x="114" y="34"/>
                    <a:pt x="114" y="32"/>
                  </a:cubicBezTo>
                  <a:cubicBezTo>
                    <a:pt x="114" y="32"/>
                    <a:pt x="114" y="31"/>
                    <a:pt x="114" y="31"/>
                  </a:cubicBezTo>
                  <a:cubicBezTo>
                    <a:pt x="115" y="29"/>
                    <a:pt x="115" y="28"/>
                    <a:pt x="116" y="26"/>
                  </a:cubicBezTo>
                  <a:cubicBezTo>
                    <a:pt x="116" y="25"/>
                    <a:pt x="116" y="24"/>
                    <a:pt x="117" y="23"/>
                  </a:cubicBezTo>
                  <a:cubicBezTo>
                    <a:pt x="117" y="21"/>
                    <a:pt x="119" y="19"/>
                    <a:pt x="119" y="17"/>
                  </a:cubicBezTo>
                  <a:cubicBezTo>
                    <a:pt x="119" y="16"/>
                    <a:pt x="120" y="15"/>
                    <a:pt x="120" y="14"/>
                  </a:cubicBezTo>
                  <a:cubicBezTo>
                    <a:pt x="121" y="13"/>
                    <a:pt x="121" y="12"/>
                    <a:pt x="122" y="11"/>
                  </a:cubicBezTo>
                  <a:cubicBezTo>
                    <a:pt x="121" y="11"/>
                    <a:pt x="120" y="11"/>
                    <a:pt x="119" y="11"/>
                  </a:cubicBezTo>
                  <a:cubicBezTo>
                    <a:pt x="117" y="10"/>
                    <a:pt x="115" y="9"/>
                    <a:pt x="113" y="9"/>
                  </a:cubicBezTo>
                  <a:cubicBezTo>
                    <a:pt x="110" y="8"/>
                    <a:pt x="107" y="8"/>
                    <a:pt x="104" y="8"/>
                  </a:cubicBezTo>
                  <a:cubicBezTo>
                    <a:pt x="103" y="8"/>
                    <a:pt x="102" y="9"/>
                    <a:pt x="100" y="9"/>
                  </a:cubicBezTo>
                  <a:cubicBezTo>
                    <a:pt x="98" y="9"/>
                    <a:pt x="96" y="9"/>
                    <a:pt x="93" y="9"/>
                  </a:cubicBezTo>
                  <a:cubicBezTo>
                    <a:pt x="90" y="10"/>
                    <a:pt x="87" y="10"/>
                    <a:pt x="83" y="10"/>
                  </a:cubicBezTo>
                  <a:cubicBezTo>
                    <a:pt x="83" y="10"/>
                    <a:pt x="83" y="10"/>
                    <a:pt x="82" y="10"/>
                  </a:cubicBezTo>
                  <a:cubicBezTo>
                    <a:pt x="81" y="10"/>
                    <a:pt x="79" y="11"/>
                    <a:pt x="78" y="11"/>
                  </a:cubicBezTo>
                  <a:cubicBezTo>
                    <a:pt x="76" y="12"/>
                    <a:pt x="74" y="12"/>
                    <a:pt x="72" y="12"/>
                  </a:cubicBezTo>
                  <a:cubicBezTo>
                    <a:pt x="71" y="12"/>
                    <a:pt x="71" y="12"/>
                    <a:pt x="71" y="12"/>
                  </a:cubicBezTo>
                  <a:cubicBezTo>
                    <a:pt x="70" y="13"/>
                    <a:pt x="69" y="13"/>
                    <a:pt x="68" y="13"/>
                  </a:cubicBezTo>
                  <a:cubicBezTo>
                    <a:pt x="66" y="13"/>
                    <a:pt x="64" y="14"/>
                    <a:pt x="61" y="15"/>
                  </a:cubicBezTo>
                  <a:cubicBezTo>
                    <a:pt x="60" y="15"/>
                    <a:pt x="59" y="15"/>
                    <a:pt x="58" y="15"/>
                  </a:cubicBezTo>
                  <a:cubicBezTo>
                    <a:pt x="57" y="16"/>
                    <a:pt x="55" y="17"/>
                    <a:pt x="54" y="18"/>
                  </a:cubicBezTo>
                  <a:cubicBezTo>
                    <a:pt x="52" y="19"/>
                    <a:pt x="50" y="20"/>
                    <a:pt x="48" y="22"/>
                  </a:cubicBezTo>
                  <a:cubicBezTo>
                    <a:pt x="46" y="23"/>
                    <a:pt x="45" y="24"/>
                    <a:pt x="43" y="25"/>
                  </a:cubicBezTo>
                  <a:cubicBezTo>
                    <a:pt x="43" y="26"/>
                    <a:pt x="42" y="25"/>
                    <a:pt x="42" y="26"/>
                  </a:cubicBezTo>
                  <a:cubicBezTo>
                    <a:pt x="42" y="27"/>
                    <a:pt x="43" y="28"/>
                    <a:pt x="43" y="29"/>
                  </a:cubicBezTo>
                  <a:cubicBezTo>
                    <a:pt x="45" y="30"/>
                    <a:pt x="46" y="32"/>
                    <a:pt x="47" y="34"/>
                  </a:cubicBezTo>
                  <a:cubicBezTo>
                    <a:pt x="49" y="37"/>
                    <a:pt x="51" y="39"/>
                    <a:pt x="52" y="42"/>
                  </a:cubicBezTo>
                  <a:cubicBezTo>
                    <a:pt x="53" y="44"/>
                    <a:pt x="54" y="46"/>
                    <a:pt x="56" y="49"/>
                  </a:cubicBezTo>
                  <a:cubicBezTo>
                    <a:pt x="57" y="51"/>
                    <a:pt x="57" y="52"/>
                    <a:pt x="58" y="54"/>
                  </a:cubicBezTo>
                  <a:cubicBezTo>
                    <a:pt x="60" y="56"/>
                    <a:pt x="61" y="58"/>
                    <a:pt x="62" y="60"/>
                  </a:cubicBezTo>
                  <a:cubicBezTo>
                    <a:pt x="63" y="63"/>
                    <a:pt x="65" y="65"/>
                    <a:pt x="66" y="68"/>
                  </a:cubicBezTo>
                  <a:cubicBezTo>
                    <a:pt x="66" y="69"/>
                    <a:pt x="67" y="69"/>
                    <a:pt x="67" y="70"/>
                  </a:cubicBezTo>
                  <a:cubicBezTo>
                    <a:pt x="68" y="72"/>
                    <a:pt x="70" y="74"/>
                    <a:pt x="71" y="77"/>
                  </a:cubicBezTo>
                  <a:cubicBezTo>
                    <a:pt x="72" y="78"/>
                    <a:pt x="72" y="80"/>
                    <a:pt x="73" y="81"/>
                  </a:cubicBezTo>
                  <a:cubicBezTo>
                    <a:pt x="74" y="83"/>
                    <a:pt x="75" y="84"/>
                    <a:pt x="76" y="86"/>
                  </a:cubicBezTo>
                  <a:cubicBezTo>
                    <a:pt x="77" y="87"/>
                    <a:pt x="78" y="88"/>
                    <a:pt x="79" y="89"/>
                  </a:cubicBezTo>
                  <a:cubicBezTo>
                    <a:pt x="80" y="88"/>
                    <a:pt x="80" y="88"/>
                    <a:pt x="81" y="87"/>
                  </a:cubicBezTo>
                  <a:cubicBezTo>
                    <a:pt x="82" y="85"/>
                    <a:pt x="82" y="84"/>
                    <a:pt x="83" y="82"/>
                  </a:cubicBezTo>
                  <a:cubicBezTo>
                    <a:pt x="84" y="80"/>
                    <a:pt x="85" y="78"/>
                    <a:pt x="86" y="77"/>
                  </a:cubicBezTo>
                  <a:cubicBezTo>
                    <a:pt x="87" y="75"/>
                    <a:pt x="88" y="74"/>
                    <a:pt x="90" y="73"/>
                  </a:cubicBezTo>
                  <a:cubicBezTo>
                    <a:pt x="90" y="73"/>
                    <a:pt x="90" y="72"/>
                    <a:pt x="91" y="72"/>
                  </a:cubicBezTo>
                  <a:cubicBezTo>
                    <a:pt x="92" y="72"/>
                    <a:pt x="94" y="72"/>
                    <a:pt x="96" y="72"/>
                  </a:cubicBezTo>
                  <a:cubicBezTo>
                    <a:pt x="96" y="72"/>
                    <a:pt x="96" y="72"/>
                    <a:pt x="96" y="73"/>
                  </a:cubicBezTo>
                  <a:close/>
                  <a:moveTo>
                    <a:pt x="107" y="89"/>
                  </a:moveTo>
                  <a:cubicBezTo>
                    <a:pt x="108" y="89"/>
                    <a:pt x="108" y="89"/>
                    <a:pt x="109" y="89"/>
                  </a:cubicBezTo>
                  <a:cubicBezTo>
                    <a:pt x="112" y="89"/>
                    <a:pt x="115" y="89"/>
                    <a:pt x="118" y="89"/>
                  </a:cubicBezTo>
                  <a:cubicBezTo>
                    <a:pt x="122" y="88"/>
                    <a:pt x="125" y="89"/>
                    <a:pt x="128" y="88"/>
                  </a:cubicBezTo>
                  <a:cubicBezTo>
                    <a:pt x="131" y="88"/>
                    <a:pt x="135" y="88"/>
                    <a:pt x="139" y="88"/>
                  </a:cubicBezTo>
                  <a:cubicBezTo>
                    <a:pt x="141" y="87"/>
                    <a:pt x="144" y="87"/>
                    <a:pt x="146" y="87"/>
                  </a:cubicBezTo>
                  <a:cubicBezTo>
                    <a:pt x="147" y="87"/>
                    <a:pt x="147" y="87"/>
                    <a:pt x="147" y="87"/>
                  </a:cubicBezTo>
                  <a:cubicBezTo>
                    <a:pt x="149" y="87"/>
                    <a:pt x="151" y="87"/>
                    <a:pt x="153" y="86"/>
                  </a:cubicBezTo>
                  <a:cubicBezTo>
                    <a:pt x="155" y="86"/>
                    <a:pt x="157" y="86"/>
                    <a:pt x="159" y="86"/>
                  </a:cubicBezTo>
                  <a:cubicBezTo>
                    <a:pt x="162" y="85"/>
                    <a:pt x="165" y="85"/>
                    <a:pt x="168" y="85"/>
                  </a:cubicBezTo>
                  <a:cubicBezTo>
                    <a:pt x="170" y="85"/>
                    <a:pt x="173" y="85"/>
                    <a:pt x="175" y="85"/>
                  </a:cubicBezTo>
                  <a:cubicBezTo>
                    <a:pt x="175" y="84"/>
                    <a:pt x="175" y="83"/>
                    <a:pt x="175" y="83"/>
                  </a:cubicBezTo>
                  <a:cubicBezTo>
                    <a:pt x="174" y="81"/>
                    <a:pt x="174" y="79"/>
                    <a:pt x="173" y="78"/>
                  </a:cubicBezTo>
                  <a:cubicBezTo>
                    <a:pt x="172" y="76"/>
                    <a:pt x="171" y="75"/>
                    <a:pt x="171" y="74"/>
                  </a:cubicBezTo>
                  <a:cubicBezTo>
                    <a:pt x="170" y="71"/>
                    <a:pt x="170" y="69"/>
                    <a:pt x="170" y="67"/>
                  </a:cubicBezTo>
                  <a:cubicBezTo>
                    <a:pt x="169" y="65"/>
                    <a:pt x="168" y="64"/>
                    <a:pt x="168" y="62"/>
                  </a:cubicBezTo>
                  <a:cubicBezTo>
                    <a:pt x="167" y="60"/>
                    <a:pt x="165" y="57"/>
                    <a:pt x="164" y="54"/>
                  </a:cubicBezTo>
                  <a:cubicBezTo>
                    <a:pt x="163" y="51"/>
                    <a:pt x="162" y="48"/>
                    <a:pt x="160" y="46"/>
                  </a:cubicBezTo>
                  <a:cubicBezTo>
                    <a:pt x="159" y="43"/>
                    <a:pt x="157" y="41"/>
                    <a:pt x="155" y="39"/>
                  </a:cubicBezTo>
                  <a:cubicBezTo>
                    <a:pt x="155" y="39"/>
                    <a:pt x="155" y="39"/>
                    <a:pt x="155" y="39"/>
                  </a:cubicBezTo>
                  <a:cubicBezTo>
                    <a:pt x="154" y="37"/>
                    <a:pt x="153" y="36"/>
                    <a:pt x="152" y="34"/>
                  </a:cubicBezTo>
                  <a:cubicBezTo>
                    <a:pt x="151" y="34"/>
                    <a:pt x="150" y="34"/>
                    <a:pt x="150" y="33"/>
                  </a:cubicBezTo>
                  <a:cubicBezTo>
                    <a:pt x="149" y="31"/>
                    <a:pt x="147" y="30"/>
                    <a:pt x="146" y="28"/>
                  </a:cubicBezTo>
                  <a:cubicBezTo>
                    <a:pt x="145" y="28"/>
                    <a:pt x="145" y="27"/>
                    <a:pt x="144" y="26"/>
                  </a:cubicBezTo>
                  <a:cubicBezTo>
                    <a:pt x="141" y="23"/>
                    <a:pt x="139" y="20"/>
                    <a:pt x="135" y="18"/>
                  </a:cubicBezTo>
                  <a:cubicBezTo>
                    <a:pt x="133" y="17"/>
                    <a:pt x="131" y="15"/>
                    <a:pt x="129" y="14"/>
                  </a:cubicBezTo>
                  <a:cubicBezTo>
                    <a:pt x="128" y="13"/>
                    <a:pt x="127" y="13"/>
                    <a:pt x="127" y="13"/>
                  </a:cubicBezTo>
                  <a:cubicBezTo>
                    <a:pt x="126" y="12"/>
                    <a:pt x="125" y="12"/>
                    <a:pt x="124" y="12"/>
                  </a:cubicBezTo>
                  <a:cubicBezTo>
                    <a:pt x="123" y="13"/>
                    <a:pt x="124" y="13"/>
                    <a:pt x="123" y="14"/>
                  </a:cubicBezTo>
                  <a:cubicBezTo>
                    <a:pt x="122" y="17"/>
                    <a:pt x="121" y="20"/>
                    <a:pt x="120" y="23"/>
                  </a:cubicBezTo>
                  <a:cubicBezTo>
                    <a:pt x="118" y="26"/>
                    <a:pt x="117" y="29"/>
                    <a:pt x="116" y="32"/>
                  </a:cubicBezTo>
                  <a:cubicBezTo>
                    <a:pt x="116" y="34"/>
                    <a:pt x="116" y="35"/>
                    <a:pt x="115" y="36"/>
                  </a:cubicBezTo>
                  <a:cubicBezTo>
                    <a:pt x="115" y="37"/>
                    <a:pt x="114" y="38"/>
                    <a:pt x="114" y="39"/>
                  </a:cubicBezTo>
                  <a:cubicBezTo>
                    <a:pt x="113" y="41"/>
                    <a:pt x="113" y="43"/>
                    <a:pt x="112" y="45"/>
                  </a:cubicBezTo>
                  <a:cubicBezTo>
                    <a:pt x="112" y="46"/>
                    <a:pt x="111" y="47"/>
                    <a:pt x="111" y="48"/>
                  </a:cubicBezTo>
                  <a:cubicBezTo>
                    <a:pt x="111" y="50"/>
                    <a:pt x="109" y="52"/>
                    <a:pt x="108" y="54"/>
                  </a:cubicBezTo>
                  <a:cubicBezTo>
                    <a:pt x="108" y="55"/>
                    <a:pt x="107" y="57"/>
                    <a:pt x="106" y="59"/>
                  </a:cubicBezTo>
                  <a:cubicBezTo>
                    <a:pt x="106" y="59"/>
                    <a:pt x="106" y="59"/>
                    <a:pt x="106" y="59"/>
                  </a:cubicBezTo>
                  <a:cubicBezTo>
                    <a:pt x="108" y="57"/>
                    <a:pt x="109" y="56"/>
                    <a:pt x="110" y="54"/>
                  </a:cubicBezTo>
                  <a:cubicBezTo>
                    <a:pt x="111" y="52"/>
                    <a:pt x="112" y="50"/>
                    <a:pt x="113" y="48"/>
                  </a:cubicBezTo>
                  <a:cubicBezTo>
                    <a:pt x="114" y="47"/>
                    <a:pt x="116" y="46"/>
                    <a:pt x="117" y="45"/>
                  </a:cubicBezTo>
                  <a:cubicBezTo>
                    <a:pt x="118" y="44"/>
                    <a:pt x="119" y="43"/>
                    <a:pt x="120" y="42"/>
                  </a:cubicBezTo>
                  <a:cubicBezTo>
                    <a:pt x="122" y="43"/>
                    <a:pt x="122" y="45"/>
                    <a:pt x="121" y="47"/>
                  </a:cubicBezTo>
                  <a:cubicBezTo>
                    <a:pt x="119" y="50"/>
                    <a:pt x="117" y="53"/>
                    <a:pt x="115" y="56"/>
                  </a:cubicBezTo>
                  <a:cubicBezTo>
                    <a:pt x="114" y="58"/>
                    <a:pt x="113" y="61"/>
                    <a:pt x="111" y="63"/>
                  </a:cubicBezTo>
                  <a:cubicBezTo>
                    <a:pt x="110" y="66"/>
                    <a:pt x="108" y="70"/>
                    <a:pt x="106" y="73"/>
                  </a:cubicBezTo>
                  <a:cubicBezTo>
                    <a:pt x="105" y="75"/>
                    <a:pt x="104" y="78"/>
                    <a:pt x="103" y="80"/>
                  </a:cubicBezTo>
                  <a:cubicBezTo>
                    <a:pt x="102" y="81"/>
                    <a:pt x="102" y="82"/>
                    <a:pt x="103" y="83"/>
                  </a:cubicBezTo>
                  <a:cubicBezTo>
                    <a:pt x="105" y="84"/>
                    <a:pt x="106" y="87"/>
                    <a:pt x="107" y="89"/>
                  </a:cubicBezTo>
                  <a:close/>
                  <a:moveTo>
                    <a:pt x="77" y="91"/>
                  </a:moveTo>
                  <a:cubicBezTo>
                    <a:pt x="77" y="90"/>
                    <a:pt x="77" y="90"/>
                    <a:pt x="77" y="90"/>
                  </a:cubicBezTo>
                  <a:cubicBezTo>
                    <a:pt x="76" y="88"/>
                    <a:pt x="75" y="87"/>
                    <a:pt x="74" y="86"/>
                  </a:cubicBezTo>
                  <a:cubicBezTo>
                    <a:pt x="73" y="85"/>
                    <a:pt x="73" y="85"/>
                    <a:pt x="72" y="84"/>
                  </a:cubicBezTo>
                  <a:cubicBezTo>
                    <a:pt x="71" y="82"/>
                    <a:pt x="71" y="81"/>
                    <a:pt x="70" y="79"/>
                  </a:cubicBezTo>
                  <a:cubicBezTo>
                    <a:pt x="69" y="77"/>
                    <a:pt x="68" y="74"/>
                    <a:pt x="66" y="72"/>
                  </a:cubicBezTo>
                  <a:cubicBezTo>
                    <a:pt x="64" y="70"/>
                    <a:pt x="64" y="67"/>
                    <a:pt x="62" y="65"/>
                  </a:cubicBezTo>
                  <a:cubicBezTo>
                    <a:pt x="61" y="63"/>
                    <a:pt x="61" y="60"/>
                    <a:pt x="58" y="58"/>
                  </a:cubicBezTo>
                  <a:cubicBezTo>
                    <a:pt x="58" y="58"/>
                    <a:pt x="58" y="58"/>
                    <a:pt x="58" y="58"/>
                  </a:cubicBezTo>
                  <a:cubicBezTo>
                    <a:pt x="57" y="55"/>
                    <a:pt x="55" y="52"/>
                    <a:pt x="53" y="49"/>
                  </a:cubicBezTo>
                  <a:cubicBezTo>
                    <a:pt x="51" y="46"/>
                    <a:pt x="50" y="43"/>
                    <a:pt x="48" y="40"/>
                  </a:cubicBezTo>
                  <a:cubicBezTo>
                    <a:pt x="48" y="39"/>
                    <a:pt x="47" y="38"/>
                    <a:pt x="47" y="38"/>
                  </a:cubicBezTo>
                  <a:cubicBezTo>
                    <a:pt x="46" y="36"/>
                    <a:pt x="45" y="35"/>
                    <a:pt x="44" y="33"/>
                  </a:cubicBezTo>
                  <a:cubicBezTo>
                    <a:pt x="43" y="32"/>
                    <a:pt x="42" y="31"/>
                    <a:pt x="42" y="30"/>
                  </a:cubicBezTo>
                  <a:cubicBezTo>
                    <a:pt x="41" y="29"/>
                    <a:pt x="40" y="28"/>
                    <a:pt x="39" y="28"/>
                  </a:cubicBezTo>
                  <a:cubicBezTo>
                    <a:pt x="37" y="30"/>
                    <a:pt x="35" y="32"/>
                    <a:pt x="34" y="34"/>
                  </a:cubicBezTo>
                  <a:cubicBezTo>
                    <a:pt x="32" y="37"/>
                    <a:pt x="30" y="40"/>
                    <a:pt x="28" y="43"/>
                  </a:cubicBezTo>
                  <a:cubicBezTo>
                    <a:pt x="27" y="45"/>
                    <a:pt x="26" y="47"/>
                    <a:pt x="25" y="48"/>
                  </a:cubicBezTo>
                  <a:cubicBezTo>
                    <a:pt x="25" y="49"/>
                    <a:pt x="25" y="50"/>
                    <a:pt x="25" y="51"/>
                  </a:cubicBezTo>
                  <a:cubicBezTo>
                    <a:pt x="24" y="52"/>
                    <a:pt x="23" y="54"/>
                    <a:pt x="23" y="56"/>
                  </a:cubicBezTo>
                  <a:cubicBezTo>
                    <a:pt x="23" y="56"/>
                    <a:pt x="23" y="57"/>
                    <a:pt x="22" y="57"/>
                  </a:cubicBezTo>
                  <a:cubicBezTo>
                    <a:pt x="22" y="57"/>
                    <a:pt x="22" y="58"/>
                    <a:pt x="22" y="58"/>
                  </a:cubicBezTo>
                  <a:cubicBezTo>
                    <a:pt x="21" y="59"/>
                    <a:pt x="21" y="60"/>
                    <a:pt x="20" y="62"/>
                  </a:cubicBezTo>
                  <a:cubicBezTo>
                    <a:pt x="20" y="63"/>
                    <a:pt x="20" y="64"/>
                    <a:pt x="20" y="65"/>
                  </a:cubicBezTo>
                  <a:cubicBezTo>
                    <a:pt x="20" y="66"/>
                    <a:pt x="20" y="67"/>
                    <a:pt x="19" y="69"/>
                  </a:cubicBezTo>
                  <a:cubicBezTo>
                    <a:pt x="18" y="70"/>
                    <a:pt x="18" y="72"/>
                    <a:pt x="18" y="74"/>
                  </a:cubicBezTo>
                  <a:cubicBezTo>
                    <a:pt x="18" y="75"/>
                    <a:pt x="18" y="75"/>
                    <a:pt x="18" y="75"/>
                  </a:cubicBezTo>
                  <a:cubicBezTo>
                    <a:pt x="17" y="76"/>
                    <a:pt x="17" y="77"/>
                    <a:pt x="17" y="78"/>
                  </a:cubicBezTo>
                  <a:cubicBezTo>
                    <a:pt x="17" y="79"/>
                    <a:pt x="17" y="79"/>
                    <a:pt x="17" y="79"/>
                  </a:cubicBezTo>
                  <a:cubicBezTo>
                    <a:pt x="17" y="81"/>
                    <a:pt x="16" y="82"/>
                    <a:pt x="16" y="84"/>
                  </a:cubicBezTo>
                  <a:cubicBezTo>
                    <a:pt x="16" y="86"/>
                    <a:pt x="16" y="89"/>
                    <a:pt x="15" y="92"/>
                  </a:cubicBezTo>
                  <a:cubicBezTo>
                    <a:pt x="15" y="92"/>
                    <a:pt x="15" y="93"/>
                    <a:pt x="15" y="94"/>
                  </a:cubicBezTo>
                  <a:cubicBezTo>
                    <a:pt x="15" y="94"/>
                    <a:pt x="16" y="94"/>
                    <a:pt x="16" y="94"/>
                  </a:cubicBezTo>
                  <a:cubicBezTo>
                    <a:pt x="19" y="94"/>
                    <a:pt x="22" y="93"/>
                    <a:pt x="24" y="93"/>
                  </a:cubicBezTo>
                  <a:cubicBezTo>
                    <a:pt x="28" y="93"/>
                    <a:pt x="33" y="94"/>
                    <a:pt x="37" y="93"/>
                  </a:cubicBezTo>
                  <a:cubicBezTo>
                    <a:pt x="39" y="92"/>
                    <a:pt x="42" y="92"/>
                    <a:pt x="45" y="92"/>
                  </a:cubicBezTo>
                  <a:cubicBezTo>
                    <a:pt x="47" y="92"/>
                    <a:pt x="49" y="92"/>
                    <a:pt x="51" y="91"/>
                  </a:cubicBezTo>
                  <a:cubicBezTo>
                    <a:pt x="53" y="91"/>
                    <a:pt x="56" y="91"/>
                    <a:pt x="58" y="91"/>
                  </a:cubicBezTo>
                  <a:cubicBezTo>
                    <a:pt x="64" y="91"/>
                    <a:pt x="70" y="91"/>
                    <a:pt x="77" y="91"/>
                  </a:cubicBezTo>
                  <a:close/>
                  <a:moveTo>
                    <a:pt x="183" y="86"/>
                  </a:moveTo>
                  <a:cubicBezTo>
                    <a:pt x="182" y="87"/>
                    <a:pt x="182" y="87"/>
                    <a:pt x="181" y="87"/>
                  </a:cubicBezTo>
                  <a:cubicBezTo>
                    <a:pt x="178" y="87"/>
                    <a:pt x="175" y="87"/>
                    <a:pt x="171" y="87"/>
                  </a:cubicBezTo>
                  <a:cubicBezTo>
                    <a:pt x="167" y="88"/>
                    <a:pt x="163" y="87"/>
                    <a:pt x="159" y="88"/>
                  </a:cubicBezTo>
                  <a:cubicBezTo>
                    <a:pt x="157" y="89"/>
                    <a:pt x="155" y="88"/>
                    <a:pt x="154" y="89"/>
                  </a:cubicBezTo>
                  <a:cubicBezTo>
                    <a:pt x="152" y="89"/>
                    <a:pt x="149" y="89"/>
                    <a:pt x="147" y="89"/>
                  </a:cubicBezTo>
                  <a:cubicBezTo>
                    <a:pt x="144" y="90"/>
                    <a:pt x="140" y="89"/>
                    <a:pt x="137" y="90"/>
                  </a:cubicBezTo>
                  <a:cubicBezTo>
                    <a:pt x="133" y="91"/>
                    <a:pt x="130" y="90"/>
                    <a:pt x="127" y="91"/>
                  </a:cubicBezTo>
                  <a:cubicBezTo>
                    <a:pt x="125" y="91"/>
                    <a:pt x="122" y="91"/>
                    <a:pt x="120" y="91"/>
                  </a:cubicBezTo>
                  <a:cubicBezTo>
                    <a:pt x="118" y="91"/>
                    <a:pt x="116" y="91"/>
                    <a:pt x="114" y="91"/>
                  </a:cubicBezTo>
                  <a:cubicBezTo>
                    <a:pt x="114" y="91"/>
                    <a:pt x="114" y="91"/>
                    <a:pt x="113" y="91"/>
                  </a:cubicBezTo>
                  <a:cubicBezTo>
                    <a:pt x="113" y="91"/>
                    <a:pt x="112" y="91"/>
                    <a:pt x="111" y="91"/>
                  </a:cubicBezTo>
                  <a:cubicBezTo>
                    <a:pt x="111" y="91"/>
                    <a:pt x="111" y="91"/>
                    <a:pt x="111" y="91"/>
                  </a:cubicBezTo>
                  <a:cubicBezTo>
                    <a:pt x="110" y="91"/>
                    <a:pt x="109" y="91"/>
                    <a:pt x="108" y="91"/>
                  </a:cubicBezTo>
                  <a:cubicBezTo>
                    <a:pt x="105" y="92"/>
                    <a:pt x="103" y="91"/>
                    <a:pt x="100" y="92"/>
                  </a:cubicBezTo>
                  <a:cubicBezTo>
                    <a:pt x="98" y="93"/>
                    <a:pt x="95" y="92"/>
                    <a:pt x="93" y="93"/>
                  </a:cubicBezTo>
                  <a:cubicBezTo>
                    <a:pt x="91" y="93"/>
                    <a:pt x="90" y="92"/>
                    <a:pt x="89" y="92"/>
                  </a:cubicBezTo>
                  <a:cubicBezTo>
                    <a:pt x="87" y="92"/>
                    <a:pt x="85" y="92"/>
                    <a:pt x="83" y="92"/>
                  </a:cubicBezTo>
                  <a:cubicBezTo>
                    <a:pt x="82" y="92"/>
                    <a:pt x="81" y="92"/>
                    <a:pt x="81" y="93"/>
                  </a:cubicBezTo>
                  <a:cubicBezTo>
                    <a:pt x="80" y="93"/>
                    <a:pt x="79" y="94"/>
                    <a:pt x="79" y="93"/>
                  </a:cubicBezTo>
                  <a:cubicBezTo>
                    <a:pt x="78" y="92"/>
                    <a:pt x="76" y="92"/>
                    <a:pt x="75" y="92"/>
                  </a:cubicBezTo>
                  <a:cubicBezTo>
                    <a:pt x="73" y="93"/>
                    <a:pt x="71" y="93"/>
                    <a:pt x="69" y="92"/>
                  </a:cubicBezTo>
                  <a:cubicBezTo>
                    <a:pt x="69" y="92"/>
                    <a:pt x="69" y="92"/>
                    <a:pt x="69" y="92"/>
                  </a:cubicBezTo>
                  <a:cubicBezTo>
                    <a:pt x="68" y="92"/>
                    <a:pt x="67" y="93"/>
                    <a:pt x="67" y="93"/>
                  </a:cubicBezTo>
                  <a:cubicBezTo>
                    <a:pt x="66" y="92"/>
                    <a:pt x="65" y="92"/>
                    <a:pt x="64" y="93"/>
                  </a:cubicBezTo>
                  <a:cubicBezTo>
                    <a:pt x="61" y="93"/>
                    <a:pt x="58" y="92"/>
                    <a:pt x="56" y="93"/>
                  </a:cubicBezTo>
                  <a:cubicBezTo>
                    <a:pt x="54" y="94"/>
                    <a:pt x="52" y="93"/>
                    <a:pt x="50" y="94"/>
                  </a:cubicBezTo>
                  <a:cubicBezTo>
                    <a:pt x="47" y="94"/>
                    <a:pt x="44" y="94"/>
                    <a:pt x="41" y="94"/>
                  </a:cubicBezTo>
                  <a:cubicBezTo>
                    <a:pt x="39" y="95"/>
                    <a:pt x="38" y="95"/>
                    <a:pt x="36" y="95"/>
                  </a:cubicBezTo>
                  <a:cubicBezTo>
                    <a:pt x="35" y="94"/>
                    <a:pt x="33" y="95"/>
                    <a:pt x="32" y="95"/>
                  </a:cubicBezTo>
                  <a:cubicBezTo>
                    <a:pt x="30" y="94"/>
                    <a:pt x="29" y="95"/>
                    <a:pt x="28" y="95"/>
                  </a:cubicBezTo>
                  <a:cubicBezTo>
                    <a:pt x="25" y="95"/>
                    <a:pt x="22" y="95"/>
                    <a:pt x="19" y="96"/>
                  </a:cubicBezTo>
                  <a:cubicBezTo>
                    <a:pt x="17" y="96"/>
                    <a:pt x="15" y="96"/>
                    <a:pt x="13" y="96"/>
                  </a:cubicBezTo>
                  <a:cubicBezTo>
                    <a:pt x="11" y="97"/>
                    <a:pt x="8" y="96"/>
                    <a:pt x="6" y="96"/>
                  </a:cubicBezTo>
                  <a:cubicBezTo>
                    <a:pt x="6" y="96"/>
                    <a:pt x="5" y="96"/>
                    <a:pt x="4" y="96"/>
                  </a:cubicBezTo>
                  <a:cubicBezTo>
                    <a:pt x="4" y="96"/>
                    <a:pt x="4" y="97"/>
                    <a:pt x="4" y="97"/>
                  </a:cubicBezTo>
                  <a:cubicBezTo>
                    <a:pt x="4" y="99"/>
                    <a:pt x="3" y="101"/>
                    <a:pt x="4" y="102"/>
                  </a:cubicBezTo>
                  <a:cubicBezTo>
                    <a:pt x="4" y="104"/>
                    <a:pt x="4" y="105"/>
                    <a:pt x="4" y="106"/>
                  </a:cubicBezTo>
                  <a:cubicBezTo>
                    <a:pt x="5" y="106"/>
                    <a:pt x="7" y="106"/>
                    <a:pt x="8" y="105"/>
                  </a:cubicBezTo>
                  <a:cubicBezTo>
                    <a:pt x="11" y="105"/>
                    <a:pt x="13" y="105"/>
                    <a:pt x="16" y="105"/>
                  </a:cubicBezTo>
                  <a:cubicBezTo>
                    <a:pt x="18" y="105"/>
                    <a:pt x="20" y="105"/>
                    <a:pt x="22" y="104"/>
                  </a:cubicBezTo>
                  <a:cubicBezTo>
                    <a:pt x="25" y="104"/>
                    <a:pt x="27" y="104"/>
                    <a:pt x="30" y="104"/>
                  </a:cubicBezTo>
                  <a:cubicBezTo>
                    <a:pt x="34" y="103"/>
                    <a:pt x="38" y="104"/>
                    <a:pt x="42" y="103"/>
                  </a:cubicBezTo>
                  <a:cubicBezTo>
                    <a:pt x="45" y="102"/>
                    <a:pt x="47" y="103"/>
                    <a:pt x="50" y="102"/>
                  </a:cubicBezTo>
                  <a:cubicBezTo>
                    <a:pt x="55" y="102"/>
                    <a:pt x="60" y="102"/>
                    <a:pt x="65" y="102"/>
                  </a:cubicBezTo>
                  <a:cubicBezTo>
                    <a:pt x="69" y="101"/>
                    <a:pt x="73" y="102"/>
                    <a:pt x="77" y="101"/>
                  </a:cubicBezTo>
                  <a:cubicBezTo>
                    <a:pt x="81" y="100"/>
                    <a:pt x="85" y="101"/>
                    <a:pt x="89" y="100"/>
                  </a:cubicBezTo>
                  <a:cubicBezTo>
                    <a:pt x="92" y="100"/>
                    <a:pt x="95" y="100"/>
                    <a:pt x="97" y="100"/>
                  </a:cubicBezTo>
                  <a:cubicBezTo>
                    <a:pt x="101" y="99"/>
                    <a:pt x="105" y="99"/>
                    <a:pt x="109" y="99"/>
                  </a:cubicBezTo>
                  <a:cubicBezTo>
                    <a:pt x="119" y="99"/>
                    <a:pt x="130" y="99"/>
                    <a:pt x="141" y="99"/>
                  </a:cubicBezTo>
                  <a:cubicBezTo>
                    <a:pt x="144" y="99"/>
                    <a:pt x="148" y="99"/>
                    <a:pt x="151" y="98"/>
                  </a:cubicBezTo>
                  <a:cubicBezTo>
                    <a:pt x="155" y="98"/>
                    <a:pt x="160" y="98"/>
                    <a:pt x="164" y="98"/>
                  </a:cubicBezTo>
                  <a:cubicBezTo>
                    <a:pt x="171" y="97"/>
                    <a:pt x="177" y="98"/>
                    <a:pt x="184" y="97"/>
                  </a:cubicBezTo>
                  <a:cubicBezTo>
                    <a:pt x="184" y="96"/>
                    <a:pt x="184" y="95"/>
                    <a:pt x="184" y="94"/>
                  </a:cubicBezTo>
                  <a:cubicBezTo>
                    <a:pt x="184" y="93"/>
                    <a:pt x="183" y="92"/>
                    <a:pt x="184" y="91"/>
                  </a:cubicBezTo>
                  <a:cubicBezTo>
                    <a:pt x="185" y="90"/>
                    <a:pt x="184" y="89"/>
                    <a:pt x="183" y="88"/>
                  </a:cubicBezTo>
                  <a:cubicBezTo>
                    <a:pt x="183" y="87"/>
                    <a:pt x="183" y="87"/>
                    <a:pt x="183" y="86"/>
                  </a:cubicBezTo>
                  <a:close/>
                  <a:moveTo>
                    <a:pt x="181" y="84"/>
                  </a:moveTo>
                  <a:cubicBezTo>
                    <a:pt x="181" y="83"/>
                    <a:pt x="181" y="81"/>
                    <a:pt x="180" y="80"/>
                  </a:cubicBezTo>
                  <a:cubicBezTo>
                    <a:pt x="180" y="79"/>
                    <a:pt x="180" y="79"/>
                    <a:pt x="179" y="78"/>
                  </a:cubicBezTo>
                  <a:cubicBezTo>
                    <a:pt x="179" y="76"/>
                    <a:pt x="178" y="73"/>
                    <a:pt x="177" y="71"/>
                  </a:cubicBezTo>
                  <a:cubicBezTo>
                    <a:pt x="177" y="70"/>
                    <a:pt x="177" y="69"/>
                    <a:pt x="176" y="68"/>
                  </a:cubicBezTo>
                  <a:cubicBezTo>
                    <a:pt x="176" y="66"/>
                    <a:pt x="175" y="65"/>
                    <a:pt x="175" y="63"/>
                  </a:cubicBezTo>
                  <a:cubicBezTo>
                    <a:pt x="174" y="61"/>
                    <a:pt x="174" y="59"/>
                    <a:pt x="173" y="58"/>
                  </a:cubicBezTo>
                  <a:cubicBezTo>
                    <a:pt x="173" y="56"/>
                    <a:pt x="172" y="55"/>
                    <a:pt x="172" y="53"/>
                  </a:cubicBezTo>
                  <a:cubicBezTo>
                    <a:pt x="171" y="50"/>
                    <a:pt x="168" y="47"/>
                    <a:pt x="167" y="45"/>
                  </a:cubicBezTo>
                  <a:cubicBezTo>
                    <a:pt x="166" y="44"/>
                    <a:pt x="166" y="44"/>
                    <a:pt x="166" y="43"/>
                  </a:cubicBezTo>
                  <a:cubicBezTo>
                    <a:pt x="165" y="41"/>
                    <a:pt x="164" y="39"/>
                    <a:pt x="162" y="38"/>
                  </a:cubicBezTo>
                  <a:cubicBezTo>
                    <a:pt x="161" y="36"/>
                    <a:pt x="159" y="34"/>
                    <a:pt x="157" y="33"/>
                  </a:cubicBezTo>
                  <a:cubicBezTo>
                    <a:pt x="156" y="31"/>
                    <a:pt x="156" y="29"/>
                    <a:pt x="155" y="28"/>
                  </a:cubicBezTo>
                  <a:cubicBezTo>
                    <a:pt x="153" y="26"/>
                    <a:pt x="151" y="24"/>
                    <a:pt x="149" y="22"/>
                  </a:cubicBezTo>
                  <a:cubicBezTo>
                    <a:pt x="149" y="22"/>
                    <a:pt x="149" y="21"/>
                    <a:pt x="148" y="21"/>
                  </a:cubicBezTo>
                  <a:cubicBezTo>
                    <a:pt x="145" y="19"/>
                    <a:pt x="143" y="17"/>
                    <a:pt x="140" y="15"/>
                  </a:cubicBezTo>
                  <a:cubicBezTo>
                    <a:pt x="138" y="14"/>
                    <a:pt x="135" y="12"/>
                    <a:pt x="133" y="11"/>
                  </a:cubicBezTo>
                  <a:cubicBezTo>
                    <a:pt x="130" y="9"/>
                    <a:pt x="127" y="9"/>
                    <a:pt x="125" y="7"/>
                  </a:cubicBezTo>
                  <a:cubicBezTo>
                    <a:pt x="125" y="7"/>
                    <a:pt x="124" y="6"/>
                    <a:pt x="123" y="6"/>
                  </a:cubicBezTo>
                  <a:cubicBezTo>
                    <a:pt x="122" y="6"/>
                    <a:pt x="120" y="5"/>
                    <a:pt x="118" y="5"/>
                  </a:cubicBezTo>
                  <a:cubicBezTo>
                    <a:pt x="116" y="4"/>
                    <a:pt x="114" y="3"/>
                    <a:pt x="112" y="3"/>
                  </a:cubicBezTo>
                  <a:cubicBezTo>
                    <a:pt x="110" y="3"/>
                    <a:pt x="107" y="2"/>
                    <a:pt x="105" y="2"/>
                  </a:cubicBezTo>
                  <a:cubicBezTo>
                    <a:pt x="104" y="2"/>
                    <a:pt x="102" y="3"/>
                    <a:pt x="101" y="2"/>
                  </a:cubicBezTo>
                  <a:cubicBezTo>
                    <a:pt x="101" y="2"/>
                    <a:pt x="100" y="2"/>
                    <a:pt x="100" y="2"/>
                  </a:cubicBezTo>
                  <a:cubicBezTo>
                    <a:pt x="98" y="3"/>
                    <a:pt x="96" y="4"/>
                    <a:pt x="93" y="3"/>
                  </a:cubicBezTo>
                  <a:cubicBezTo>
                    <a:pt x="92" y="3"/>
                    <a:pt x="91" y="3"/>
                    <a:pt x="90" y="4"/>
                  </a:cubicBezTo>
                  <a:cubicBezTo>
                    <a:pt x="87" y="4"/>
                    <a:pt x="85" y="4"/>
                    <a:pt x="82" y="5"/>
                  </a:cubicBezTo>
                  <a:cubicBezTo>
                    <a:pt x="80" y="5"/>
                    <a:pt x="78" y="6"/>
                    <a:pt x="76" y="6"/>
                  </a:cubicBezTo>
                  <a:cubicBezTo>
                    <a:pt x="74" y="6"/>
                    <a:pt x="72" y="7"/>
                    <a:pt x="69" y="7"/>
                  </a:cubicBezTo>
                  <a:cubicBezTo>
                    <a:pt x="69" y="7"/>
                    <a:pt x="69" y="7"/>
                    <a:pt x="68" y="7"/>
                  </a:cubicBezTo>
                  <a:cubicBezTo>
                    <a:pt x="66" y="7"/>
                    <a:pt x="64" y="8"/>
                    <a:pt x="62" y="8"/>
                  </a:cubicBezTo>
                  <a:cubicBezTo>
                    <a:pt x="61" y="8"/>
                    <a:pt x="60" y="8"/>
                    <a:pt x="58" y="9"/>
                  </a:cubicBezTo>
                  <a:cubicBezTo>
                    <a:pt x="57" y="9"/>
                    <a:pt x="57" y="10"/>
                    <a:pt x="56" y="10"/>
                  </a:cubicBezTo>
                  <a:cubicBezTo>
                    <a:pt x="54" y="11"/>
                    <a:pt x="53" y="11"/>
                    <a:pt x="52" y="12"/>
                  </a:cubicBezTo>
                  <a:cubicBezTo>
                    <a:pt x="50" y="14"/>
                    <a:pt x="47" y="14"/>
                    <a:pt x="45" y="16"/>
                  </a:cubicBezTo>
                  <a:cubicBezTo>
                    <a:pt x="42" y="17"/>
                    <a:pt x="39" y="19"/>
                    <a:pt x="36" y="21"/>
                  </a:cubicBezTo>
                  <a:cubicBezTo>
                    <a:pt x="34" y="22"/>
                    <a:pt x="32" y="24"/>
                    <a:pt x="30" y="26"/>
                  </a:cubicBezTo>
                  <a:cubicBezTo>
                    <a:pt x="30" y="26"/>
                    <a:pt x="29" y="26"/>
                    <a:pt x="29" y="27"/>
                  </a:cubicBezTo>
                  <a:cubicBezTo>
                    <a:pt x="28" y="30"/>
                    <a:pt x="26" y="31"/>
                    <a:pt x="25" y="34"/>
                  </a:cubicBezTo>
                  <a:cubicBezTo>
                    <a:pt x="25" y="35"/>
                    <a:pt x="23" y="35"/>
                    <a:pt x="25" y="37"/>
                  </a:cubicBezTo>
                  <a:cubicBezTo>
                    <a:pt x="25" y="37"/>
                    <a:pt x="25" y="37"/>
                    <a:pt x="25" y="38"/>
                  </a:cubicBezTo>
                  <a:cubicBezTo>
                    <a:pt x="24" y="39"/>
                    <a:pt x="23" y="41"/>
                    <a:pt x="23" y="43"/>
                  </a:cubicBezTo>
                  <a:cubicBezTo>
                    <a:pt x="23" y="44"/>
                    <a:pt x="23" y="44"/>
                    <a:pt x="22" y="45"/>
                  </a:cubicBezTo>
                  <a:cubicBezTo>
                    <a:pt x="22" y="46"/>
                    <a:pt x="22" y="48"/>
                    <a:pt x="21" y="49"/>
                  </a:cubicBezTo>
                  <a:cubicBezTo>
                    <a:pt x="21" y="51"/>
                    <a:pt x="20" y="53"/>
                    <a:pt x="19" y="54"/>
                  </a:cubicBezTo>
                  <a:cubicBezTo>
                    <a:pt x="18" y="57"/>
                    <a:pt x="17" y="59"/>
                    <a:pt x="17" y="61"/>
                  </a:cubicBezTo>
                  <a:cubicBezTo>
                    <a:pt x="16" y="62"/>
                    <a:pt x="16" y="64"/>
                    <a:pt x="16" y="65"/>
                  </a:cubicBezTo>
                  <a:cubicBezTo>
                    <a:pt x="16" y="66"/>
                    <a:pt x="15" y="68"/>
                    <a:pt x="15" y="69"/>
                  </a:cubicBezTo>
                  <a:cubicBezTo>
                    <a:pt x="14" y="71"/>
                    <a:pt x="14" y="73"/>
                    <a:pt x="13" y="75"/>
                  </a:cubicBezTo>
                  <a:cubicBezTo>
                    <a:pt x="13" y="77"/>
                    <a:pt x="12" y="79"/>
                    <a:pt x="12" y="81"/>
                  </a:cubicBezTo>
                  <a:cubicBezTo>
                    <a:pt x="12" y="83"/>
                    <a:pt x="12" y="85"/>
                    <a:pt x="12" y="87"/>
                  </a:cubicBezTo>
                  <a:cubicBezTo>
                    <a:pt x="12" y="89"/>
                    <a:pt x="12" y="90"/>
                    <a:pt x="11" y="92"/>
                  </a:cubicBezTo>
                  <a:cubicBezTo>
                    <a:pt x="11" y="92"/>
                    <a:pt x="11" y="93"/>
                    <a:pt x="11" y="94"/>
                  </a:cubicBezTo>
                  <a:cubicBezTo>
                    <a:pt x="12" y="94"/>
                    <a:pt x="12" y="94"/>
                    <a:pt x="12" y="94"/>
                  </a:cubicBezTo>
                  <a:cubicBezTo>
                    <a:pt x="12" y="92"/>
                    <a:pt x="13" y="91"/>
                    <a:pt x="13" y="90"/>
                  </a:cubicBezTo>
                  <a:cubicBezTo>
                    <a:pt x="14" y="87"/>
                    <a:pt x="14" y="85"/>
                    <a:pt x="14" y="82"/>
                  </a:cubicBezTo>
                  <a:cubicBezTo>
                    <a:pt x="14" y="80"/>
                    <a:pt x="14" y="78"/>
                    <a:pt x="15" y="76"/>
                  </a:cubicBezTo>
                  <a:cubicBezTo>
                    <a:pt x="15" y="75"/>
                    <a:pt x="15" y="74"/>
                    <a:pt x="15" y="73"/>
                  </a:cubicBezTo>
                  <a:cubicBezTo>
                    <a:pt x="16" y="71"/>
                    <a:pt x="16" y="70"/>
                    <a:pt x="17" y="68"/>
                  </a:cubicBezTo>
                  <a:cubicBezTo>
                    <a:pt x="17" y="66"/>
                    <a:pt x="17" y="64"/>
                    <a:pt x="18" y="62"/>
                  </a:cubicBezTo>
                  <a:cubicBezTo>
                    <a:pt x="18" y="62"/>
                    <a:pt x="18" y="61"/>
                    <a:pt x="18" y="61"/>
                  </a:cubicBezTo>
                  <a:cubicBezTo>
                    <a:pt x="19" y="60"/>
                    <a:pt x="19" y="58"/>
                    <a:pt x="20" y="57"/>
                  </a:cubicBezTo>
                  <a:cubicBezTo>
                    <a:pt x="20" y="56"/>
                    <a:pt x="21" y="55"/>
                    <a:pt x="21" y="54"/>
                  </a:cubicBezTo>
                  <a:cubicBezTo>
                    <a:pt x="22" y="52"/>
                    <a:pt x="22" y="50"/>
                    <a:pt x="23" y="48"/>
                  </a:cubicBezTo>
                  <a:cubicBezTo>
                    <a:pt x="23" y="47"/>
                    <a:pt x="24" y="47"/>
                    <a:pt x="24" y="46"/>
                  </a:cubicBezTo>
                  <a:cubicBezTo>
                    <a:pt x="25" y="44"/>
                    <a:pt x="26" y="43"/>
                    <a:pt x="27" y="42"/>
                  </a:cubicBezTo>
                  <a:cubicBezTo>
                    <a:pt x="28" y="40"/>
                    <a:pt x="29" y="39"/>
                    <a:pt x="29" y="38"/>
                  </a:cubicBezTo>
                  <a:cubicBezTo>
                    <a:pt x="31" y="36"/>
                    <a:pt x="32" y="33"/>
                    <a:pt x="33" y="31"/>
                  </a:cubicBezTo>
                  <a:cubicBezTo>
                    <a:pt x="35" y="28"/>
                    <a:pt x="38" y="26"/>
                    <a:pt x="40" y="24"/>
                  </a:cubicBezTo>
                  <a:cubicBezTo>
                    <a:pt x="41" y="24"/>
                    <a:pt x="42" y="23"/>
                    <a:pt x="43" y="22"/>
                  </a:cubicBezTo>
                  <a:cubicBezTo>
                    <a:pt x="44" y="22"/>
                    <a:pt x="45" y="21"/>
                    <a:pt x="46" y="20"/>
                  </a:cubicBezTo>
                  <a:cubicBezTo>
                    <a:pt x="48" y="19"/>
                    <a:pt x="51" y="17"/>
                    <a:pt x="53" y="16"/>
                  </a:cubicBezTo>
                  <a:cubicBezTo>
                    <a:pt x="54" y="15"/>
                    <a:pt x="55" y="14"/>
                    <a:pt x="56" y="14"/>
                  </a:cubicBezTo>
                  <a:cubicBezTo>
                    <a:pt x="57" y="13"/>
                    <a:pt x="59" y="13"/>
                    <a:pt x="61" y="12"/>
                  </a:cubicBezTo>
                  <a:cubicBezTo>
                    <a:pt x="64" y="11"/>
                    <a:pt x="66" y="11"/>
                    <a:pt x="69" y="10"/>
                  </a:cubicBezTo>
                  <a:cubicBezTo>
                    <a:pt x="71" y="9"/>
                    <a:pt x="74" y="9"/>
                    <a:pt x="76" y="9"/>
                  </a:cubicBezTo>
                  <a:cubicBezTo>
                    <a:pt x="78" y="8"/>
                    <a:pt x="80" y="8"/>
                    <a:pt x="81" y="8"/>
                  </a:cubicBezTo>
                  <a:cubicBezTo>
                    <a:pt x="85" y="8"/>
                    <a:pt x="89" y="8"/>
                    <a:pt x="93" y="7"/>
                  </a:cubicBezTo>
                  <a:cubicBezTo>
                    <a:pt x="96" y="6"/>
                    <a:pt x="100" y="6"/>
                    <a:pt x="103" y="6"/>
                  </a:cubicBezTo>
                  <a:cubicBezTo>
                    <a:pt x="107" y="6"/>
                    <a:pt x="110" y="7"/>
                    <a:pt x="114" y="7"/>
                  </a:cubicBezTo>
                  <a:cubicBezTo>
                    <a:pt x="115" y="7"/>
                    <a:pt x="116" y="7"/>
                    <a:pt x="117" y="8"/>
                  </a:cubicBezTo>
                  <a:cubicBezTo>
                    <a:pt x="117" y="8"/>
                    <a:pt x="118" y="8"/>
                    <a:pt x="118" y="8"/>
                  </a:cubicBezTo>
                  <a:cubicBezTo>
                    <a:pt x="121" y="8"/>
                    <a:pt x="123" y="9"/>
                    <a:pt x="125" y="10"/>
                  </a:cubicBezTo>
                  <a:cubicBezTo>
                    <a:pt x="127" y="10"/>
                    <a:pt x="128" y="11"/>
                    <a:pt x="129" y="12"/>
                  </a:cubicBezTo>
                  <a:cubicBezTo>
                    <a:pt x="131" y="13"/>
                    <a:pt x="132" y="14"/>
                    <a:pt x="134" y="15"/>
                  </a:cubicBezTo>
                  <a:cubicBezTo>
                    <a:pt x="135" y="16"/>
                    <a:pt x="137" y="16"/>
                    <a:pt x="139" y="18"/>
                  </a:cubicBezTo>
                  <a:cubicBezTo>
                    <a:pt x="142" y="21"/>
                    <a:pt x="146" y="26"/>
                    <a:pt x="149" y="29"/>
                  </a:cubicBezTo>
                  <a:cubicBezTo>
                    <a:pt x="153" y="33"/>
                    <a:pt x="156" y="36"/>
                    <a:pt x="159" y="40"/>
                  </a:cubicBezTo>
                  <a:cubicBezTo>
                    <a:pt x="160" y="41"/>
                    <a:pt x="160" y="42"/>
                    <a:pt x="161" y="42"/>
                  </a:cubicBezTo>
                  <a:cubicBezTo>
                    <a:pt x="161" y="45"/>
                    <a:pt x="163" y="47"/>
                    <a:pt x="164" y="50"/>
                  </a:cubicBezTo>
                  <a:cubicBezTo>
                    <a:pt x="165" y="52"/>
                    <a:pt x="166" y="54"/>
                    <a:pt x="167" y="56"/>
                  </a:cubicBezTo>
                  <a:cubicBezTo>
                    <a:pt x="168" y="58"/>
                    <a:pt x="169" y="61"/>
                    <a:pt x="170" y="63"/>
                  </a:cubicBezTo>
                  <a:cubicBezTo>
                    <a:pt x="171" y="64"/>
                    <a:pt x="171" y="65"/>
                    <a:pt x="171" y="66"/>
                  </a:cubicBezTo>
                  <a:cubicBezTo>
                    <a:pt x="172" y="68"/>
                    <a:pt x="172" y="69"/>
                    <a:pt x="172" y="70"/>
                  </a:cubicBezTo>
                  <a:cubicBezTo>
                    <a:pt x="172" y="71"/>
                    <a:pt x="173" y="73"/>
                    <a:pt x="173" y="74"/>
                  </a:cubicBezTo>
                  <a:cubicBezTo>
                    <a:pt x="174" y="75"/>
                    <a:pt x="174" y="76"/>
                    <a:pt x="175" y="77"/>
                  </a:cubicBezTo>
                  <a:cubicBezTo>
                    <a:pt x="176" y="80"/>
                    <a:pt x="176" y="83"/>
                    <a:pt x="179" y="85"/>
                  </a:cubicBezTo>
                  <a:cubicBezTo>
                    <a:pt x="179" y="84"/>
                    <a:pt x="180" y="84"/>
                    <a:pt x="181" y="84"/>
                  </a:cubicBezTo>
                  <a:close/>
                  <a:moveTo>
                    <a:pt x="101" y="78"/>
                  </a:moveTo>
                  <a:cubicBezTo>
                    <a:pt x="106" y="69"/>
                    <a:pt x="110" y="59"/>
                    <a:pt x="116" y="50"/>
                  </a:cubicBezTo>
                  <a:cubicBezTo>
                    <a:pt x="116" y="50"/>
                    <a:pt x="115" y="50"/>
                    <a:pt x="115" y="50"/>
                  </a:cubicBezTo>
                  <a:cubicBezTo>
                    <a:pt x="115" y="51"/>
                    <a:pt x="114" y="52"/>
                    <a:pt x="113" y="53"/>
                  </a:cubicBezTo>
                  <a:cubicBezTo>
                    <a:pt x="112" y="55"/>
                    <a:pt x="112" y="56"/>
                    <a:pt x="111" y="57"/>
                  </a:cubicBezTo>
                  <a:cubicBezTo>
                    <a:pt x="110" y="58"/>
                    <a:pt x="109" y="60"/>
                    <a:pt x="107" y="61"/>
                  </a:cubicBezTo>
                  <a:cubicBezTo>
                    <a:pt x="106" y="63"/>
                    <a:pt x="104" y="65"/>
                    <a:pt x="103" y="67"/>
                  </a:cubicBezTo>
                  <a:cubicBezTo>
                    <a:pt x="102" y="69"/>
                    <a:pt x="101" y="71"/>
                    <a:pt x="100" y="73"/>
                  </a:cubicBezTo>
                  <a:cubicBezTo>
                    <a:pt x="99" y="74"/>
                    <a:pt x="99" y="74"/>
                    <a:pt x="99" y="75"/>
                  </a:cubicBezTo>
                  <a:cubicBezTo>
                    <a:pt x="99" y="76"/>
                    <a:pt x="100" y="77"/>
                    <a:pt x="101"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1" name="Freeform 262"/>
            <p:cNvSpPr>
              <a:spLocks/>
            </p:cNvSpPr>
            <p:nvPr/>
          </p:nvSpPr>
          <p:spPr bwMode="auto">
            <a:xfrm>
              <a:off x="6119813" y="3849688"/>
              <a:ext cx="26988" cy="58738"/>
            </a:xfrm>
            <a:custGeom>
              <a:avLst/>
              <a:gdLst>
                <a:gd name="T0" fmla="*/ 3 w 7"/>
                <a:gd name="T1" fmla="*/ 8 h 15"/>
                <a:gd name="T2" fmla="*/ 3 w 7"/>
                <a:gd name="T3" fmla="*/ 5 h 15"/>
                <a:gd name="T4" fmla="*/ 4 w 7"/>
                <a:gd name="T5" fmla="*/ 5 h 15"/>
                <a:gd name="T6" fmla="*/ 6 w 7"/>
                <a:gd name="T7" fmla="*/ 6 h 15"/>
                <a:gd name="T8" fmla="*/ 7 w 7"/>
                <a:gd name="T9" fmla="*/ 9 h 15"/>
                <a:gd name="T10" fmla="*/ 6 w 7"/>
                <a:gd name="T11" fmla="*/ 13 h 15"/>
                <a:gd name="T12" fmla="*/ 4 w 7"/>
                <a:gd name="T13" fmla="*/ 15 h 15"/>
                <a:gd name="T14" fmla="*/ 2 w 7"/>
                <a:gd name="T15" fmla="*/ 14 h 15"/>
                <a:gd name="T16" fmla="*/ 1 w 7"/>
                <a:gd name="T17" fmla="*/ 10 h 15"/>
                <a:gd name="T18" fmla="*/ 0 w 7"/>
                <a:gd name="T19" fmla="*/ 7 h 15"/>
                <a:gd name="T20" fmla="*/ 0 w 7"/>
                <a:gd name="T21" fmla="*/ 7 h 15"/>
                <a:gd name="T22" fmla="*/ 1 w 7"/>
                <a:gd name="T23" fmla="*/ 1 h 15"/>
                <a:gd name="T24" fmla="*/ 3 w 7"/>
                <a:gd name="T25" fmla="*/ 0 h 15"/>
                <a:gd name="T26" fmla="*/ 2 w 7"/>
                <a:gd name="T27" fmla="*/ 3 h 15"/>
                <a:gd name="T28" fmla="*/ 2 w 7"/>
                <a:gd name="T29" fmla="*/ 8 h 15"/>
                <a:gd name="T30" fmla="*/ 3 w 7"/>
                <a:gd name="T31" fmla="*/ 8 h 15"/>
                <a:gd name="T32" fmla="*/ 3 w 7"/>
                <a:gd name="T33" fmla="*/ 12 h 15"/>
                <a:gd name="T34" fmla="*/ 4 w 7"/>
                <a:gd name="T35" fmla="*/ 9 h 15"/>
                <a:gd name="T36" fmla="*/ 3 w 7"/>
                <a:gd name="T37"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5">
                  <a:moveTo>
                    <a:pt x="3" y="8"/>
                  </a:moveTo>
                  <a:cubicBezTo>
                    <a:pt x="3" y="7"/>
                    <a:pt x="3" y="6"/>
                    <a:pt x="3" y="5"/>
                  </a:cubicBezTo>
                  <a:cubicBezTo>
                    <a:pt x="3" y="5"/>
                    <a:pt x="4" y="5"/>
                    <a:pt x="4" y="5"/>
                  </a:cubicBezTo>
                  <a:cubicBezTo>
                    <a:pt x="4" y="6"/>
                    <a:pt x="5" y="6"/>
                    <a:pt x="6" y="6"/>
                  </a:cubicBezTo>
                  <a:cubicBezTo>
                    <a:pt x="7" y="7"/>
                    <a:pt x="7" y="8"/>
                    <a:pt x="7" y="9"/>
                  </a:cubicBezTo>
                  <a:cubicBezTo>
                    <a:pt x="7" y="10"/>
                    <a:pt x="6" y="12"/>
                    <a:pt x="6" y="13"/>
                  </a:cubicBezTo>
                  <a:cubicBezTo>
                    <a:pt x="5" y="14"/>
                    <a:pt x="5" y="14"/>
                    <a:pt x="4" y="15"/>
                  </a:cubicBezTo>
                  <a:cubicBezTo>
                    <a:pt x="4" y="15"/>
                    <a:pt x="3" y="14"/>
                    <a:pt x="2" y="14"/>
                  </a:cubicBezTo>
                  <a:cubicBezTo>
                    <a:pt x="1" y="13"/>
                    <a:pt x="1" y="12"/>
                    <a:pt x="1" y="10"/>
                  </a:cubicBezTo>
                  <a:cubicBezTo>
                    <a:pt x="1" y="9"/>
                    <a:pt x="0" y="8"/>
                    <a:pt x="0" y="7"/>
                  </a:cubicBezTo>
                  <a:cubicBezTo>
                    <a:pt x="0" y="7"/>
                    <a:pt x="0" y="7"/>
                    <a:pt x="0" y="7"/>
                  </a:cubicBezTo>
                  <a:cubicBezTo>
                    <a:pt x="0" y="5"/>
                    <a:pt x="0" y="3"/>
                    <a:pt x="1" y="1"/>
                  </a:cubicBezTo>
                  <a:cubicBezTo>
                    <a:pt x="1" y="0"/>
                    <a:pt x="2" y="0"/>
                    <a:pt x="3" y="0"/>
                  </a:cubicBezTo>
                  <a:cubicBezTo>
                    <a:pt x="3" y="1"/>
                    <a:pt x="3" y="2"/>
                    <a:pt x="2" y="3"/>
                  </a:cubicBezTo>
                  <a:cubicBezTo>
                    <a:pt x="1" y="5"/>
                    <a:pt x="2" y="6"/>
                    <a:pt x="2" y="8"/>
                  </a:cubicBezTo>
                  <a:cubicBezTo>
                    <a:pt x="2" y="8"/>
                    <a:pt x="2" y="8"/>
                    <a:pt x="3" y="8"/>
                  </a:cubicBezTo>
                  <a:cubicBezTo>
                    <a:pt x="3" y="10"/>
                    <a:pt x="2" y="11"/>
                    <a:pt x="3" y="12"/>
                  </a:cubicBezTo>
                  <a:cubicBezTo>
                    <a:pt x="5" y="11"/>
                    <a:pt x="5" y="10"/>
                    <a:pt x="4" y="9"/>
                  </a:cubicBezTo>
                  <a:cubicBezTo>
                    <a:pt x="4" y="9"/>
                    <a:pt x="3" y="9"/>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2" name="Freeform 263"/>
            <p:cNvSpPr>
              <a:spLocks noEditPoints="1"/>
            </p:cNvSpPr>
            <p:nvPr/>
          </p:nvSpPr>
          <p:spPr bwMode="auto">
            <a:xfrm>
              <a:off x="6181725" y="3849688"/>
              <a:ext cx="31750" cy="47625"/>
            </a:xfrm>
            <a:custGeom>
              <a:avLst/>
              <a:gdLst>
                <a:gd name="T0" fmla="*/ 8 w 8"/>
                <a:gd name="T1" fmla="*/ 6 h 12"/>
                <a:gd name="T2" fmla="*/ 6 w 8"/>
                <a:gd name="T3" fmla="*/ 11 h 12"/>
                <a:gd name="T4" fmla="*/ 5 w 8"/>
                <a:gd name="T5" fmla="*/ 12 h 12"/>
                <a:gd name="T6" fmla="*/ 3 w 8"/>
                <a:gd name="T7" fmla="*/ 11 h 12"/>
                <a:gd name="T8" fmla="*/ 1 w 8"/>
                <a:gd name="T9" fmla="*/ 4 h 12"/>
                <a:gd name="T10" fmla="*/ 5 w 8"/>
                <a:gd name="T11" fmla="*/ 1 h 12"/>
                <a:gd name="T12" fmla="*/ 8 w 8"/>
                <a:gd name="T13" fmla="*/ 6 h 12"/>
                <a:gd name="T14" fmla="*/ 4 w 8"/>
                <a:gd name="T15" fmla="*/ 3 h 12"/>
                <a:gd name="T16" fmla="*/ 3 w 8"/>
                <a:gd name="T17" fmla="*/ 5 h 12"/>
                <a:gd name="T18" fmla="*/ 3 w 8"/>
                <a:gd name="T19" fmla="*/ 8 h 12"/>
                <a:gd name="T20" fmla="*/ 5 w 8"/>
                <a:gd name="T21" fmla="*/ 9 h 12"/>
                <a:gd name="T22" fmla="*/ 5 w 8"/>
                <a:gd name="T23" fmla="*/ 7 h 12"/>
                <a:gd name="T24" fmla="*/ 4 w 8"/>
                <a:gd name="T25"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2">
                  <a:moveTo>
                    <a:pt x="8" y="6"/>
                  </a:moveTo>
                  <a:cubicBezTo>
                    <a:pt x="7" y="8"/>
                    <a:pt x="7" y="9"/>
                    <a:pt x="6" y="11"/>
                  </a:cubicBezTo>
                  <a:cubicBezTo>
                    <a:pt x="6" y="12"/>
                    <a:pt x="5" y="12"/>
                    <a:pt x="5" y="12"/>
                  </a:cubicBezTo>
                  <a:cubicBezTo>
                    <a:pt x="4" y="12"/>
                    <a:pt x="3" y="12"/>
                    <a:pt x="3" y="11"/>
                  </a:cubicBezTo>
                  <a:cubicBezTo>
                    <a:pt x="1" y="9"/>
                    <a:pt x="0" y="6"/>
                    <a:pt x="1" y="4"/>
                  </a:cubicBezTo>
                  <a:cubicBezTo>
                    <a:pt x="1" y="2"/>
                    <a:pt x="3" y="0"/>
                    <a:pt x="5" y="1"/>
                  </a:cubicBezTo>
                  <a:cubicBezTo>
                    <a:pt x="8" y="2"/>
                    <a:pt x="8" y="4"/>
                    <a:pt x="8" y="6"/>
                  </a:cubicBezTo>
                  <a:close/>
                  <a:moveTo>
                    <a:pt x="4" y="3"/>
                  </a:moveTo>
                  <a:cubicBezTo>
                    <a:pt x="4" y="3"/>
                    <a:pt x="3" y="4"/>
                    <a:pt x="3" y="5"/>
                  </a:cubicBezTo>
                  <a:cubicBezTo>
                    <a:pt x="3" y="6"/>
                    <a:pt x="3" y="7"/>
                    <a:pt x="3" y="8"/>
                  </a:cubicBezTo>
                  <a:cubicBezTo>
                    <a:pt x="3" y="9"/>
                    <a:pt x="4" y="10"/>
                    <a:pt x="5" y="9"/>
                  </a:cubicBezTo>
                  <a:cubicBezTo>
                    <a:pt x="5" y="9"/>
                    <a:pt x="5" y="8"/>
                    <a:pt x="5" y="7"/>
                  </a:cubicBezTo>
                  <a:cubicBezTo>
                    <a:pt x="6" y="5"/>
                    <a:pt x="6" y="4"/>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3" name="Freeform 264"/>
            <p:cNvSpPr>
              <a:spLocks/>
            </p:cNvSpPr>
            <p:nvPr/>
          </p:nvSpPr>
          <p:spPr bwMode="auto">
            <a:xfrm>
              <a:off x="6288088" y="3836988"/>
              <a:ext cx="31750" cy="47625"/>
            </a:xfrm>
            <a:custGeom>
              <a:avLst/>
              <a:gdLst>
                <a:gd name="T0" fmla="*/ 5 w 8"/>
                <a:gd name="T1" fmla="*/ 6 h 12"/>
                <a:gd name="T2" fmla="*/ 7 w 8"/>
                <a:gd name="T3" fmla="*/ 9 h 12"/>
                <a:gd name="T4" fmla="*/ 2 w 8"/>
                <a:gd name="T5" fmla="*/ 7 h 12"/>
                <a:gd name="T6" fmla="*/ 3 w 8"/>
                <a:gd name="T7" fmla="*/ 10 h 12"/>
                <a:gd name="T8" fmla="*/ 2 w 8"/>
                <a:gd name="T9" fmla="*/ 12 h 12"/>
                <a:gd name="T10" fmla="*/ 1 w 8"/>
                <a:gd name="T11" fmla="*/ 11 h 12"/>
                <a:gd name="T12" fmla="*/ 0 w 8"/>
                <a:gd name="T13" fmla="*/ 7 h 12"/>
                <a:gd name="T14" fmla="*/ 1 w 8"/>
                <a:gd name="T15" fmla="*/ 2 h 12"/>
                <a:gd name="T16" fmla="*/ 4 w 8"/>
                <a:gd name="T17" fmla="*/ 1 h 12"/>
                <a:gd name="T18" fmla="*/ 5 w 8"/>
                <a:gd name="T1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2">
                  <a:moveTo>
                    <a:pt x="5" y="6"/>
                  </a:moveTo>
                  <a:cubicBezTo>
                    <a:pt x="6" y="7"/>
                    <a:pt x="8" y="7"/>
                    <a:pt x="7" y="9"/>
                  </a:cubicBezTo>
                  <a:cubicBezTo>
                    <a:pt x="5" y="10"/>
                    <a:pt x="4" y="7"/>
                    <a:pt x="2" y="7"/>
                  </a:cubicBezTo>
                  <a:cubicBezTo>
                    <a:pt x="2" y="9"/>
                    <a:pt x="3" y="9"/>
                    <a:pt x="3" y="10"/>
                  </a:cubicBezTo>
                  <a:cubicBezTo>
                    <a:pt x="3" y="11"/>
                    <a:pt x="2" y="11"/>
                    <a:pt x="2" y="12"/>
                  </a:cubicBezTo>
                  <a:cubicBezTo>
                    <a:pt x="1" y="12"/>
                    <a:pt x="1" y="11"/>
                    <a:pt x="1" y="11"/>
                  </a:cubicBezTo>
                  <a:cubicBezTo>
                    <a:pt x="0" y="10"/>
                    <a:pt x="0" y="8"/>
                    <a:pt x="0" y="7"/>
                  </a:cubicBezTo>
                  <a:cubicBezTo>
                    <a:pt x="0" y="6"/>
                    <a:pt x="0" y="4"/>
                    <a:pt x="1" y="2"/>
                  </a:cubicBezTo>
                  <a:cubicBezTo>
                    <a:pt x="1" y="1"/>
                    <a:pt x="3" y="0"/>
                    <a:pt x="4" y="1"/>
                  </a:cubicBezTo>
                  <a:cubicBezTo>
                    <a:pt x="6" y="3"/>
                    <a:pt x="6" y="5"/>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4" name="Freeform 265"/>
            <p:cNvSpPr>
              <a:spLocks noEditPoints="1"/>
            </p:cNvSpPr>
            <p:nvPr/>
          </p:nvSpPr>
          <p:spPr bwMode="auto">
            <a:xfrm>
              <a:off x="6221413" y="3844926"/>
              <a:ext cx="31750" cy="39688"/>
            </a:xfrm>
            <a:custGeom>
              <a:avLst/>
              <a:gdLst>
                <a:gd name="T0" fmla="*/ 0 w 8"/>
                <a:gd name="T1" fmla="*/ 10 h 10"/>
                <a:gd name="T2" fmla="*/ 0 w 8"/>
                <a:gd name="T3" fmla="*/ 9 h 10"/>
                <a:gd name="T4" fmla="*/ 1 w 8"/>
                <a:gd name="T5" fmla="*/ 7 h 10"/>
                <a:gd name="T6" fmla="*/ 0 w 8"/>
                <a:gd name="T7" fmla="*/ 2 h 10"/>
                <a:gd name="T8" fmla="*/ 1 w 8"/>
                <a:gd name="T9" fmla="*/ 0 h 10"/>
                <a:gd name="T10" fmla="*/ 3 w 8"/>
                <a:gd name="T11" fmla="*/ 0 h 10"/>
                <a:gd name="T12" fmla="*/ 4 w 8"/>
                <a:gd name="T13" fmla="*/ 0 h 10"/>
                <a:gd name="T14" fmla="*/ 7 w 8"/>
                <a:gd name="T15" fmla="*/ 2 h 10"/>
                <a:gd name="T16" fmla="*/ 6 w 8"/>
                <a:gd name="T17" fmla="*/ 7 h 10"/>
                <a:gd name="T18" fmla="*/ 3 w 8"/>
                <a:gd name="T19" fmla="*/ 9 h 10"/>
                <a:gd name="T20" fmla="*/ 0 w 8"/>
                <a:gd name="T21" fmla="*/ 10 h 10"/>
                <a:gd name="T22" fmla="*/ 2 w 8"/>
                <a:gd name="T23" fmla="*/ 2 h 10"/>
                <a:gd name="T24" fmla="*/ 3 w 8"/>
                <a:gd name="T25" fmla="*/ 7 h 10"/>
                <a:gd name="T26" fmla="*/ 5 w 8"/>
                <a:gd name="T27" fmla="*/ 6 h 10"/>
                <a:gd name="T28" fmla="*/ 4 w 8"/>
                <a:gd name="T29" fmla="*/ 2 h 10"/>
                <a:gd name="T30" fmla="*/ 2 w 8"/>
                <a:gd name="T31"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0" y="10"/>
                  </a:moveTo>
                  <a:cubicBezTo>
                    <a:pt x="0" y="9"/>
                    <a:pt x="0" y="9"/>
                    <a:pt x="0" y="9"/>
                  </a:cubicBezTo>
                  <a:cubicBezTo>
                    <a:pt x="1" y="8"/>
                    <a:pt x="1" y="8"/>
                    <a:pt x="1" y="7"/>
                  </a:cubicBezTo>
                  <a:cubicBezTo>
                    <a:pt x="0" y="6"/>
                    <a:pt x="0" y="4"/>
                    <a:pt x="0" y="2"/>
                  </a:cubicBezTo>
                  <a:cubicBezTo>
                    <a:pt x="0" y="1"/>
                    <a:pt x="0" y="0"/>
                    <a:pt x="1" y="0"/>
                  </a:cubicBezTo>
                  <a:cubicBezTo>
                    <a:pt x="2" y="0"/>
                    <a:pt x="3" y="0"/>
                    <a:pt x="3" y="0"/>
                  </a:cubicBezTo>
                  <a:cubicBezTo>
                    <a:pt x="4" y="0"/>
                    <a:pt x="4" y="0"/>
                    <a:pt x="4" y="0"/>
                  </a:cubicBezTo>
                  <a:cubicBezTo>
                    <a:pt x="6" y="0"/>
                    <a:pt x="7" y="1"/>
                    <a:pt x="7" y="2"/>
                  </a:cubicBezTo>
                  <a:cubicBezTo>
                    <a:pt x="8" y="4"/>
                    <a:pt x="7" y="6"/>
                    <a:pt x="6" y="7"/>
                  </a:cubicBezTo>
                  <a:cubicBezTo>
                    <a:pt x="5" y="8"/>
                    <a:pt x="4" y="9"/>
                    <a:pt x="3" y="9"/>
                  </a:cubicBezTo>
                  <a:cubicBezTo>
                    <a:pt x="3" y="10"/>
                    <a:pt x="1" y="10"/>
                    <a:pt x="0" y="10"/>
                  </a:cubicBezTo>
                  <a:close/>
                  <a:moveTo>
                    <a:pt x="2" y="2"/>
                  </a:moveTo>
                  <a:cubicBezTo>
                    <a:pt x="2" y="4"/>
                    <a:pt x="3" y="5"/>
                    <a:pt x="3" y="7"/>
                  </a:cubicBezTo>
                  <a:cubicBezTo>
                    <a:pt x="4" y="7"/>
                    <a:pt x="4" y="6"/>
                    <a:pt x="5" y="6"/>
                  </a:cubicBezTo>
                  <a:cubicBezTo>
                    <a:pt x="5" y="5"/>
                    <a:pt x="5" y="3"/>
                    <a:pt x="4" y="2"/>
                  </a:cubicBezTo>
                  <a:cubicBezTo>
                    <a:pt x="4" y="2"/>
                    <a:pt x="3"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5" name="Freeform 266"/>
            <p:cNvSpPr>
              <a:spLocks noEditPoints="1"/>
            </p:cNvSpPr>
            <p:nvPr/>
          </p:nvSpPr>
          <p:spPr bwMode="auto">
            <a:xfrm>
              <a:off x="6154738" y="3852863"/>
              <a:ext cx="23813" cy="44450"/>
            </a:xfrm>
            <a:custGeom>
              <a:avLst/>
              <a:gdLst>
                <a:gd name="T0" fmla="*/ 3 w 6"/>
                <a:gd name="T1" fmla="*/ 0 h 11"/>
                <a:gd name="T2" fmla="*/ 6 w 6"/>
                <a:gd name="T3" fmla="*/ 8 h 11"/>
                <a:gd name="T4" fmla="*/ 3 w 6"/>
                <a:gd name="T5" fmla="*/ 11 h 11"/>
                <a:gd name="T6" fmla="*/ 1 w 6"/>
                <a:gd name="T7" fmla="*/ 10 h 11"/>
                <a:gd name="T8" fmla="*/ 1 w 6"/>
                <a:gd name="T9" fmla="*/ 3 h 11"/>
                <a:gd name="T10" fmla="*/ 1 w 6"/>
                <a:gd name="T11" fmla="*/ 2 h 11"/>
                <a:gd name="T12" fmla="*/ 3 w 6"/>
                <a:gd name="T13" fmla="*/ 0 h 11"/>
                <a:gd name="T14" fmla="*/ 3 w 6"/>
                <a:gd name="T15" fmla="*/ 3 h 11"/>
                <a:gd name="T16" fmla="*/ 4 w 6"/>
                <a:gd name="T17" fmla="*/ 8 h 11"/>
                <a:gd name="T18" fmla="*/ 3 w 6"/>
                <a:gd name="T1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1">
                  <a:moveTo>
                    <a:pt x="3" y="0"/>
                  </a:moveTo>
                  <a:cubicBezTo>
                    <a:pt x="6" y="2"/>
                    <a:pt x="6" y="5"/>
                    <a:pt x="6" y="8"/>
                  </a:cubicBezTo>
                  <a:cubicBezTo>
                    <a:pt x="6" y="10"/>
                    <a:pt x="5" y="11"/>
                    <a:pt x="3" y="11"/>
                  </a:cubicBezTo>
                  <a:cubicBezTo>
                    <a:pt x="3" y="11"/>
                    <a:pt x="2" y="10"/>
                    <a:pt x="1" y="10"/>
                  </a:cubicBezTo>
                  <a:cubicBezTo>
                    <a:pt x="1" y="7"/>
                    <a:pt x="0" y="5"/>
                    <a:pt x="1" y="3"/>
                  </a:cubicBezTo>
                  <a:cubicBezTo>
                    <a:pt x="1" y="2"/>
                    <a:pt x="1" y="2"/>
                    <a:pt x="1" y="2"/>
                  </a:cubicBezTo>
                  <a:cubicBezTo>
                    <a:pt x="1" y="1"/>
                    <a:pt x="2" y="0"/>
                    <a:pt x="3" y="0"/>
                  </a:cubicBezTo>
                  <a:close/>
                  <a:moveTo>
                    <a:pt x="3" y="3"/>
                  </a:moveTo>
                  <a:cubicBezTo>
                    <a:pt x="2" y="8"/>
                    <a:pt x="2" y="8"/>
                    <a:pt x="4" y="8"/>
                  </a:cubicBezTo>
                  <a:cubicBezTo>
                    <a:pt x="3" y="6"/>
                    <a:pt x="4" y="5"/>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6" name="Freeform 267"/>
            <p:cNvSpPr>
              <a:spLocks/>
            </p:cNvSpPr>
            <p:nvPr/>
          </p:nvSpPr>
          <p:spPr bwMode="auto">
            <a:xfrm>
              <a:off x="6257925" y="3836988"/>
              <a:ext cx="26988" cy="52388"/>
            </a:xfrm>
            <a:custGeom>
              <a:avLst/>
              <a:gdLst>
                <a:gd name="T0" fmla="*/ 7 w 7"/>
                <a:gd name="T1" fmla="*/ 10 h 13"/>
                <a:gd name="T2" fmla="*/ 7 w 7"/>
                <a:gd name="T3" fmla="*/ 11 h 13"/>
                <a:gd name="T4" fmla="*/ 6 w 7"/>
                <a:gd name="T5" fmla="*/ 12 h 13"/>
                <a:gd name="T6" fmla="*/ 1 w 7"/>
                <a:gd name="T7" fmla="*/ 10 h 13"/>
                <a:gd name="T8" fmla="*/ 0 w 7"/>
                <a:gd name="T9" fmla="*/ 7 h 13"/>
                <a:gd name="T10" fmla="*/ 1 w 7"/>
                <a:gd name="T11" fmla="*/ 2 h 13"/>
                <a:gd name="T12" fmla="*/ 3 w 7"/>
                <a:gd name="T13" fmla="*/ 1 h 13"/>
                <a:gd name="T14" fmla="*/ 2 w 7"/>
                <a:gd name="T15" fmla="*/ 5 h 13"/>
                <a:gd name="T16" fmla="*/ 3 w 7"/>
                <a:gd name="T17" fmla="*/ 5 h 13"/>
                <a:gd name="T18" fmla="*/ 6 w 7"/>
                <a:gd name="T19" fmla="*/ 3 h 13"/>
                <a:gd name="T20" fmla="*/ 6 w 7"/>
                <a:gd name="T21" fmla="*/ 5 h 13"/>
                <a:gd name="T22" fmla="*/ 3 w 7"/>
                <a:gd name="T23" fmla="*/ 8 h 13"/>
                <a:gd name="T24" fmla="*/ 3 w 7"/>
                <a:gd name="T25" fmla="*/ 9 h 13"/>
                <a:gd name="T26" fmla="*/ 5 w 7"/>
                <a:gd name="T27" fmla="*/ 10 h 13"/>
                <a:gd name="T28" fmla="*/ 7 w 7"/>
                <a:gd name="T2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13">
                  <a:moveTo>
                    <a:pt x="7" y="10"/>
                  </a:moveTo>
                  <a:cubicBezTo>
                    <a:pt x="7" y="10"/>
                    <a:pt x="7" y="11"/>
                    <a:pt x="7" y="11"/>
                  </a:cubicBezTo>
                  <a:cubicBezTo>
                    <a:pt x="6" y="12"/>
                    <a:pt x="6" y="12"/>
                    <a:pt x="6" y="12"/>
                  </a:cubicBezTo>
                  <a:cubicBezTo>
                    <a:pt x="4" y="13"/>
                    <a:pt x="2" y="12"/>
                    <a:pt x="1" y="10"/>
                  </a:cubicBezTo>
                  <a:cubicBezTo>
                    <a:pt x="1" y="9"/>
                    <a:pt x="0" y="8"/>
                    <a:pt x="0" y="7"/>
                  </a:cubicBezTo>
                  <a:cubicBezTo>
                    <a:pt x="0" y="5"/>
                    <a:pt x="1" y="3"/>
                    <a:pt x="1" y="2"/>
                  </a:cubicBezTo>
                  <a:cubicBezTo>
                    <a:pt x="2" y="0"/>
                    <a:pt x="3" y="0"/>
                    <a:pt x="3" y="1"/>
                  </a:cubicBezTo>
                  <a:cubicBezTo>
                    <a:pt x="3" y="3"/>
                    <a:pt x="2" y="4"/>
                    <a:pt x="2" y="5"/>
                  </a:cubicBezTo>
                  <a:cubicBezTo>
                    <a:pt x="2" y="5"/>
                    <a:pt x="3" y="5"/>
                    <a:pt x="3" y="5"/>
                  </a:cubicBezTo>
                  <a:cubicBezTo>
                    <a:pt x="3" y="3"/>
                    <a:pt x="5" y="3"/>
                    <a:pt x="6" y="3"/>
                  </a:cubicBezTo>
                  <a:cubicBezTo>
                    <a:pt x="6" y="4"/>
                    <a:pt x="6" y="4"/>
                    <a:pt x="6" y="5"/>
                  </a:cubicBezTo>
                  <a:cubicBezTo>
                    <a:pt x="5" y="6"/>
                    <a:pt x="4" y="7"/>
                    <a:pt x="3" y="8"/>
                  </a:cubicBezTo>
                  <a:cubicBezTo>
                    <a:pt x="2" y="8"/>
                    <a:pt x="2" y="9"/>
                    <a:pt x="3" y="9"/>
                  </a:cubicBezTo>
                  <a:cubicBezTo>
                    <a:pt x="4" y="10"/>
                    <a:pt x="4" y="11"/>
                    <a:pt x="5" y="10"/>
                  </a:cubicBezTo>
                  <a:cubicBezTo>
                    <a:pt x="6" y="9"/>
                    <a:pt x="6"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7" name="Freeform 268"/>
            <p:cNvSpPr>
              <a:spLocks noEditPoints="1"/>
            </p:cNvSpPr>
            <p:nvPr/>
          </p:nvSpPr>
          <p:spPr bwMode="auto">
            <a:xfrm>
              <a:off x="6394450" y="4002088"/>
              <a:ext cx="28575" cy="44450"/>
            </a:xfrm>
            <a:custGeom>
              <a:avLst/>
              <a:gdLst>
                <a:gd name="T0" fmla="*/ 7 w 7"/>
                <a:gd name="T1" fmla="*/ 4 h 11"/>
                <a:gd name="T2" fmla="*/ 5 w 7"/>
                <a:gd name="T3" fmla="*/ 10 h 11"/>
                <a:gd name="T4" fmla="*/ 4 w 7"/>
                <a:gd name="T5" fmla="*/ 11 h 11"/>
                <a:gd name="T6" fmla="*/ 2 w 7"/>
                <a:gd name="T7" fmla="*/ 10 h 11"/>
                <a:gd name="T8" fmla="*/ 1 w 7"/>
                <a:gd name="T9" fmla="*/ 3 h 11"/>
                <a:gd name="T10" fmla="*/ 4 w 7"/>
                <a:gd name="T11" fmla="*/ 0 h 11"/>
                <a:gd name="T12" fmla="*/ 7 w 7"/>
                <a:gd name="T13" fmla="*/ 2 h 11"/>
                <a:gd name="T14" fmla="*/ 7 w 7"/>
                <a:gd name="T15" fmla="*/ 4 h 11"/>
                <a:gd name="T16" fmla="*/ 4 w 7"/>
                <a:gd name="T17" fmla="*/ 2 h 11"/>
                <a:gd name="T18" fmla="*/ 3 w 7"/>
                <a:gd name="T19" fmla="*/ 8 h 11"/>
                <a:gd name="T20" fmla="*/ 4 w 7"/>
                <a:gd name="T21" fmla="*/ 9 h 11"/>
                <a:gd name="T22" fmla="*/ 5 w 7"/>
                <a:gd name="T23" fmla="*/ 6 h 11"/>
                <a:gd name="T24" fmla="*/ 4 w 7"/>
                <a:gd name="T2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11">
                  <a:moveTo>
                    <a:pt x="7" y="4"/>
                  </a:moveTo>
                  <a:cubicBezTo>
                    <a:pt x="7" y="6"/>
                    <a:pt x="6" y="8"/>
                    <a:pt x="5" y="10"/>
                  </a:cubicBezTo>
                  <a:cubicBezTo>
                    <a:pt x="5" y="10"/>
                    <a:pt x="4" y="11"/>
                    <a:pt x="4" y="11"/>
                  </a:cubicBezTo>
                  <a:cubicBezTo>
                    <a:pt x="3" y="11"/>
                    <a:pt x="2" y="11"/>
                    <a:pt x="2" y="10"/>
                  </a:cubicBezTo>
                  <a:cubicBezTo>
                    <a:pt x="1" y="8"/>
                    <a:pt x="0" y="5"/>
                    <a:pt x="1" y="3"/>
                  </a:cubicBezTo>
                  <a:cubicBezTo>
                    <a:pt x="1" y="1"/>
                    <a:pt x="2" y="0"/>
                    <a:pt x="4" y="0"/>
                  </a:cubicBezTo>
                  <a:cubicBezTo>
                    <a:pt x="5" y="0"/>
                    <a:pt x="6" y="0"/>
                    <a:pt x="7" y="2"/>
                  </a:cubicBezTo>
                  <a:cubicBezTo>
                    <a:pt x="7" y="2"/>
                    <a:pt x="7" y="3"/>
                    <a:pt x="7" y="4"/>
                  </a:cubicBezTo>
                  <a:close/>
                  <a:moveTo>
                    <a:pt x="4" y="2"/>
                  </a:moveTo>
                  <a:cubicBezTo>
                    <a:pt x="2" y="3"/>
                    <a:pt x="2" y="6"/>
                    <a:pt x="3" y="8"/>
                  </a:cubicBezTo>
                  <a:cubicBezTo>
                    <a:pt x="3" y="8"/>
                    <a:pt x="4" y="8"/>
                    <a:pt x="4" y="9"/>
                  </a:cubicBezTo>
                  <a:cubicBezTo>
                    <a:pt x="4" y="8"/>
                    <a:pt x="4" y="7"/>
                    <a:pt x="5" y="6"/>
                  </a:cubicBezTo>
                  <a:cubicBezTo>
                    <a:pt x="6" y="5"/>
                    <a:pt x="5"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8" name="Freeform 269"/>
            <p:cNvSpPr>
              <a:spLocks/>
            </p:cNvSpPr>
            <p:nvPr/>
          </p:nvSpPr>
          <p:spPr bwMode="auto">
            <a:xfrm>
              <a:off x="6508750" y="3975101"/>
              <a:ext cx="42863" cy="50800"/>
            </a:xfrm>
            <a:custGeom>
              <a:avLst/>
              <a:gdLst>
                <a:gd name="T0" fmla="*/ 6 w 11"/>
                <a:gd name="T1" fmla="*/ 13 h 13"/>
                <a:gd name="T2" fmla="*/ 6 w 11"/>
                <a:gd name="T3" fmla="*/ 8 h 13"/>
                <a:gd name="T4" fmla="*/ 5 w 11"/>
                <a:gd name="T5" fmla="*/ 5 h 13"/>
                <a:gd name="T6" fmla="*/ 2 w 11"/>
                <a:gd name="T7" fmla="*/ 4 h 13"/>
                <a:gd name="T8" fmla="*/ 0 w 11"/>
                <a:gd name="T9" fmla="*/ 3 h 13"/>
                <a:gd name="T10" fmla="*/ 5 w 11"/>
                <a:gd name="T11" fmla="*/ 1 h 13"/>
                <a:gd name="T12" fmla="*/ 8 w 11"/>
                <a:gd name="T13" fmla="*/ 1 h 13"/>
                <a:gd name="T14" fmla="*/ 11 w 11"/>
                <a:gd name="T15" fmla="*/ 0 h 13"/>
                <a:gd name="T16" fmla="*/ 7 w 11"/>
                <a:gd name="T17" fmla="*/ 3 h 13"/>
                <a:gd name="T18" fmla="*/ 7 w 11"/>
                <a:gd name="T19" fmla="*/ 5 h 13"/>
                <a:gd name="T20" fmla="*/ 8 w 11"/>
                <a:gd name="T21" fmla="*/ 9 h 13"/>
                <a:gd name="T22" fmla="*/ 8 w 11"/>
                <a:gd name="T23" fmla="*/ 10 h 13"/>
                <a:gd name="T24" fmla="*/ 6 w 11"/>
                <a:gd name="T2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3">
                  <a:moveTo>
                    <a:pt x="6" y="13"/>
                  </a:moveTo>
                  <a:cubicBezTo>
                    <a:pt x="6" y="11"/>
                    <a:pt x="6" y="10"/>
                    <a:pt x="6" y="8"/>
                  </a:cubicBezTo>
                  <a:cubicBezTo>
                    <a:pt x="5" y="7"/>
                    <a:pt x="5" y="6"/>
                    <a:pt x="5" y="5"/>
                  </a:cubicBezTo>
                  <a:cubicBezTo>
                    <a:pt x="5" y="4"/>
                    <a:pt x="3" y="3"/>
                    <a:pt x="2" y="4"/>
                  </a:cubicBezTo>
                  <a:cubicBezTo>
                    <a:pt x="1" y="5"/>
                    <a:pt x="0" y="4"/>
                    <a:pt x="0" y="3"/>
                  </a:cubicBezTo>
                  <a:cubicBezTo>
                    <a:pt x="1" y="2"/>
                    <a:pt x="3" y="1"/>
                    <a:pt x="5" y="1"/>
                  </a:cubicBezTo>
                  <a:cubicBezTo>
                    <a:pt x="6" y="1"/>
                    <a:pt x="7" y="1"/>
                    <a:pt x="8" y="1"/>
                  </a:cubicBezTo>
                  <a:cubicBezTo>
                    <a:pt x="9" y="0"/>
                    <a:pt x="10" y="0"/>
                    <a:pt x="11" y="0"/>
                  </a:cubicBezTo>
                  <a:cubicBezTo>
                    <a:pt x="11" y="2"/>
                    <a:pt x="11" y="3"/>
                    <a:pt x="7" y="3"/>
                  </a:cubicBezTo>
                  <a:cubicBezTo>
                    <a:pt x="7" y="4"/>
                    <a:pt x="7" y="4"/>
                    <a:pt x="7" y="5"/>
                  </a:cubicBezTo>
                  <a:cubicBezTo>
                    <a:pt x="8" y="7"/>
                    <a:pt x="8" y="8"/>
                    <a:pt x="8" y="9"/>
                  </a:cubicBezTo>
                  <a:cubicBezTo>
                    <a:pt x="8" y="9"/>
                    <a:pt x="8" y="10"/>
                    <a:pt x="8" y="10"/>
                  </a:cubicBezTo>
                  <a:cubicBezTo>
                    <a:pt x="9" y="12"/>
                    <a:pt x="8" y="13"/>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9" name="Freeform 270"/>
            <p:cNvSpPr>
              <a:spLocks/>
            </p:cNvSpPr>
            <p:nvPr/>
          </p:nvSpPr>
          <p:spPr bwMode="auto">
            <a:xfrm>
              <a:off x="6340475" y="3994151"/>
              <a:ext cx="26988" cy="52388"/>
            </a:xfrm>
            <a:custGeom>
              <a:avLst/>
              <a:gdLst>
                <a:gd name="T0" fmla="*/ 2 w 7"/>
                <a:gd name="T1" fmla="*/ 8 h 13"/>
                <a:gd name="T2" fmla="*/ 2 w 7"/>
                <a:gd name="T3" fmla="*/ 5 h 13"/>
                <a:gd name="T4" fmla="*/ 4 w 7"/>
                <a:gd name="T5" fmla="*/ 6 h 13"/>
                <a:gd name="T6" fmla="*/ 5 w 7"/>
                <a:gd name="T7" fmla="*/ 6 h 13"/>
                <a:gd name="T8" fmla="*/ 6 w 7"/>
                <a:gd name="T9" fmla="*/ 9 h 13"/>
                <a:gd name="T10" fmla="*/ 5 w 7"/>
                <a:gd name="T11" fmla="*/ 13 h 13"/>
                <a:gd name="T12" fmla="*/ 1 w 7"/>
                <a:gd name="T13" fmla="*/ 13 h 13"/>
                <a:gd name="T14" fmla="*/ 0 w 7"/>
                <a:gd name="T15" fmla="*/ 9 h 13"/>
                <a:gd name="T16" fmla="*/ 0 w 7"/>
                <a:gd name="T17" fmla="*/ 5 h 13"/>
                <a:gd name="T18" fmla="*/ 1 w 7"/>
                <a:gd name="T19" fmla="*/ 2 h 13"/>
                <a:gd name="T20" fmla="*/ 3 w 7"/>
                <a:gd name="T21" fmla="*/ 0 h 13"/>
                <a:gd name="T22" fmla="*/ 3 w 7"/>
                <a:gd name="T23" fmla="*/ 2 h 13"/>
                <a:gd name="T24" fmla="*/ 1 w 7"/>
                <a:gd name="T25" fmla="*/ 8 h 13"/>
                <a:gd name="T26" fmla="*/ 2 w 7"/>
                <a:gd name="T27" fmla="*/ 8 h 13"/>
                <a:gd name="T28" fmla="*/ 2 w 7"/>
                <a:gd name="T29" fmla="*/ 12 h 13"/>
                <a:gd name="T30" fmla="*/ 3 w 7"/>
                <a:gd name="T31" fmla="*/ 12 h 13"/>
                <a:gd name="T32" fmla="*/ 4 w 7"/>
                <a:gd name="T33" fmla="*/ 9 h 13"/>
                <a:gd name="T34" fmla="*/ 2 w 7"/>
                <a:gd name="T35"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 h="13">
                  <a:moveTo>
                    <a:pt x="2" y="8"/>
                  </a:moveTo>
                  <a:cubicBezTo>
                    <a:pt x="2" y="7"/>
                    <a:pt x="2" y="6"/>
                    <a:pt x="2" y="5"/>
                  </a:cubicBezTo>
                  <a:cubicBezTo>
                    <a:pt x="3" y="5"/>
                    <a:pt x="3" y="5"/>
                    <a:pt x="4" y="6"/>
                  </a:cubicBezTo>
                  <a:cubicBezTo>
                    <a:pt x="4" y="6"/>
                    <a:pt x="4" y="6"/>
                    <a:pt x="5" y="6"/>
                  </a:cubicBezTo>
                  <a:cubicBezTo>
                    <a:pt x="6" y="7"/>
                    <a:pt x="7" y="8"/>
                    <a:pt x="6" y="9"/>
                  </a:cubicBezTo>
                  <a:cubicBezTo>
                    <a:pt x="6" y="11"/>
                    <a:pt x="5" y="12"/>
                    <a:pt x="5" y="13"/>
                  </a:cubicBezTo>
                  <a:cubicBezTo>
                    <a:pt x="3" y="13"/>
                    <a:pt x="2" y="13"/>
                    <a:pt x="1" y="13"/>
                  </a:cubicBezTo>
                  <a:cubicBezTo>
                    <a:pt x="0" y="12"/>
                    <a:pt x="0" y="10"/>
                    <a:pt x="0" y="9"/>
                  </a:cubicBezTo>
                  <a:cubicBezTo>
                    <a:pt x="0" y="8"/>
                    <a:pt x="0" y="6"/>
                    <a:pt x="0" y="5"/>
                  </a:cubicBezTo>
                  <a:cubicBezTo>
                    <a:pt x="0" y="4"/>
                    <a:pt x="0" y="3"/>
                    <a:pt x="1" y="2"/>
                  </a:cubicBezTo>
                  <a:cubicBezTo>
                    <a:pt x="1" y="0"/>
                    <a:pt x="1" y="0"/>
                    <a:pt x="3" y="0"/>
                  </a:cubicBezTo>
                  <a:cubicBezTo>
                    <a:pt x="3" y="1"/>
                    <a:pt x="3" y="1"/>
                    <a:pt x="3" y="2"/>
                  </a:cubicBezTo>
                  <a:cubicBezTo>
                    <a:pt x="1" y="4"/>
                    <a:pt x="2" y="6"/>
                    <a:pt x="1" y="8"/>
                  </a:cubicBezTo>
                  <a:cubicBezTo>
                    <a:pt x="1" y="8"/>
                    <a:pt x="2" y="8"/>
                    <a:pt x="2" y="8"/>
                  </a:cubicBezTo>
                  <a:cubicBezTo>
                    <a:pt x="2" y="9"/>
                    <a:pt x="2" y="11"/>
                    <a:pt x="2" y="12"/>
                  </a:cubicBezTo>
                  <a:cubicBezTo>
                    <a:pt x="2" y="12"/>
                    <a:pt x="3" y="12"/>
                    <a:pt x="3" y="12"/>
                  </a:cubicBezTo>
                  <a:cubicBezTo>
                    <a:pt x="3" y="11"/>
                    <a:pt x="4" y="10"/>
                    <a:pt x="4" y="9"/>
                  </a:cubicBezTo>
                  <a:cubicBezTo>
                    <a:pt x="4" y="9"/>
                    <a:pt x="3"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0" name="Freeform 271"/>
            <p:cNvSpPr>
              <a:spLocks noEditPoints="1"/>
            </p:cNvSpPr>
            <p:nvPr/>
          </p:nvSpPr>
          <p:spPr bwMode="auto">
            <a:xfrm>
              <a:off x="6426200" y="3994151"/>
              <a:ext cx="31750" cy="44450"/>
            </a:xfrm>
            <a:custGeom>
              <a:avLst/>
              <a:gdLst>
                <a:gd name="T0" fmla="*/ 0 w 8"/>
                <a:gd name="T1" fmla="*/ 10 h 11"/>
                <a:gd name="T2" fmla="*/ 1 w 8"/>
                <a:gd name="T3" fmla="*/ 9 h 11"/>
                <a:gd name="T4" fmla="*/ 1 w 8"/>
                <a:gd name="T5" fmla="*/ 8 h 11"/>
                <a:gd name="T6" fmla="*/ 0 w 8"/>
                <a:gd name="T7" fmla="*/ 3 h 11"/>
                <a:gd name="T8" fmla="*/ 1 w 8"/>
                <a:gd name="T9" fmla="*/ 1 h 11"/>
                <a:gd name="T10" fmla="*/ 4 w 8"/>
                <a:gd name="T11" fmla="*/ 1 h 11"/>
                <a:gd name="T12" fmla="*/ 5 w 8"/>
                <a:gd name="T13" fmla="*/ 1 h 11"/>
                <a:gd name="T14" fmla="*/ 7 w 8"/>
                <a:gd name="T15" fmla="*/ 6 h 11"/>
                <a:gd name="T16" fmla="*/ 3 w 8"/>
                <a:gd name="T17" fmla="*/ 10 h 11"/>
                <a:gd name="T18" fmla="*/ 0 w 8"/>
                <a:gd name="T19" fmla="*/ 10 h 11"/>
                <a:gd name="T20" fmla="*/ 2 w 8"/>
                <a:gd name="T21" fmla="*/ 3 h 11"/>
                <a:gd name="T22" fmla="*/ 3 w 8"/>
                <a:gd name="T23" fmla="*/ 7 h 11"/>
                <a:gd name="T24" fmla="*/ 3 w 8"/>
                <a:gd name="T25" fmla="*/ 7 h 11"/>
                <a:gd name="T26" fmla="*/ 4 w 8"/>
                <a:gd name="T27" fmla="*/ 7 h 11"/>
                <a:gd name="T28" fmla="*/ 5 w 8"/>
                <a:gd name="T29" fmla="*/ 3 h 11"/>
                <a:gd name="T30" fmla="*/ 2 w 8"/>
                <a:gd name="T3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1">
                  <a:moveTo>
                    <a:pt x="0" y="10"/>
                  </a:moveTo>
                  <a:cubicBezTo>
                    <a:pt x="0" y="10"/>
                    <a:pt x="0" y="9"/>
                    <a:pt x="1" y="9"/>
                  </a:cubicBezTo>
                  <a:cubicBezTo>
                    <a:pt x="1" y="9"/>
                    <a:pt x="1" y="9"/>
                    <a:pt x="1" y="8"/>
                  </a:cubicBezTo>
                  <a:cubicBezTo>
                    <a:pt x="1" y="7"/>
                    <a:pt x="1" y="5"/>
                    <a:pt x="0" y="3"/>
                  </a:cubicBezTo>
                  <a:cubicBezTo>
                    <a:pt x="0" y="2"/>
                    <a:pt x="0" y="2"/>
                    <a:pt x="1" y="1"/>
                  </a:cubicBezTo>
                  <a:cubicBezTo>
                    <a:pt x="2" y="0"/>
                    <a:pt x="3" y="0"/>
                    <a:pt x="4" y="1"/>
                  </a:cubicBezTo>
                  <a:cubicBezTo>
                    <a:pt x="4" y="1"/>
                    <a:pt x="4" y="1"/>
                    <a:pt x="5" y="1"/>
                  </a:cubicBezTo>
                  <a:cubicBezTo>
                    <a:pt x="7" y="1"/>
                    <a:pt x="8" y="4"/>
                    <a:pt x="7" y="6"/>
                  </a:cubicBezTo>
                  <a:cubicBezTo>
                    <a:pt x="6" y="8"/>
                    <a:pt x="5" y="9"/>
                    <a:pt x="3" y="10"/>
                  </a:cubicBezTo>
                  <a:cubicBezTo>
                    <a:pt x="3" y="11"/>
                    <a:pt x="1" y="10"/>
                    <a:pt x="0" y="10"/>
                  </a:cubicBezTo>
                  <a:close/>
                  <a:moveTo>
                    <a:pt x="2" y="3"/>
                  </a:moveTo>
                  <a:cubicBezTo>
                    <a:pt x="2" y="4"/>
                    <a:pt x="3" y="5"/>
                    <a:pt x="3" y="7"/>
                  </a:cubicBezTo>
                  <a:cubicBezTo>
                    <a:pt x="3" y="7"/>
                    <a:pt x="3" y="7"/>
                    <a:pt x="3" y="7"/>
                  </a:cubicBezTo>
                  <a:cubicBezTo>
                    <a:pt x="3" y="7"/>
                    <a:pt x="4" y="7"/>
                    <a:pt x="4" y="7"/>
                  </a:cubicBezTo>
                  <a:cubicBezTo>
                    <a:pt x="5" y="6"/>
                    <a:pt x="5" y="4"/>
                    <a:pt x="5" y="3"/>
                  </a:cubicBezTo>
                  <a:cubicBezTo>
                    <a:pt x="4" y="3"/>
                    <a:pt x="3"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1" name="Freeform 272"/>
            <p:cNvSpPr>
              <a:spLocks/>
            </p:cNvSpPr>
            <p:nvPr/>
          </p:nvSpPr>
          <p:spPr bwMode="auto">
            <a:xfrm>
              <a:off x="6489700" y="3987801"/>
              <a:ext cx="26988" cy="38100"/>
            </a:xfrm>
            <a:custGeom>
              <a:avLst/>
              <a:gdLst>
                <a:gd name="T0" fmla="*/ 1 w 7"/>
                <a:gd name="T1" fmla="*/ 8 h 10"/>
                <a:gd name="T2" fmla="*/ 5 w 7"/>
                <a:gd name="T3" fmla="*/ 8 h 10"/>
                <a:gd name="T4" fmla="*/ 5 w 7"/>
                <a:gd name="T5" fmla="*/ 7 h 10"/>
                <a:gd name="T6" fmla="*/ 5 w 7"/>
                <a:gd name="T7" fmla="*/ 6 h 10"/>
                <a:gd name="T8" fmla="*/ 3 w 7"/>
                <a:gd name="T9" fmla="*/ 6 h 10"/>
                <a:gd name="T10" fmla="*/ 0 w 7"/>
                <a:gd name="T11" fmla="*/ 4 h 10"/>
                <a:gd name="T12" fmla="*/ 2 w 7"/>
                <a:gd name="T13" fmla="*/ 0 h 10"/>
                <a:gd name="T14" fmla="*/ 3 w 7"/>
                <a:gd name="T15" fmla="*/ 0 h 10"/>
                <a:gd name="T16" fmla="*/ 4 w 7"/>
                <a:gd name="T17" fmla="*/ 0 h 10"/>
                <a:gd name="T18" fmla="*/ 5 w 7"/>
                <a:gd name="T19" fmla="*/ 1 h 10"/>
                <a:gd name="T20" fmla="*/ 3 w 7"/>
                <a:gd name="T21" fmla="*/ 2 h 10"/>
                <a:gd name="T22" fmla="*/ 2 w 7"/>
                <a:gd name="T23" fmla="*/ 3 h 10"/>
                <a:gd name="T24" fmla="*/ 5 w 7"/>
                <a:gd name="T25" fmla="*/ 4 h 10"/>
                <a:gd name="T26" fmla="*/ 7 w 7"/>
                <a:gd name="T27" fmla="*/ 7 h 10"/>
                <a:gd name="T28" fmla="*/ 4 w 7"/>
                <a:gd name="T29" fmla="*/ 10 h 10"/>
                <a:gd name="T30" fmla="*/ 1 w 7"/>
                <a:gd name="T31" fmla="*/ 10 h 10"/>
                <a:gd name="T32" fmla="*/ 1 w 7"/>
                <a:gd name="T33"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0">
                  <a:moveTo>
                    <a:pt x="1" y="8"/>
                  </a:moveTo>
                  <a:cubicBezTo>
                    <a:pt x="2" y="8"/>
                    <a:pt x="3" y="8"/>
                    <a:pt x="5" y="8"/>
                  </a:cubicBezTo>
                  <a:cubicBezTo>
                    <a:pt x="5" y="8"/>
                    <a:pt x="5" y="7"/>
                    <a:pt x="5" y="7"/>
                  </a:cubicBezTo>
                  <a:cubicBezTo>
                    <a:pt x="5" y="7"/>
                    <a:pt x="5" y="6"/>
                    <a:pt x="5" y="6"/>
                  </a:cubicBezTo>
                  <a:cubicBezTo>
                    <a:pt x="4" y="6"/>
                    <a:pt x="3" y="6"/>
                    <a:pt x="3" y="6"/>
                  </a:cubicBezTo>
                  <a:cubicBezTo>
                    <a:pt x="1" y="6"/>
                    <a:pt x="0" y="5"/>
                    <a:pt x="0" y="4"/>
                  </a:cubicBezTo>
                  <a:cubicBezTo>
                    <a:pt x="0" y="3"/>
                    <a:pt x="1" y="1"/>
                    <a:pt x="2" y="0"/>
                  </a:cubicBezTo>
                  <a:cubicBezTo>
                    <a:pt x="2" y="0"/>
                    <a:pt x="3" y="0"/>
                    <a:pt x="3" y="0"/>
                  </a:cubicBezTo>
                  <a:cubicBezTo>
                    <a:pt x="3" y="0"/>
                    <a:pt x="4" y="0"/>
                    <a:pt x="4" y="0"/>
                  </a:cubicBezTo>
                  <a:cubicBezTo>
                    <a:pt x="4" y="0"/>
                    <a:pt x="5" y="1"/>
                    <a:pt x="5" y="1"/>
                  </a:cubicBezTo>
                  <a:cubicBezTo>
                    <a:pt x="4" y="1"/>
                    <a:pt x="4" y="2"/>
                    <a:pt x="3" y="2"/>
                  </a:cubicBezTo>
                  <a:cubicBezTo>
                    <a:pt x="2" y="2"/>
                    <a:pt x="2" y="2"/>
                    <a:pt x="2" y="3"/>
                  </a:cubicBezTo>
                  <a:cubicBezTo>
                    <a:pt x="3" y="3"/>
                    <a:pt x="4" y="4"/>
                    <a:pt x="5" y="4"/>
                  </a:cubicBezTo>
                  <a:cubicBezTo>
                    <a:pt x="6" y="5"/>
                    <a:pt x="7" y="6"/>
                    <a:pt x="7" y="7"/>
                  </a:cubicBezTo>
                  <a:cubicBezTo>
                    <a:pt x="7" y="8"/>
                    <a:pt x="5" y="10"/>
                    <a:pt x="4" y="10"/>
                  </a:cubicBezTo>
                  <a:cubicBezTo>
                    <a:pt x="3" y="10"/>
                    <a:pt x="2" y="10"/>
                    <a:pt x="1" y="10"/>
                  </a:cubicBezTo>
                  <a:cubicBezTo>
                    <a:pt x="1" y="9"/>
                    <a:pt x="1" y="9"/>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2" name="Freeform 273"/>
            <p:cNvSpPr>
              <a:spLocks noEditPoints="1"/>
            </p:cNvSpPr>
            <p:nvPr/>
          </p:nvSpPr>
          <p:spPr bwMode="auto">
            <a:xfrm>
              <a:off x="6370638" y="3998913"/>
              <a:ext cx="20638" cy="42863"/>
            </a:xfrm>
            <a:custGeom>
              <a:avLst/>
              <a:gdLst>
                <a:gd name="T0" fmla="*/ 2 w 5"/>
                <a:gd name="T1" fmla="*/ 0 h 11"/>
                <a:gd name="T2" fmla="*/ 4 w 5"/>
                <a:gd name="T3" fmla="*/ 9 h 11"/>
                <a:gd name="T4" fmla="*/ 2 w 5"/>
                <a:gd name="T5" fmla="*/ 11 h 11"/>
                <a:gd name="T6" fmla="*/ 0 w 5"/>
                <a:gd name="T7" fmla="*/ 10 h 11"/>
                <a:gd name="T8" fmla="*/ 0 w 5"/>
                <a:gd name="T9" fmla="*/ 4 h 11"/>
                <a:gd name="T10" fmla="*/ 0 w 5"/>
                <a:gd name="T11" fmla="*/ 2 h 11"/>
                <a:gd name="T12" fmla="*/ 2 w 5"/>
                <a:gd name="T13" fmla="*/ 0 h 11"/>
                <a:gd name="T14" fmla="*/ 2 w 5"/>
                <a:gd name="T15" fmla="*/ 4 h 11"/>
                <a:gd name="T16" fmla="*/ 1 w 5"/>
                <a:gd name="T17" fmla="*/ 8 h 11"/>
                <a:gd name="T18" fmla="*/ 2 w 5"/>
                <a:gd name="T19" fmla="*/ 8 h 11"/>
                <a:gd name="T20" fmla="*/ 3 w 5"/>
                <a:gd name="T21" fmla="*/ 8 h 11"/>
                <a:gd name="T22" fmla="*/ 2 w 5"/>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1">
                  <a:moveTo>
                    <a:pt x="2" y="0"/>
                  </a:moveTo>
                  <a:cubicBezTo>
                    <a:pt x="5" y="3"/>
                    <a:pt x="5" y="6"/>
                    <a:pt x="4" y="9"/>
                  </a:cubicBezTo>
                  <a:cubicBezTo>
                    <a:pt x="4" y="10"/>
                    <a:pt x="3" y="11"/>
                    <a:pt x="2" y="11"/>
                  </a:cubicBezTo>
                  <a:cubicBezTo>
                    <a:pt x="1" y="11"/>
                    <a:pt x="0" y="11"/>
                    <a:pt x="0" y="10"/>
                  </a:cubicBezTo>
                  <a:cubicBezTo>
                    <a:pt x="0" y="8"/>
                    <a:pt x="0" y="6"/>
                    <a:pt x="0" y="4"/>
                  </a:cubicBezTo>
                  <a:cubicBezTo>
                    <a:pt x="0" y="3"/>
                    <a:pt x="0" y="3"/>
                    <a:pt x="0" y="2"/>
                  </a:cubicBezTo>
                  <a:cubicBezTo>
                    <a:pt x="1" y="1"/>
                    <a:pt x="1" y="1"/>
                    <a:pt x="2" y="0"/>
                  </a:cubicBezTo>
                  <a:close/>
                  <a:moveTo>
                    <a:pt x="2" y="4"/>
                  </a:moveTo>
                  <a:cubicBezTo>
                    <a:pt x="2" y="5"/>
                    <a:pt x="2" y="7"/>
                    <a:pt x="1" y="8"/>
                  </a:cubicBezTo>
                  <a:cubicBezTo>
                    <a:pt x="1" y="8"/>
                    <a:pt x="2" y="8"/>
                    <a:pt x="2" y="8"/>
                  </a:cubicBezTo>
                  <a:cubicBezTo>
                    <a:pt x="2" y="8"/>
                    <a:pt x="2" y="8"/>
                    <a:pt x="3" y="8"/>
                  </a:cubicBezTo>
                  <a:cubicBezTo>
                    <a:pt x="3" y="7"/>
                    <a:pt x="3"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3" name="Freeform 274"/>
            <p:cNvSpPr>
              <a:spLocks/>
            </p:cNvSpPr>
            <p:nvPr/>
          </p:nvSpPr>
          <p:spPr bwMode="auto">
            <a:xfrm>
              <a:off x="6461125" y="3987801"/>
              <a:ext cx="23813" cy="46038"/>
            </a:xfrm>
            <a:custGeom>
              <a:avLst/>
              <a:gdLst>
                <a:gd name="T0" fmla="*/ 3 w 6"/>
                <a:gd name="T1" fmla="*/ 1 h 12"/>
                <a:gd name="T2" fmla="*/ 1 w 6"/>
                <a:gd name="T3" fmla="*/ 5 h 12"/>
                <a:gd name="T4" fmla="*/ 6 w 6"/>
                <a:gd name="T5" fmla="*/ 3 h 12"/>
                <a:gd name="T6" fmla="*/ 5 w 6"/>
                <a:gd name="T7" fmla="*/ 5 h 12"/>
                <a:gd name="T8" fmla="*/ 2 w 6"/>
                <a:gd name="T9" fmla="*/ 7 h 12"/>
                <a:gd name="T10" fmla="*/ 2 w 6"/>
                <a:gd name="T11" fmla="*/ 9 h 12"/>
                <a:gd name="T12" fmla="*/ 4 w 6"/>
                <a:gd name="T13" fmla="*/ 10 h 12"/>
                <a:gd name="T14" fmla="*/ 6 w 6"/>
                <a:gd name="T15" fmla="*/ 9 h 12"/>
                <a:gd name="T16" fmla="*/ 6 w 6"/>
                <a:gd name="T17" fmla="*/ 11 h 12"/>
                <a:gd name="T18" fmla="*/ 2 w 6"/>
                <a:gd name="T19" fmla="*/ 11 h 12"/>
                <a:gd name="T20" fmla="*/ 0 w 6"/>
                <a:gd name="T21" fmla="*/ 9 h 12"/>
                <a:gd name="T22" fmla="*/ 0 w 6"/>
                <a:gd name="T23" fmla="*/ 2 h 12"/>
                <a:gd name="T24" fmla="*/ 2 w 6"/>
                <a:gd name="T25" fmla="*/ 0 h 12"/>
                <a:gd name="T26" fmla="*/ 3 w 6"/>
                <a:gd name="T2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2">
                  <a:moveTo>
                    <a:pt x="3" y="1"/>
                  </a:moveTo>
                  <a:cubicBezTo>
                    <a:pt x="2" y="2"/>
                    <a:pt x="2" y="3"/>
                    <a:pt x="1" y="5"/>
                  </a:cubicBezTo>
                  <a:cubicBezTo>
                    <a:pt x="3" y="4"/>
                    <a:pt x="4" y="2"/>
                    <a:pt x="6" y="3"/>
                  </a:cubicBezTo>
                  <a:cubicBezTo>
                    <a:pt x="5" y="4"/>
                    <a:pt x="5" y="4"/>
                    <a:pt x="5" y="5"/>
                  </a:cubicBezTo>
                  <a:cubicBezTo>
                    <a:pt x="4" y="5"/>
                    <a:pt x="3" y="6"/>
                    <a:pt x="2" y="7"/>
                  </a:cubicBezTo>
                  <a:cubicBezTo>
                    <a:pt x="2" y="8"/>
                    <a:pt x="2" y="8"/>
                    <a:pt x="2" y="9"/>
                  </a:cubicBezTo>
                  <a:cubicBezTo>
                    <a:pt x="2" y="9"/>
                    <a:pt x="3" y="10"/>
                    <a:pt x="4" y="10"/>
                  </a:cubicBezTo>
                  <a:cubicBezTo>
                    <a:pt x="5" y="9"/>
                    <a:pt x="5" y="10"/>
                    <a:pt x="6" y="9"/>
                  </a:cubicBezTo>
                  <a:cubicBezTo>
                    <a:pt x="6" y="10"/>
                    <a:pt x="6" y="11"/>
                    <a:pt x="6" y="11"/>
                  </a:cubicBezTo>
                  <a:cubicBezTo>
                    <a:pt x="4" y="12"/>
                    <a:pt x="3" y="12"/>
                    <a:pt x="2" y="11"/>
                  </a:cubicBezTo>
                  <a:cubicBezTo>
                    <a:pt x="1" y="10"/>
                    <a:pt x="0" y="9"/>
                    <a:pt x="0" y="9"/>
                  </a:cubicBezTo>
                  <a:cubicBezTo>
                    <a:pt x="0" y="6"/>
                    <a:pt x="0" y="4"/>
                    <a:pt x="0" y="2"/>
                  </a:cubicBezTo>
                  <a:cubicBezTo>
                    <a:pt x="0" y="1"/>
                    <a:pt x="1" y="1"/>
                    <a:pt x="2" y="0"/>
                  </a:cubicBezTo>
                  <a:cubicBezTo>
                    <a:pt x="2" y="0"/>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4" name="Freeform 275"/>
            <p:cNvSpPr>
              <a:spLocks/>
            </p:cNvSpPr>
            <p:nvPr/>
          </p:nvSpPr>
          <p:spPr bwMode="auto">
            <a:xfrm>
              <a:off x="5997575" y="4006851"/>
              <a:ext cx="26988" cy="55563"/>
            </a:xfrm>
            <a:custGeom>
              <a:avLst/>
              <a:gdLst>
                <a:gd name="T0" fmla="*/ 3 w 7"/>
                <a:gd name="T1" fmla="*/ 8 h 14"/>
                <a:gd name="T2" fmla="*/ 3 w 7"/>
                <a:gd name="T3" fmla="*/ 5 h 14"/>
                <a:gd name="T4" fmla="*/ 4 w 7"/>
                <a:gd name="T5" fmla="*/ 5 h 14"/>
                <a:gd name="T6" fmla="*/ 6 w 7"/>
                <a:gd name="T7" fmla="*/ 6 h 14"/>
                <a:gd name="T8" fmla="*/ 7 w 7"/>
                <a:gd name="T9" fmla="*/ 9 h 14"/>
                <a:gd name="T10" fmla="*/ 6 w 7"/>
                <a:gd name="T11" fmla="*/ 13 h 14"/>
                <a:gd name="T12" fmla="*/ 5 w 7"/>
                <a:gd name="T13" fmla="*/ 14 h 14"/>
                <a:gd name="T14" fmla="*/ 3 w 7"/>
                <a:gd name="T15" fmla="*/ 14 h 14"/>
                <a:gd name="T16" fmla="*/ 1 w 7"/>
                <a:gd name="T17" fmla="*/ 10 h 14"/>
                <a:gd name="T18" fmla="*/ 0 w 7"/>
                <a:gd name="T19" fmla="*/ 7 h 14"/>
                <a:gd name="T20" fmla="*/ 0 w 7"/>
                <a:gd name="T21" fmla="*/ 6 h 14"/>
                <a:gd name="T22" fmla="*/ 1 w 7"/>
                <a:gd name="T23" fmla="*/ 1 h 14"/>
                <a:gd name="T24" fmla="*/ 4 w 7"/>
                <a:gd name="T25" fmla="*/ 0 h 14"/>
                <a:gd name="T26" fmla="*/ 3 w 7"/>
                <a:gd name="T27" fmla="*/ 3 h 14"/>
                <a:gd name="T28" fmla="*/ 2 w 7"/>
                <a:gd name="T29" fmla="*/ 8 h 14"/>
                <a:gd name="T30" fmla="*/ 3 w 7"/>
                <a:gd name="T31" fmla="*/ 8 h 14"/>
                <a:gd name="T32" fmla="*/ 4 w 7"/>
                <a:gd name="T33" fmla="*/ 12 h 14"/>
                <a:gd name="T34" fmla="*/ 5 w 7"/>
                <a:gd name="T35" fmla="*/ 9 h 14"/>
                <a:gd name="T36" fmla="*/ 3 w 7"/>
                <a:gd name="T3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4">
                  <a:moveTo>
                    <a:pt x="3" y="8"/>
                  </a:moveTo>
                  <a:cubicBezTo>
                    <a:pt x="3" y="7"/>
                    <a:pt x="3" y="6"/>
                    <a:pt x="3" y="5"/>
                  </a:cubicBezTo>
                  <a:cubicBezTo>
                    <a:pt x="3" y="5"/>
                    <a:pt x="4" y="5"/>
                    <a:pt x="4" y="5"/>
                  </a:cubicBezTo>
                  <a:cubicBezTo>
                    <a:pt x="5" y="6"/>
                    <a:pt x="5" y="6"/>
                    <a:pt x="6" y="6"/>
                  </a:cubicBezTo>
                  <a:cubicBezTo>
                    <a:pt x="7" y="6"/>
                    <a:pt x="7" y="8"/>
                    <a:pt x="7" y="9"/>
                  </a:cubicBezTo>
                  <a:cubicBezTo>
                    <a:pt x="7" y="10"/>
                    <a:pt x="7" y="11"/>
                    <a:pt x="6" y="13"/>
                  </a:cubicBezTo>
                  <a:cubicBezTo>
                    <a:pt x="6" y="13"/>
                    <a:pt x="5" y="14"/>
                    <a:pt x="5" y="14"/>
                  </a:cubicBezTo>
                  <a:cubicBezTo>
                    <a:pt x="4" y="14"/>
                    <a:pt x="3" y="14"/>
                    <a:pt x="3" y="14"/>
                  </a:cubicBezTo>
                  <a:cubicBezTo>
                    <a:pt x="2" y="13"/>
                    <a:pt x="1" y="12"/>
                    <a:pt x="1" y="10"/>
                  </a:cubicBezTo>
                  <a:cubicBezTo>
                    <a:pt x="1" y="9"/>
                    <a:pt x="0" y="8"/>
                    <a:pt x="0" y="7"/>
                  </a:cubicBezTo>
                  <a:cubicBezTo>
                    <a:pt x="0" y="7"/>
                    <a:pt x="0" y="7"/>
                    <a:pt x="0" y="6"/>
                  </a:cubicBezTo>
                  <a:cubicBezTo>
                    <a:pt x="0" y="4"/>
                    <a:pt x="1" y="3"/>
                    <a:pt x="1" y="1"/>
                  </a:cubicBezTo>
                  <a:cubicBezTo>
                    <a:pt x="1" y="0"/>
                    <a:pt x="2" y="0"/>
                    <a:pt x="4" y="0"/>
                  </a:cubicBezTo>
                  <a:cubicBezTo>
                    <a:pt x="3" y="1"/>
                    <a:pt x="3" y="2"/>
                    <a:pt x="3" y="3"/>
                  </a:cubicBezTo>
                  <a:cubicBezTo>
                    <a:pt x="2" y="4"/>
                    <a:pt x="2" y="6"/>
                    <a:pt x="2" y="8"/>
                  </a:cubicBezTo>
                  <a:cubicBezTo>
                    <a:pt x="2" y="8"/>
                    <a:pt x="3" y="8"/>
                    <a:pt x="3" y="8"/>
                  </a:cubicBezTo>
                  <a:cubicBezTo>
                    <a:pt x="3" y="9"/>
                    <a:pt x="2" y="11"/>
                    <a:pt x="4" y="12"/>
                  </a:cubicBezTo>
                  <a:cubicBezTo>
                    <a:pt x="5" y="11"/>
                    <a:pt x="5" y="10"/>
                    <a:pt x="5" y="9"/>
                  </a:cubicBezTo>
                  <a:cubicBezTo>
                    <a:pt x="4" y="8"/>
                    <a:pt x="3" y="8"/>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5" name="Freeform 276"/>
            <p:cNvSpPr>
              <a:spLocks noEditPoints="1"/>
            </p:cNvSpPr>
            <p:nvPr/>
          </p:nvSpPr>
          <p:spPr bwMode="auto">
            <a:xfrm>
              <a:off x="6064250" y="4006851"/>
              <a:ext cx="26988" cy="47625"/>
            </a:xfrm>
            <a:custGeom>
              <a:avLst/>
              <a:gdLst>
                <a:gd name="T0" fmla="*/ 7 w 7"/>
                <a:gd name="T1" fmla="*/ 5 h 12"/>
                <a:gd name="T2" fmla="*/ 6 w 7"/>
                <a:gd name="T3" fmla="*/ 11 h 12"/>
                <a:gd name="T4" fmla="*/ 2 w 7"/>
                <a:gd name="T5" fmla="*/ 11 h 12"/>
                <a:gd name="T6" fmla="*/ 0 w 7"/>
                <a:gd name="T7" fmla="*/ 3 h 12"/>
                <a:gd name="T8" fmla="*/ 5 w 7"/>
                <a:gd name="T9" fmla="*/ 1 h 12"/>
                <a:gd name="T10" fmla="*/ 7 w 7"/>
                <a:gd name="T11" fmla="*/ 5 h 12"/>
                <a:gd name="T12" fmla="*/ 4 w 7"/>
                <a:gd name="T13" fmla="*/ 9 h 12"/>
                <a:gd name="T14" fmla="*/ 4 w 7"/>
                <a:gd name="T15" fmla="*/ 7 h 12"/>
                <a:gd name="T16" fmla="*/ 3 w 7"/>
                <a:gd name="T17" fmla="*/ 2 h 12"/>
                <a:gd name="T18" fmla="*/ 2 w 7"/>
                <a:gd name="T19" fmla="*/ 6 h 12"/>
                <a:gd name="T20" fmla="*/ 4 w 7"/>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7" y="5"/>
                  </a:moveTo>
                  <a:cubicBezTo>
                    <a:pt x="7" y="7"/>
                    <a:pt x="6" y="9"/>
                    <a:pt x="6" y="11"/>
                  </a:cubicBezTo>
                  <a:cubicBezTo>
                    <a:pt x="5" y="12"/>
                    <a:pt x="3" y="12"/>
                    <a:pt x="2" y="11"/>
                  </a:cubicBezTo>
                  <a:cubicBezTo>
                    <a:pt x="0" y="9"/>
                    <a:pt x="0" y="6"/>
                    <a:pt x="0" y="3"/>
                  </a:cubicBezTo>
                  <a:cubicBezTo>
                    <a:pt x="0" y="1"/>
                    <a:pt x="3" y="0"/>
                    <a:pt x="5" y="1"/>
                  </a:cubicBezTo>
                  <a:cubicBezTo>
                    <a:pt x="7" y="2"/>
                    <a:pt x="7" y="3"/>
                    <a:pt x="7" y="5"/>
                  </a:cubicBezTo>
                  <a:close/>
                  <a:moveTo>
                    <a:pt x="4" y="9"/>
                  </a:moveTo>
                  <a:cubicBezTo>
                    <a:pt x="4" y="8"/>
                    <a:pt x="4" y="8"/>
                    <a:pt x="4" y="7"/>
                  </a:cubicBezTo>
                  <a:cubicBezTo>
                    <a:pt x="5" y="4"/>
                    <a:pt x="5" y="4"/>
                    <a:pt x="3" y="2"/>
                  </a:cubicBezTo>
                  <a:cubicBezTo>
                    <a:pt x="3" y="4"/>
                    <a:pt x="1" y="4"/>
                    <a:pt x="2" y="6"/>
                  </a:cubicBezTo>
                  <a:cubicBezTo>
                    <a:pt x="3" y="7"/>
                    <a:pt x="2" y="9"/>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6" name="Freeform 277"/>
            <p:cNvSpPr>
              <a:spLocks noEditPoints="1"/>
            </p:cNvSpPr>
            <p:nvPr/>
          </p:nvSpPr>
          <p:spPr bwMode="auto">
            <a:xfrm>
              <a:off x="6099175" y="4002088"/>
              <a:ext cx="31750" cy="39688"/>
            </a:xfrm>
            <a:custGeom>
              <a:avLst/>
              <a:gdLst>
                <a:gd name="T0" fmla="*/ 1 w 8"/>
                <a:gd name="T1" fmla="*/ 9 h 10"/>
                <a:gd name="T2" fmla="*/ 1 w 8"/>
                <a:gd name="T3" fmla="*/ 7 h 10"/>
                <a:gd name="T4" fmla="*/ 0 w 8"/>
                <a:gd name="T5" fmla="*/ 4 h 10"/>
                <a:gd name="T6" fmla="*/ 0 w 8"/>
                <a:gd name="T7" fmla="*/ 2 h 10"/>
                <a:gd name="T8" fmla="*/ 1 w 8"/>
                <a:gd name="T9" fmla="*/ 0 h 10"/>
                <a:gd name="T10" fmla="*/ 4 w 8"/>
                <a:gd name="T11" fmla="*/ 0 h 10"/>
                <a:gd name="T12" fmla="*/ 4 w 8"/>
                <a:gd name="T13" fmla="*/ 0 h 10"/>
                <a:gd name="T14" fmla="*/ 7 w 8"/>
                <a:gd name="T15" fmla="*/ 2 h 10"/>
                <a:gd name="T16" fmla="*/ 6 w 8"/>
                <a:gd name="T17" fmla="*/ 7 h 10"/>
                <a:gd name="T18" fmla="*/ 5 w 8"/>
                <a:gd name="T19" fmla="*/ 8 h 10"/>
                <a:gd name="T20" fmla="*/ 1 w 8"/>
                <a:gd name="T21" fmla="*/ 9 h 10"/>
                <a:gd name="T22" fmla="*/ 3 w 8"/>
                <a:gd name="T23" fmla="*/ 7 h 10"/>
                <a:gd name="T24" fmla="*/ 5 w 8"/>
                <a:gd name="T25" fmla="*/ 6 h 10"/>
                <a:gd name="T26" fmla="*/ 5 w 8"/>
                <a:gd name="T27" fmla="*/ 2 h 10"/>
                <a:gd name="T28" fmla="*/ 2 w 8"/>
                <a:gd name="T29" fmla="*/ 2 h 10"/>
                <a:gd name="T30" fmla="*/ 3 w 8"/>
                <a:gd name="T31"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1" y="9"/>
                  </a:moveTo>
                  <a:cubicBezTo>
                    <a:pt x="1" y="8"/>
                    <a:pt x="1" y="8"/>
                    <a:pt x="1" y="7"/>
                  </a:cubicBezTo>
                  <a:cubicBezTo>
                    <a:pt x="1" y="6"/>
                    <a:pt x="1" y="5"/>
                    <a:pt x="0" y="4"/>
                  </a:cubicBezTo>
                  <a:cubicBezTo>
                    <a:pt x="0" y="4"/>
                    <a:pt x="0" y="3"/>
                    <a:pt x="0" y="2"/>
                  </a:cubicBezTo>
                  <a:cubicBezTo>
                    <a:pt x="0" y="1"/>
                    <a:pt x="0" y="0"/>
                    <a:pt x="1" y="0"/>
                  </a:cubicBezTo>
                  <a:cubicBezTo>
                    <a:pt x="2" y="0"/>
                    <a:pt x="3" y="0"/>
                    <a:pt x="4" y="0"/>
                  </a:cubicBezTo>
                  <a:cubicBezTo>
                    <a:pt x="4" y="0"/>
                    <a:pt x="4" y="0"/>
                    <a:pt x="4" y="0"/>
                  </a:cubicBezTo>
                  <a:cubicBezTo>
                    <a:pt x="6" y="0"/>
                    <a:pt x="7" y="1"/>
                    <a:pt x="7" y="2"/>
                  </a:cubicBezTo>
                  <a:cubicBezTo>
                    <a:pt x="8" y="4"/>
                    <a:pt x="8" y="5"/>
                    <a:pt x="6" y="7"/>
                  </a:cubicBezTo>
                  <a:cubicBezTo>
                    <a:pt x="6" y="7"/>
                    <a:pt x="5" y="7"/>
                    <a:pt x="5" y="8"/>
                  </a:cubicBezTo>
                  <a:cubicBezTo>
                    <a:pt x="4" y="10"/>
                    <a:pt x="2" y="10"/>
                    <a:pt x="1" y="9"/>
                  </a:cubicBezTo>
                  <a:close/>
                  <a:moveTo>
                    <a:pt x="3" y="7"/>
                  </a:moveTo>
                  <a:cubicBezTo>
                    <a:pt x="4" y="6"/>
                    <a:pt x="4" y="6"/>
                    <a:pt x="5" y="6"/>
                  </a:cubicBezTo>
                  <a:cubicBezTo>
                    <a:pt x="6" y="4"/>
                    <a:pt x="6" y="3"/>
                    <a:pt x="5" y="2"/>
                  </a:cubicBezTo>
                  <a:cubicBezTo>
                    <a:pt x="4" y="2"/>
                    <a:pt x="3" y="2"/>
                    <a:pt x="2" y="2"/>
                  </a:cubicBezTo>
                  <a:cubicBezTo>
                    <a:pt x="3" y="3"/>
                    <a:pt x="3" y="5"/>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7" name="Freeform 278"/>
            <p:cNvSpPr>
              <a:spLocks noEditPoints="1"/>
            </p:cNvSpPr>
            <p:nvPr/>
          </p:nvSpPr>
          <p:spPr bwMode="auto">
            <a:xfrm>
              <a:off x="6037263" y="4006851"/>
              <a:ext cx="23813" cy="47625"/>
            </a:xfrm>
            <a:custGeom>
              <a:avLst/>
              <a:gdLst>
                <a:gd name="T0" fmla="*/ 2 w 6"/>
                <a:gd name="T1" fmla="*/ 0 h 12"/>
                <a:gd name="T2" fmla="*/ 5 w 6"/>
                <a:gd name="T3" fmla="*/ 4 h 12"/>
                <a:gd name="T4" fmla="*/ 5 w 6"/>
                <a:gd name="T5" fmla="*/ 4 h 12"/>
                <a:gd name="T6" fmla="*/ 4 w 6"/>
                <a:gd name="T7" fmla="*/ 10 h 12"/>
                <a:gd name="T8" fmla="*/ 2 w 6"/>
                <a:gd name="T9" fmla="*/ 12 h 12"/>
                <a:gd name="T10" fmla="*/ 1 w 6"/>
                <a:gd name="T11" fmla="*/ 10 h 12"/>
                <a:gd name="T12" fmla="*/ 0 w 6"/>
                <a:gd name="T13" fmla="*/ 4 h 12"/>
                <a:gd name="T14" fmla="*/ 1 w 6"/>
                <a:gd name="T15" fmla="*/ 2 h 12"/>
                <a:gd name="T16" fmla="*/ 2 w 6"/>
                <a:gd name="T17" fmla="*/ 0 h 12"/>
                <a:gd name="T18" fmla="*/ 2 w 6"/>
                <a:gd name="T19" fmla="*/ 4 h 12"/>
                <a:gd name="T20" fmla="*/ 3 w 6"/>
                <a:gd name="T21" fmla="*/ 8 h 12"/>
                <a:gd name="T22" fmla="*/ 2 w 6"/>
                <a:gd name="T23"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12">
                  <a:moveTo>
                    <a:pt x="2" y="0"/>
                  </a:moveTo>
                  <a:cubicBezTo>
                    <a:pt x="3" y="1"/>
                    <a:pt x="4" y="2"/>
                    <a:pt x="5" y="4"/>
                  </a:cubicBezTo>
                  <a:cubicBezTo>
                    <a:pt x="5" y="4"/>
                    <a:pt x="5" y="4"/>
                    <a:pt x="5" y="4"/>
                  </a:cubicBezTo>
                  <a:cubicBezTo>
                    <a:pt x="5" y="6"/>
                    <a:pt x="6" y="8"/>
                    <a:pt x="4" y="10"/>
                  </a:cubicBezTo>
                  <a:cubicBezTo>
                    <a:pt x="4" y="11"/>
                    <a:pt x="3" y="12"/>
                    <a:pt x="2" y="12"/>
                  </a:cubicBezTo>
                  <a:cubicBezTo>
                    <a:pt x="2" y="12"/>
                    <a:pt x="1" y="11"/>
                    <a:pt x="1" y="10"/>
                  </a:cubicBezTo>
                  <a:cubicBezTo>
                    <a:pt x="0" y="8"/>
                    <a:pt x="0" y="6"/>
                    <a:pt x="0" y="4"/>
                  </a:cubicBezTo>
                  <a:cubicBezTo>
                    <a:pt x="0" y="4"/>
                    <a:pt x="0" y="3"/>
                    <a:pt x="1" y="2"/>
                  </a:cubicBezTo>
                  <a:cubicBezTo>
                    <a:pt x="1" y="1"/>
                    <a:pt x="1" y="1"/>
                    <a:pt x="2" y="0"/>
                  </a:cubicBezTo>
                  <a:close/>
                  <a:moveTo>
                    <a:pt x="2" y="4"/>
                  </a:moveTo>
                  <a:cubicBezTo>
                    <a:pt x="2" y="8"/>
                    <a:pt x="2" y="9"/>
                    <a:pt x="3" y="8"/>
                  </a:cubicBezTo>
                  <a:cubicBezTo>
                    <a:pt x="3" y="7"/>
                    <a:pt x="4"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8" name="Freeform 279"/>
            <p:cNvSpPr>
              <a:spLocks/>
            </p:cNvSpPr>
            <p:nvPr/>
          </p:nvSpPr>
          <p:spPr bwMode="auto">
            <a:xfrm>
              <a:off x="6127750" y="3881438"/>
              <a:ext cx="11113" cy="15875"/>
            </a:xfrm>
            <a:custGeom>
              <a:avLst/>
              <a:gdLst>
                <a:gd name="T0" fmla="*/ 1 w 3"/>
                <a:gd name="T1" fmla="*/ 0 h 4"/>
                <a:gd name="T2" fmla="*/ 2 w 3"/>
                <a:gd name="T3" fmla="*/ 1 h 4"/>
                <a:gd name="T4" fmla="*/ 1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1"/>
                    <a:pt x="2" y="1"/>
                    <a:pt x="2" y="1"/>
                  </a:cubicBezTo>
                  <a:cubicBezTo>
                    <a:pt x="3" y="2"/>
                    <a:pt x="3" y="3"/>
                    <a:pt x="1" y="4"/>
                  </a:cubicBezTo>
                  <a:cubicBezTo>
                    <a:pt x="0" y="3"/>
                    <a:pt x="1"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9" name="Freeform 280"/>
            <p:cNvSpPr>
              <a:spLocks/>
            </p:cNvSpPr>
            <p:nvPr/>
          </p:nvSpPr>
          <p:spPr bwMode="auto">
            <a:xfrm>
              <a:off x="6194425" y="3860801"/>
              <a:ext cx="11113" cy="28575"/>
            </a:xfrm>
            <a:custGeom>
              <a:avLst/>
              <a:gdLst>
                <a:gd name="T0" fmla="*/ 1 w 3"/>
                <a:gd name="T1" fmla="*/ 0 h 7"/>
                <a:gd name="T2" fmla="*/ 2 w 3"/>
                <a:gd name="T3" fmla="*/ 4 h 7"/>
                <a:gd name="T4" fmla="*/ 2 w 3"/>
                <a:gd name="T5" fmla="*/ 6 h 7"/>
                <a:gd name="T6" fmla="*/ 0 w 3"/>
                <a:gd name="T7" fmla="*/ 5 h 7"/>
                <a:gd name="T8" fmla="*/ 0 w 3"/>
                <a:gd name="T9" fmla="*/ 2 h 7"/>
                <a:gd name="T10" fmla="*/ 1 w 3"/>
                <a:gd name="T11" fmla="*/ 0 h 7"/>
              </a:gdLst>
              <a:ahLst/>
              <a:cxnLst>
                <a:cxn ang="0">
                  <a:pos x="T0" y="T1"/>
                </a:cxn>
                <a:cxn ang="0">
                  <a:pos x="T2" y="T3"/>
                </a:cxn>
                <a:cxn ang="0">
                  <a:pos x="T4" y="T5"/>
                </a:cxn>
                <a:cxn ang="0">
                  <a:pos x="T6" y="T7"/>
                </a:cxn>
                <a:cxn ang="0">
                  <a:pos x="T8" y="T9"/>
                </a:cxn>
                <a:cxn ang="0">
                  <a:pos x="T10" y="T11"/>
                </a:cxn>
              </a:cxnLst>
              <a:rect l="0" t="0" r="r" b="b"/>
              <a:pathLst>
                <a:path w="3" h="7">
                  <a:moveTo>
                    <a:pt x="1" y="0"/>
                  </a:moveTo>
                  <a:cubicBezTo>
                    <a:pt x="3" y="1"/>
                    <a:pt x="3" y="2"/>
                    <a:pt x="2" y="4"/>
                  </a:cubicBezTo>
                  <a:cubicBezTo>
                    <a:pt x="2" y="5"/>
                    <a:pt x="2" y="6"/>
                    <a:pt x="2" y="6"/>
                  </a:cubicBezTo>
                  <a:cubicBezTo>
                    <a:pt x="1" y="7"/>
                    <a:pt x="0" y="6"/>
                    <a:pt x="0" y="5"/>
                  </a:cubicBezTo>
                  <a:cubicBezTo>
                    <a:pt x="0" y="4"/>
                    <a:pt x="0" y="3"/>
                    <a:pt x="0" y="2"/>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0" name="Freeform 281"/>
            <p:cNvSpPr>
              <a:spLocks/>
            </p:cNvSpPr>
            <p:nvPr/>
          </p:nvSpPr>
          <p:spPr bwMode="auto">
            <a:xfrm>
              <a:off x="6229350" y="3852863"/>
              <a:ext cx="12700" cy="20638"/>
            </a:xfrm>
            <a:custGeom>
              <a:avLst/>
              <a:gdLst>
                <a:gd name="T0" fmla="*/ 0 w 3"/>
                <a:gd name="T1" fmla="*/ 0 h 5"/>
                <a:gd name="T2" fmla="*/ 2 w 3"/>
                <a:gd name="T3" fmla="*/ 0 h 5"/>
                <a:gd name="T4" fmla="*/ 3 w 3"/>
                <a:gd name="T5" fmla="*/ 4 h 5"/>
                <a:gd name="T6" fmla="*/ 1 w 3"/>
                <a:gd name="T7" fmla="*/ 5 h 5"/>
                <a:gd name="T8" fmla="*/ 0 w 3"/>
                <a:gd name="T9" fmla="*/ 0 h 5"/>
              </a:gdLst>
              <a:ahLst/>
              <a:cxnLst>
                <a:cxn ang="0">
                  <a:pos x="T0" y="T1"/>
                </a:cxn>
                <a:cxn ang="0">
                  <a:pos x="T2" y="T3"/>
                </a:cxn>
                <a:cxn ang="0">
                  <a:pos x="T4" y="T5"/>
                </a:cxn>
                <a:cxn ang="0">
                  <a:pos x="T6" y="T7"/>
                </a:cxn>
                <a:cxn ang="0">
                  <a:pos x="T8" y="T9"/>
                </a:cxn>
              </a:cxnLst>
              <a:rect l="0" t="0" r="r" b="b"/>
              <a:pathLst>
                <a:path w="3" h="5">
                  <a:moveTo>
                    <a:pt x="0" y="0"/>
                  </a:moveTo>
                  <a:cubicBezTo>
                    <a:pt x="1" y="0"/>
                    <a:pt x="2" y="0"/>
                    <a:pt x="2" y="0"/>
                  </a:cubicBezTo>
                  <a:cubicBezTo>
                    <a:pt x="3" y="1"/>
                    <a:pt x="3" y="3"/>
                    <a:pt x="3" y="4"/>
                  </a:cubicBezTo>
                  <a:cubicBezTo>
                    <a:pt x="2" y="4"/>
                    <a:pt x="2" y="5"/>
                    <a:pt x="1" y="5"/>
                  </a:cubicBezTo>
                  <a:cubicBezTo>
                    <a:pt x="1" y="3"/>
                    <a:pt x="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1" name="Freeform 282"/>
            <p:cNvSpPr>
              <a:spLocks/>
            </p:cNvSpPr>
            <p:nvPr/>
          </p:nvSpPr>
          <p:spPr bwMode="auto">
            <a:xfrm>
              <a:off x="6162675" y="3865563"/>
              <a:ext cx="7938" cy="19050"/>
            </a:xfrm>
            <a:custGeom>
              <a:avLst/>
              <a:gdLst>
                <a:gd name="T0" fmla="*/ 1 w 2"/>
                <a:gd name="T1" fmla="*/ 0 h 5"/>
                <a:gd name="T2" fmla="*/ 2 w 2"/>
                <a:gd name="T3" fmla="*/ 5 h 5"/>
                <a:gd name="T4" fmla="*/ 1 w 2"/>
                <a:gd name="T5" fmla="*/ 0 h 5"/>
              </a:gdLst>
              <a:ahLst/>
              <a:cxnLst>
                <a:cxn ang="0">
                  <a:pos x="T0" y="T1"/>
                </a:cxn>
                <a:cxn ang="0">
                  <a:pos x="T2" y="T3"/>
                </a:cxn>
                <a:cxn ang="0">
                  <a:pos x="T4" y="T5"/>
                </a:cxn>
              </a:cxnLst>
              <a:rect l="0" t="0" r="r" b="b"/>
              <a:pathLst>
                <a:path w="2" h="5">
                  <a:moveTo>
                    <a:pt x="1" y="0"/>
                  </a:moveTo>
                  <a:cubicBezTo>
                    <a:pt x="2" y="2"/>
                    <a:pt x="1" y="3"/>
                    <a:pt x="2" y="5"/>
                  </a:cubicBezTo>
                  <a:cubicBezTo>
                    <a:pt x="0" y="5"/>
                    <a:pt x="0" y="5"/>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2" name="Freeform 283"/>
            <p:cNvSpPr>
              <a:spLocks/>
            </p:cNvSpPr>
            <p:nvPr/>
          </p:nvSpPr>
          <p:spPr bwMode="auto">
            <a:xfrm>
              <a:off x="6402388" y="4010026"/>
              <a:ext cx="15875" cy="28575"/>
            </a:xfrm>
            <a:custGeom>
              <a:avLst/>
              <a:gdLst>
                <a:gd name="T0" fmla="*/ 2 w 4"/>
                <a:gd name="T1" fmla="*/ 0 h 7"/>
                <a:gd name="T2" fmla="*/ 3 w 4"/>
                <a:gd name="T3" fmla="*/ 4 h 7"/>
                <a:gd name="T4" fmla="*/ 2 w 4"/>
                <a:gd name="T5" fmla="*/ 7 h 7"/>
                <a:gd name="T6" fmla="*/ 1 w 4"/>
                <a:gd name="T7" fmla="*/ 6 h 7"/>
                <a:gd name="T8" fmla="*/ 2 w 4"/>
                <a:gd name="T9" fmla="*/ 0 h 7"/>
              </a:gdLst>
              <a:ahLst/>
              <a:cxnLst>
                <a:cxn ang="0">
                  <a:pos x="T0" y="T1"/>
                </a:cxn>
                <a:cxn ang="0">
                  <a:pos x="T2" y="T3"/>
                </a:cxn>
                <a:cxn ang="0">
                  <a:pos x="T4" y="T5"/>
                </a:cxn>
                <a:cxn ang="0">
                  <a:pos x="T6" y="T7"/>
                </a:cxn>
                <a:cxn ang="0">
                  <a:pos x="T8" y="T9"/>
                </a:cxn>
              </a:cxnLst>
              <a:rect l="0" t="0" r="r" b="b"/>
              <a:pathLst>
                <a:path w="4" h="7">
                  <a:moveTo>
                    <a:pt x="2" y="0"/>
                  </a:moveTo>
                  <a:cubicBezTo>
                    <a:pt x="3" y="1"/>
                    <a:pt x="4" y="3"/>
                    <a:pt x="3" y="4"/>
                  </a:cubicBezTo>
                  <a:cubicBezTo>
                    <a:pt x="2" y="5"/>
                    <a:pt x="2" y="6"/>
                    <a:pt x="2" y="7"/>
                  </a:cubicBezTo>
                  <a:cubicBezTo>
                    <a:pt x="2" y="6"/>
                    <a:pt x="1" y="6"/>
                    <a:pt x="1" y="6"/>
                  </a:cubicBezTo>
                  <a:cubicBezTo>
                    <a:pt x="0" y="4"/>
                    <a:pt x="0"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3" name="Freeform 284"/>
            <p:cNvSpPr>
              <a:spLocks/>
            </p:cNvSpPr>
            <p:nvPr/>
          </p:nvSpPr>
          <p:spPr bwMode="auto">
            <a:xfrm>
              <a:off x="6348413" y="4025901"/>
              <a:ext cx="6350" cy="15875"/>
            </a:xfrm>
            <a:custGeom>
              <a:avLst/>
              <a:gdLst>
                <a:gd name="T0" fmla="*/ 0 w 2"/>
                <a:gd name="T1" fmla="*/ 0 h 4"/>
                <a:gd name="T2" fmla="*/ 2 w 2"/>
                <a:gd name="T3" fmla="*/ 1 h 4"/>
                <a:gd name="T4" fmla="*/ 1 w 2"/>
                <a:gd name="T5" fmla="*/ 4 h 4"/>
                <a:gd name="T6" fmla="*/ 0 w 2"/>
                <a:gd name="T7" fmla="*/ 4 h 4"/>
                <a:gd name="T8" fmla="*/ 0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cubicBezTo>
                    <a:pt x="1" y="0"/>
                    <a:pt x="2" y="1"/>
                    <a:pt x="2" y="1"/>
                  </a:cubicBezTo>
                  <a:cubicBezTo>
                    <a:pt x="2" y="2"/>
                    <a:pt x="1" y="3"/>
                    <a:pt x="1" y="4"/>
                  </a:cubicBezTo>
                  <a:cubicBezTo>
                    <a:pt x="1" y="4"/>
                    <a:pt x="0" y="4"/>
                    <a:pt x="0" y="4"/>
                  </a:cubicBezTo>
                  <a:cubicBezTo>
                    <a:pt x="0" y="3"/>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4" name="Freeform 285"/>
            <p:cNvSpPr>
              <a:spLocks/>
            </p:cNvSpPr>
            <p:nvPr/>
          </p:nvSpPr>
          <p:spPr bwMode="auto">
            <a:xfrm>
              <a:off x="6434138" y="4006851"/>
              <a:ext cx="11113" cy="15875"/>
            </a:xfrm>
            <a:custGeom>
              <a:avLst/>
              <a:gdLst>
                <a:gd name="T0" fmla="*/ 0 w 3"/>
                <a:gd name="T1" fmla="*/ 0 h 4"/>
                <a:gd name="T2" fmla="*/ 3 w 3"/>
                <a:gd name="T3" fmla="*/ 0 h 4"/>
                <a:gd name="T4" fmla="*/ 2 w 3"/>
                <a:gd name="T5" fmla="*/ 4 h 4"/>
                <a:gd name="T6" fmla="*/ 1 w 3"/>
                <a:gd name="T7" fmla="*/ 4 h 4"/>
                <a:gd name="T8" fmla="*/ 1 w 3"/>
                <a:gd name="T9" fmla="*/ 4 h 4"/>
                <a:gd name="T10" fmla="*/ 0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0" y="0"/>
                  </a:moveTo>
                  <a:cubicBezTo>
                    <a:pt x="1" y="0"/>
                    <a:pt x="2" y="0"/>
                    <a:pt x="3" y="0"/>
                  </a:cubicBezTo>
                  <a:cubicBezTo>
                    <a:pt x="3" y="1"/>
                    <a:pt x="3" y="3"/>
                    <a:pt x="2" y="4"/>
                  </a:cubicBezTo>
                  <a:cubicBezTo>
                    <a:pt x="2" y="4"/>
                    <a:pt x="1" y="4"/>
                    <a:pt x="1" y="4"/>
                  </a:cubicBezTo>
                  <a:cubicBezTo>
                    <a:pt x="1" y="4"/>
                    <a:pt x="1" y="4"/>
                    <a:pt x="1" y="4"/>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5" name="Freeform 286"/>
            <p:cNvSpPr>
              <a:spLocks/>
            </p:cNvSpPr>
            <p:nvPr/>
          </p:nvSpPr>
          <p:spPr bwMode="auto">
            <a:xfrm>
              <a:off x="6375400" y="4014788"/>
              <a:ext cx="7938" cy="15875"/>
            </a:xfrm>
            <a:custGeom>
              <a:avLst/>
              <a:gdLst>
                <a:gd name="T0" fmla="*/ 1 w 2"/>
                <a:gd name="T1" fmla="*/ 0 h 4"/>
                <a:gd name="T2" fmla="*/ 2 w 2"/>
                <a:gd name="T3" fmla="*/ 4 h 4"/>
                <a:gd name="T4" fmla="*/ 1 w 2"/>
                <a:gd name="T5" fmla="*/ 4 h 4"/>
                <a:gd name="T6" fmla="*/ 0 w 2"/>
                <a:gd name="T7" fmla="*/ 4 h 4"/>
                <a:gd name="T8" fmla="*/ 1 w 2"/>
                <a:gd name="T9" fmla="*/ 0 h 4"/>
              </a:gdLst>
              <a:ahLst/>
              <a:cxnLst>
                <a:cxn ang="0">
                  <a:pos x="T0" y="T1"/>
                </a:cxn>
                <a:cxn ang="0">
                  <a:pos x="T2" y="T3"/>
                </a:cxn>
                <a:cxn ang="0">
                  <a:pos x="T4" y="T5"/>
                </a:cxn>
                <a:cxn ang="0">
                  <a:pos x="T6" y="T7"/>
                </a:cxn>
                <a:cxn ang="0">
                  <a:pos x="T8" y="T9"/>
                </a:cxn>
              </a:cxnLst>
              <a:rect l="0" t="0" r="r" b="b"/>
              <a:pathLst>
                <a:path w="2" h="4">
                  <a:moveTo>
                    <a:pt x="1" y="0"/>
                  </a:moveTo>
                  <a:cubicBezTo>
                    <a:pt x="2" y="1"/>
                    <a:pt x="2" y="3"/>
                    <a:pt x="2" y="4"/>
                  </a:cubicBezTo>
                  <a:cubicBezTo>
                    <a:pt x="1" y="4"/>
                    <a:pt x="1" y="4"/>
                    <a:pt x="1" y="4"/>
                  </a:cubicBezTo>
                  <a:cubicBezTo>
                    <a:pt x="1" y="4"/>
                    <a:pt x="0" y="4"/>
                    <a:pt x="0" y="4"/>
                  </a:cubicBezTo>
                  <a:cubicBezTo>
                    <a:pt x="1"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6" name="Freeform 287"/>
            <p:cNvSpPr>
              <a:spLocks/>
            </p:cNvSpPr>
            <p:nvPr/>
          </p:nvSpPr>
          <p:spPr bwMode="auto">
            <a:xfrm>
              <a:off x="6005513" y="4038601"/>
              <a:ext cx="11113" cy="15875"/>
            </a:xfrm>
            <a:custGeom>
              <a:avLst/>
              <a:gdLst>
                <a:gd name="T0" fmla="*/ 1 w 3"/>
                <a:gd name="T1" fmla="*/ 0 h 4"/>
                <a:gd name="T2" fmla="*/ 3 w 3"/>
                <a:gd name="T3" fmla="*/ 1 h 4"/>
                <a:gd name="T4" fmla="*/ 2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0"/>
                    <a:pt x="2" y="0"/>
                    <a:pt x="3" y="1"/>
                  </a:cubicBezTo>
                  <a:cubicBezTo>
                    <a:pt x="3" y="2"/>
                    <a:pt x="3" y="3"/>
                    <a:pt x="2" y="4"/>
                  </a:cubicBezTo>
                  <a:cubicBezTo>
                    <a:pt x="0"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7" name="Freeform 288"/>
            <p:cNvSpPr>
              <a:spLocks/>
            </p:cNvSpPr>
            <p:nvPr/>
          </p:nvSpPr>
          <p:spPr bwMode="auto">
            <a:xfrm>
              <a:off x="6069013" y="4014788"/>
              <a:ext cx="15875" cy="26988"/>
            </a:xfrm>
            <a:custGeom>
              <a:avLst/>
              <a:gdLst>
                <a:gd name="T0" fmla="*/ 3 w 4"/>
                <a:gd name="T1" fmla="*/ 7 h 7"/>
                <a:gd name="T2" fmla="*/ 1 w 4"/>
                <a:gd name="T3" fmla="*/ 4 h 7"/>
                <a:gd name="T4" fmla="*/ 2 w 4"/>
                <a:gd name="T5" fmla="*/ 0 h 7"/>
                <a:gd name="T6" fmla="*/ 3 w 4"/>
                <a:gd name="T7" fmla="*/ 5 h 7"/>
                <a:gd name="T8" fmla="*/ 3 w 4"/>
                <a:gd name="T9" fmla="*/ 7 h 7"/>
              </a:gdLst>
              <a:ahLst/>
              <a:cxnLst>
                <a:cxn ang="0">
                  <a:pos x="T0" y="T1"/>
                </a:cxn>
                <a:cxn ang="0">
                  <a:pos x="T2" y="T3"/>
                </a:cxn>
                <a:cxn ang="0">
                  <a:pos x="T4" y="T5"/>
                </a:cxn>
                <a:cxn ang="0">
                  <a:pos x="T6" y="T7"/>
                </a:cxn>
                <a:cxn ang="0">
                  <a:pos x="T8" y="T9"/>
                </a:cxn>
              </a:cxnLst>
              <a:rect l="0" t="0" r="r" b="b"/>
              <a:pathLst>
                <a:path w="4" h="7">
                  <a:moveTo>
                    <a:pt x="3" y="7"/>
                  </a:moveTo>
                  <a:cubicBezTo>
                    <a:pt x="1" y="7"/>
                    <a:pt x="2" y="5"/>
                    <a:pt x="1" y="4"/>
                  </a:cubicBezTo>
                  <a:cubicBezTo>
                    <a:pt x="0" y="2"/>
                    <a:pt x="2" y="2"/>
                    <a:pt x="2" y="0"/>
                  </a:cubicBezTo>
                  <a:cubicBezTo>
                    <a:pt x="4" y="2"/>
                    <a:pt x="4" y="2"/>
                    <a:pt x="3" y="5"/>
                  </a:cubicBezTo>
                  <a:cubicBezTo>
                    <a:pt x="3" y="6"/>
                    <a:pt x="3" y="6"/>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8" name="Freeform 289"/>
            <p:cNvSpPr>
              <a:spLocks/>
            </p:cNvSpPr>
            <p:nvPr/>
          </p:nvSpPr>
          <p:spPr bwMode="auto">
            <a:xfrm>
              <a:off x="6107113" y="4010026"/>
              <a:ext cx="15875" cy="20638"/>
            </a:xfrm>
            <a:custGeom>
              <a:avLst/>
              <a:gdLst>
                <a:gd name="T0" fmla="*/ 1 w 4"/>
                <a:gd name="T1" fmla="*/ 5 h 5"/>
                <a:gd name="T2" fmla="*/ 0 w 4"/>
                <a:gd name="T3" fmla="*/ 0 h 5"/>
                <a:gd name="T4" fmla="*/ 3 w 4"/>
                <a:gd name="T5" fmla="*/ 0 h 5"/>
                <a:gd name="T6" fmla="*/ 3 w 4"/>
                <a:gd name="T7" fmla="*/ 4 h 5"/>
                <a:gd name="T8" fmla="*/ 1 w 4"/>
                <a:gd name="T9" fmla="*/ 5 h 5"/>
              </a:gdLst>
              <a:ahLst/>
              <a:cxnLst>
                <a:cxn ang="0">
                  <a:pos x="T0" y="T1"/>
                </a:cxn>
                <a:cxn ang="0">
                  <a:pos x="T2" y="T3"/>
                </a:cxn>
                <a:cxn ang="0">
                  <a:pos x="T4" y="T5"/>
                </a:cxn>
                <a:cxn ang="0">
                  <a:pos x="T6" y="T7"/>
                </a:cxn>
                <a:cxn ang="0">
                  <a:pos x="T8" y="T9"/>
                </a:cxn>
              </a:cxnLst>
              <a:rect l="0" t="0" r="r" b="b"/>
              <a:pathLst>
                <a:path w="4" h="5">
                  <a:moveTo>
                    <a:pt x="1" y="5"/>
                  </a:moveTo>
                  <a:cubicBezTo>
                    <a:pt x="1" y="3"/>
                    <a:pt x="1" y="1"/>
                    <a:pt x="0" y="0"/>
                  </a:cubicBezTo>
                  <a:cubicBezTo>
                    <a:pt x="1" y="0"/>
                    <a:pt x="2" y="0"/>
                    <a:pt x="3" y="0"/>
                  </a:cubicBezTo>
                  <a:cubicBezTo>
                    <a:pt x="4" y="1"/>
                    <a:pt x="4" y="2"/>
                    <a:pt x="3" y="4"/>
                  </a:cubicBezTo>
                  <a:cubicBezTo>
                    <a:pt x="2" y="4"/>
                    <a:pt x="2"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9" name="Freeform 290"/>
            <p:cNvSpPr>
              <a:spLocks/>
            </p:cNvSpPr>
            <p:nvPr/>
          </p:nvSpPr>
          <p:spPr bwMode="auto">
            <a:xfrm>
              <a:off x="6045200" y="4022726"/>
              <a:ext cx="7938" cy="19050"/>
            </a:xfrm>
            <a:custGeom>
              <a:avLst/>
              <a:gdLst>
                <a:gd name="T0" fmla="*/ 0 w 2"/>
                <a:gd name="T1" fmla="*/ 0 h 5"/>
                <a:gd name="T2" fmla="*/ 1 w 2"/>
                <a:gd name="T3" fmla="*/ 4 h 5"/>
                <a:gd name="T4" fmla="*/ 0 w 2"/>
                <a:gd name="T5" fmla="*/ 0 h 5"/>
              </a:gdLst>
              <a:ahLst/>
              <a:cxnLst>
                <a:cxn ang="0">
                  <a:pos x="T0" y="T1"/>
                </a:cxn>
                <a:cxn ang="0">
                  <a:pos x="T2" y="T3"/>
                </a:cxn>
                <a:cxn ang="0">
                  <a:pos x="T4" y="T5"/>
                </a:cxn>
              </a:cxnLst>
              <a:rect l="0" t="0" r="r" b="b"/>
              <a:pathLst>
                <a:path w="2" h="5">
                  <a:moveTo>
                    <a:pt x="0" y="0"/>
                  </a:moveTo>
                  <a:cubicBezTo>
                    <a:pt x="2" y="1"/>
                    <a:pt x="1" y="3"/>
                    <a:pt x="1" y="4"/>
                  </a:cubicBezTo>
                  <a:cubicBezTo>
                    <a:pt x="0" y="5"/>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293" name="Rectangle 292"/>
          <p:cNvSpPr/>
          <p:nvPr/>
        </p:nvSpPr>
        <p:spPr>
          <a:xfrm>
            <a:off x="205458" y="1438722"/>
            <a:ext cx="702000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solidFill>
                  <a:srgbClr val="FFFFFF"/>
                </a:solidFill>
              </a:rPr>
              <a:t>Objetivos</a:t>
            </a:r>
            <a:endParaRPr lang="es-CL" sz="1000" b="1" dirty="0">
              <a:solidFill>
                <a:srgbClr val="FFFFFF"/>
              </a:solidFill>
            </a:endParaRPr>
          </a:p>
        </p:txBody>
      </p:sp>
      <p:grpSp>
        <p:nvGrpSpPr>
          <p:cNvPr id="294" name="Group 293"/>
          <p:cNvGrpSpPr/>
          <p:nvPr/>
        </p:nvGrpSpPr>
        <p:grpSpPr>
          <a:xfrm>
            <a:off x="298674" y="1474722"/>
            <a:ext cx="252000" cy="288000"/>
            <a:chOff x="2244725" y="5132388"/>
            <a:chExt cx="444500" cy="790575"/>
          </a:xfrm>
          <a:solidFill>
            <a:schemeClr val="bg1"/>
          </a:solidFill>
        </p:grpSpPr>
        <p:sp>
          <p:nvSpPr>
            <p:cNvPr id="295" name="Freeform 213"/>
            <p:cNvSpPr>
              <a:spLocks/>
            </p:cNvSpPr>
            <p:nvPr/>
          </p:nvSpPr>
          <p:spPr bwMode="auto">
            <a:xfrm>
              <a:off x="2400300" y="5132388"/>
              <a:ext cx="112713" cy="98425"/>
            </a:xfrm>
            <a:custGeom>
              <a:avLst/>
              <a:gdLst>
                <a:gd name="T0" fmla="*/ 13 w 16"/>
                <a:gd name="T1" fmla="*/ 0 h 14"/>
                <a:gd name="T2" fmla="*/ 15 w 16"/>
                <a:gd name="T3" fmla="*/ 0 h 14"/>
                <a:gd name="T4" fmla="*/ 15 w 16"/>
                <a:gd name="T5" fmla="*/ 13 h 14"/>
                <a:gd name="T6" fmla="*/ 7 w 16"/>
                <a:gd name="T7" fmla="*/ 5 h 14"/>
                <a:gd name="T8" fmla="*/ 5 w 16"/>
                <a:gd name="T9" fmla="*/ 14 h 14"/>
                <a:gd name="T10" fmla="*/ 5 w 16"/>
                <a:gd name="T11" fmla="*/ 1 h 14"/>
                <a:gd name="T12" fmla="*/ 12 w 16"/>
                <a:gd name="T13" fmla="*/ 7 h 14"/>
                <a:gd name="T14" fmla="*/ 13 w 16"/>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4">
                  <a:moveTo>
                    <a:pt x="13" y="0"/>
                  </a:moveTo>
                  <a:cubicBezTo>
                    <a:pt x="14" y="0"/>
                    <a:pt x="14" y="0"/>
                    <a:pt x="15" y="0"/>
                  </a:cubicBezTo>
                  <a:cubicBezTo>
                    <a:pt x="14" y="5"/>
                    <a:pt x="16" y="10"/>
                    <a:pt x="15" y="13"/>
                  </a:cubicBezTo>
                  <a:cubicBezTo>
                    <a:pt x="11" y="12"/>
                    <a:pt x="9" y="8"/>
                    <a:pt x="7" y="5"/>
                  </a:cubicBezTo>
                  <a:cubicBezTo>
                    <a:pt x="6" y="8"/>
                    <a:pt x="7" y="13"/>
                    <a:pt x="5" y="14"/>
                  </a:cubicBezTo>
                  <a:cubicBezTo>
                    <a:pt x="0" y="12"/>
                    <a:pt x="5" y="5"/>
                    <a:pt x="5" y="1"/>
                  </a:cubicBezTo>
                  <a:cubicBezTo>
                    <a:pt x="9" y="2"/>
                    <a:pt x="9" y="6"/>
                    <a:pt x="12" y="7"/>
                  </a:cubicBezTo>
                  <a:cubicBezTo>
                    <a:pt x="13" y="5"/>
                    <a:pt x="12" y="2"/>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6" name="Freeform 219"/>
            <p:cNvSpPr>
              <a:spLocks noEditPoints="1"/>
            </p:cNvSpPr>
            <p:nvPr/>
          </p:nvSpPr>
          <p:spPr bwMode="auto">
            <a:xfrm>
              <a:off x="2287588" y="5259388"/>
              <a:ext cx="360363" cy="536575"/>
            </a:xfrm>
            <a:custGeom>
              <a:avLst/>
              <a:gdLst>
                <a:gd name="T0" fmla="*/ 51 w 51"/>
                <a:gd name="T1" fmla="*/ 0 h 76"/>
                <a:gd name="T2" fmla="*/ 42 w 51"/>
                <a:gd name="T3" fmla="*/ 19 h 76"/>
                <a:gd name="T4" fmla="*/ 32 w 51"/>
                <a:gd name="T5" fmla="*/ 43 h 76"/>
                <a:gd name="T6" fmla="*/ 0 w 51"/>
                <a:gd name="T7" fmla="*/ 76 h 76"/>
                <a:gd name="T8" fmla="*/ 12 w 51"/>
                <a:gd name="T9" fmla="*/ 45 h 76"/>
                <a:gd name="T10" fmla="*/ 18 w 51"/>
                <a:gd name="T11" fmla="*/ 32 h 76"/>
                <a:gd name="T12" fmla="*/ 26 w 51"/>
                <a:gd name="T13" fmla="*/ 25 h 76"/>
                <a:gd name="T14" fmla="*/ 40 w 51"/>
                <a:gd name="T15" fmla="*/ 10 h 76"/>
                <a:gd name="T16" fmla="*/ 49 w 51"/>
                <a:gd name="T17" fmla="*/ 0 h 76"/>
                <a:gd name="T18" fmla="*/ 51 w 51"/>
                <a:gd name="T19" fmla="*/ 0 h 76"/>
                <a:gd name="T20" fmla="*/ 41 w 51"/>
                <a:gd name="T21" fmla="*/ 16 h 76"/>
                <a:gd name="T22" fmla="*/ 44 w 51"/>
                <a:gd name="T23" fmla="*/ 9 h 76"/>
                <a:gd name="T24" fmla="*/ 41 w 51"/>
                <a:gd name="T25" fmla="*/ 16 h 76"/>
                <a:gd name="T26" fmla="*/ 39 w 51"/>
                <a:gd name="T27" fmla="*/ 22 h 76"/>
                <a:gd name="T28" fmla="*/ 38 w 51"/>
                <a:gd name="T29" fmla="*/ 16 h 76"/>
                <a:gd name="T30" fmla="*/ 39 w 51"/>
                <a:gd name="T31" fmla="*/ 22 h 76"/>
                <a:gd name="T32" fmla="*/ 32 w 51"/>
                <a:gd name="T33" fmla="*/ 22 h 76"/>
                <a:gd name="T34" fmla="*/ 35 w 51"/>
                <a:gd name="T35" fmla="*/ 28 h 76"/>
                <a:gd name="T36" fmla="*/ 35 w 51"/>
                <a:gd name="T37" fmla="*/ 19 h 76"/>
                <a:gd name="T38" fmla="*/ 32 w 51"/>
                <a:gd name="T39" fmla="*/ 22 h 76"/>
                <a:gd name="T40" fmla="*/ 32 w 51"/>
                <a:gd name="T41" fmla="*/ 35 h 76"/>
                <a:gd name="T42" fmla="*/ 30 w 51"/>
                <a:gd name="T43" fmla="*/ 23 h 76"/>
                <a:gd name="T44" fmla="*/ 32 w 51"/>
                <a:gd name="T45" fmla="*/ 35 h 76"/>
                <a:gd name="T46" fmla="*/ 30 w 51"/>
                <a:gd name="T47" fmla="*/ 39 h 76"/>
                <a:gd name="T48" fmla="*/ 27 w 51"/>
                <a:gd name="T49" fmla="*/ 27 h 76"/>
                <a:gd name="T50" fmla="*/ 30 w 51"/>
                <a:gd name="T51" fmla="*/ 39 h 76"/>
                <a:gd name="T52" fmla="*/ 26 w 51"/>
                <a:gd name="T53" fmla="*/ 35 h 76"/>
                <a:gd name="T54" fmla="*/ 24 w 51"/>
                <a:gd name="T55" fmla="*/ 30 h 76"/>
                <a:gd name="T56" fmla="*/ 26 w 51"/>
                <a:gd name="T57" fmla="*/ 35 h 76"/>
                <a:gd name="T58" fmla="*/ 21 w 51"/>
                <a:gd name="T59" fmla="*/ 34 h 76"/>
                <a:gd name="T60" fmla="*/ 23 w 51"/>
                <a:gd name="T61" fmla="*/ 34 h 76"/>
                <a:gd name="T62" fmla="*/ 21 w 51"/>
                <a:gd name="T63" fmla="*/ 32 h 76"/>
                <a:gd name="T64" fmla="*/ 21 w 51"/>
                <a:gd name="T65" fmla="*/ 34 h 76"/>
                <a:gd name="T66" fmla="*/ 16 w 51"/>
                <a:gd name="T67" fmla="*/ 44 h 76"/>
                <a:gd name="T68" fmla="*/ 5 w 51"/>
                <a:gd name="T69" fmla="*/ 70 h 76"/>
                <a:gd name="T70" fmla="*/ 30 w 51"/>
                <a:gd name="T71" fmla="*/ 42 h 76"/>
                <a:gd name="T72" fmla="*/ 22 w 51"/>
                <a:gd name="T73" fmla="*/ 44 h 76"/>
                <a:gd name="T74" fmla="*/ 20 w 51"/>
                <a:gd name="T75" fmla="*/ 35 h 76"/>
                <a:gd name="T76" fmla="*/ 16 w 51"/>
                <a:gd name="T77" fmla="*/ 44 h 76"/>
                <a:gd name="T78" fmla="*/ 26 w 51"/>
                <a:gd name="T79" fmla="*/ 41 h 76"/>
                <a:gd name="T80" fmla="*/ 23 w 51"/>
                <a:gd name="T81" fmla="*/ 37 h 76"/>
                <a:gd name="T82" fmla="*/ 26 w 51"/>
                <a:gd name="T83"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 h="76">
                  <a:moveTo>
                    <a:pt x="51" y="0"/>
                  </a:moveTo>
                  <a:cubicBezTo>
                    <a:pt x="49" y="7"/>
                    <a:pt x="45" y="13"/>
                    <a:pt x="42" y="19"/>
                  </a:cubicBezTo>
                  <a:cubicBezTo>
                    <a:pt x="39" y="27"/>
                    <a:pt x="34" y="33"/>
                    <a:pt x="32" y="43"/>
                  </a:cubicBezTo>
                  <a:cubicBezTo>
                    <a:pt x="22" y="54"/>
                    <a:pt x="12" y="68"/>
                    <a:pt x="0" y="76"/>
                  </a:cubicBezTo>
                  <a:cubicBezTo>
                    <a:pt x="4" y="65"/>
                    <a:pt x="8" y="55"/>
                    <a:pt x="12" y="45"/>
                  </a:cubicBezTo>
                  <a:cubicBezTo>
                    <a:pt x="14" y="41"/>
                    <a:pt x="15" y="35"/>
                    <a:pt x="18" y="32"/>
                  </a:cubicBezTo>
                  <a:cubicBezTo>
                    <a:pt x="20" y="30"/>
                    <a:pt x="23" y="28"/>
                    <a:pt x="26" y="25"/>
                  </a:cubicBezTo>
                  <a:cubicBezTo>
                    <a:pt x="30" y="20"/>
                    <a:pt x="35" y="15"/>
                    <a:pt x="40" y="10"/>
                  </a:cubicBezTo>
                  <a:cubicBezTo>
                    <a:pt x="43" y="6"/>
                    <a:pt x="48" y="5"/>
                    <a:pt x="49" y="0"/>
                  </a:cubicBezTo>
                  <a:cubicBezTo>
                    <a:pt x="50" y="0"/>
                    <a:pt x="51" y="0"/>
                    <a:pt x="51" y="0"/>
                  </a:cubicBezTo>
                  <a:close/>
                  <a:moveTo>
                    <a:pt x="41" y="16"/>
                  </a:moveTo>
                  <a:cubicBezTo>
                    <a:pt x="42" y="14"/>
                    <a:pt x="45" y="11"/>
                    <a:pt x="44" y="9"/>
                  </a:cubicBezTo>
                  <a:cubicBezTo>
                    <a:pt x="43" y="11"/>
                    <a:pt x="39" y="13"/>
                    <a:pt x="41" y="16"/>
                  </a:cubicBezTo>
                  <a:close/>
                  <a:moveTo>
                    <a:pt x="39" y="22"/>
                  </a:moveTo>
                  <a:cubicBezTo>
                    <a:pt x="39" y="20"/>
                    <a:pt x="40" y="17"/>
                    <a:pt x="38" y="16"/>
                  </a:cubicBezTo>
                  <a:cubicBezTo>
                    <a:pt x="36" y="17"/>
                    <a:pt x="37" y="21"/>
                    <a:pt x="39" y="22"/>
                  </a:cubicBezTo>
                  <a:close/>
                  <a:moveTo>
                    <a:pt x="32" y="22"/>
                  </a:moveTo>
                  <a:cubicBezTo>
                    <a:pt x="34" y="23"/>
                    <a:pt x="33" y="28"/>
                    <a:pt x="35" y="28"/>
                  </a:cubicBezTo>
                  <a:cubicBezTo>
                    <a:pt x="37" y="26"/>
                    <a:pt x="37" y="21"/>
                    <a:pt x="35" y="19"/>
                  </a:cubicBezTo>
                  <a:cubicBezTo>
                    <a:pt x="34" y="20"/>
                    <a:pt x="33" y="21"/>
                    <a:pt x="32" y="22"/>
                  </a:cubicBezTo>
                  <a:close/>
                  <a:moveTo>
                    <a:pt x="32" y="35"/>
                  </a:moveTo>
                  <a:cubicBezTo>
                    <a:pt x="34" y="31"/>
                    <a:pt x="32" y="26"/>
                    <a:pt x="30" y="23"/>
                  </a:cubicBezTo>
                  <a:cubicBezTo>
                    <a:pt x="28" y="26"/>
                    <a:pt x="32" y="31"/>
                    <a:pt x="32" y="35"/>
                  </a:cubicBezTo>
                  <a:close/>
                  <a:moveTo>
                    <a:pt x="30" y="39"/>
                  </a:moveTo>
                  <a:cubicBezTo>
                    <a:pt x="29" y="36"/>
                    <a:pt x="30" y="29"/>
                    <a:pt x="27" y="27"/>
                  </a:cubicBezTo>
                  <a:cubicBezTo>
                    <a:pt x="29" y="31"/>
                    <a:pt x="26" y="39"/>
                    <a:pt x="30" y="39"/>
                  </a:cubicBezTo>
                  <a:close/>
                  <a:moveTo>
                    <a:pt x="26" y="35"/>
                  </a:moveTo>
                  <a:cubicBezTo>
                    <a:pt x="25" y="34"/>
                    <a:pt x="26" y="31"/>
                    <a:pt x="24" y="30"/>
                  </a:cubicBezTo>
                  <a:cubicBezTo>
                    <a:pt x="23" y="31"/>
                    <a:pt x="23" y="36"/>
                    <a:pt x="26" y="35"/>
                  </a:cubicBezTo>
                  <a:close/>
                  <a:moveTo>
                    <a:pt x="21" y="34"/>
                  </a:moveTo>
                  <a:cubicBezTo>
                    <a:pt x="21" y="34"/>
                    <a:pt x="22" y="34"/>
                    <a:pt x="23" y="34"/>
                  </a:cubicBezTo>
                  <a:cubicBezTo>
                    <a:pt x="23" y="33"/>
                    <a:pt x="22" y="33"/>
                    <a:pt x="21" y="32"/>
                  </a:cubicBezTo>
                  <a:cubicBezTo>
                    <a:pt x="21" y="33"/>
                    <a:pt x="21" y="33"/>
                    <a:pt x="21" y="34"/>
                  </a:cubicBezTo>
                  <a:close/>
                  <a:moveTo>
                    <a:pt x="16" y="44"/>
                  </a:moveTo>
                  <a:cubicBezTo>
                    <a:pt x="12" y="53"/>
                    <a:pt x="7" y="62"/>
                    <a:pt x="5" y="70"/>
                  </a:cubicBezTo>
                  <a:cubicBezTo>
                    <a:pt x="13" y="61"/>
                    <a:pt x="22" y="52"/>
                    <a:pt x="30" y="42"/>
                  </a:cubicBezTo>
                  <a:cubicBezTo>
                    <a:pt x="27" y="40"/>
                    <a:pt x="26" y="45"/>
                    <a:pt x="22" y="44"/>
                  </a:cubicBezTo>
                  <a:cubicBezTo>
                    <a:pt x="19" y="43"/>
                    <a:pt x="19" y="39"/>
                    <a:pt x="20" y="35"/>
                  </a:cubicBezTo>
                  <a:cubicBezTo>
                    <a:pt x="17" y="37"/>
                    <a:pt x="17" y="41"/>
                    <a:pt x="16" y="44"/>
                  </a:cubicBezTo>
                  <a:close/>
                  <a:moveTo>
                    <a:pt x="26" y="41"/>
                  </a:moveTo>
                  <a:cubicBezTo>
                    <a:pt x="26" y="39"/>
                    <a:pt x="25" y="37"/>
                    <a:pt x="23" y="37"/>
                  </a:cubicBezTo>
                  <a:cubicBezTo>
                    <a:pt x="22" y="39"/>
                    <a:pt x="23" y="42"/>
                    <a:pt x="2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7" name="Freeform 220"/>
            <p:cNvSpPr>
              <a:spLocks/>
            </p:cNvSpPr>
            <p:nvPr/>
          </p:nvSpPr>
          <p:spPr bwMode="auto">
            <a:xfrm>
              <a:off x="2484438" y="5294313"/>
              <a:ext cx="36513" cy="63500"/>
            </a:xfrm>
            <a:custGeom>
              <a:avLst/>
              <a:gdLst>
                <a:gd name="T0" fmla="*/ 2 w 5"/>
                <a:gd name="T1" fmla="*/ 0 h 9"/>
                <a:gd name="T2" fmla="*/ 0 w 5"/>
                <a:gd name="T3" fmla="*/ 9 h 9"/>
                <a:gd name="T4" fmla="*/ 2 w 5"/>
                <a:gd name="T5" fmla="*/ 0 h 9"/>
              </a:gdLst>
              <a:ahLst/>
              <a:cxnLst>
                <a:cxn ang="0">
                  <a:pos x="T0" y="T1"/>
                </a:cxn>
                <a:cxn ang="0">
                  <a:pos x="T2" y="T3"/>
                </a:cxn>
                <a:cxn ang="0">
                  <a:pos x="T4" y="T5"/>
                </a:cxn>
              </a:cxnLst>
              <a:rect l="0" t="0" r="r" b="b"/>
              <a:pathLst>
                <a:path w="5" h="9">
                  <a:moveTo>
                    <a:pt x="2" y="0"/>
                  </a:moveTo>
                  <a:cubicBezTo>
                    <a:pt x="5" y="0"/>
                    <a:pt x="3" y="9"/>
                    <a:pt x="0" y="9"/>
                  </a:cubicBezTo>
                  <a:cubicBezTo>
                    <a:pt x="0" y="7"/>
                    <a:pt x="1" y="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8" name="Freeform 222"/>
            <p:cNvSpPr>
              <a:spLocks/>
            </p:cNvSpPr>
            <p:nvPr/>
          </p:nvSpPr>
          <p:spPr bwMode="auto">
            <a:xfrm>
              <a:off x="2420938" y="5294313"/>
              <a:ext cx="28575" cy="71438"/>
            </a:xfrm>
            <a:custGeom>
              <a:avLst/>
              <a:gdLst>
                <a:gd name="T0" fmla="*/ 0 w 4"/>
                <a:gd name="T1" fmla="*/ 0 h 10"/>
                <a:gd name="T2" fmla="*/ 2 w 4"/>
                <a:gd name="T3" fmla="*/ 0 h 10"/>
                <a:gd name="T4" fmla="*/ 2 w 4"/>
                <a:gd name="T5" fmla="*/ 10 h 10"/>
                <a:gd name="T6" fmla="*/ 0 w 4"/>
                <a:gd name="T7" fmla="*/ 0 h 10"/>
              </a:gdLst>
              <a:ahLst/>
              <a:cxnLst>
                <a:cxn ang="0">
                  <a:pos x="T0" y="T1"/>
                </a:cxn>
                <a:cxn ang="0">
                  <a:pos x="T2" y="T3"/>
                </a:cxn>
                <a:cxn ang="0">
                  <a:pos x="T4" y="T5"/>
                </a:cxn>
                <a:cxn ang="0">
                  <a:pos x="T6" y="T7"/>
                </a:cxn>
              </a:cxnLst>
              <a:rect l="0" t="0" r="r" b="b"/>
              <a:pathLst>
                <a:path w="4" h="10">
                  <a:moveTo>
                    <a:pt x="0" y="0"/>
                  </a:moveTo>
                  <a:cubicBezTo>
                    <a:pt x="1" y="0"/>
                    <a:pt x="1" y="0"/>
                    <a:pt x="2" y="0"/>
                  </a:cubicBezTo>
                  <a:cubicBezTo>
                    <a:pt x="3" y="3"/>
                    <a:pt x="4" y="7"/>
                    <a:pt x="2" y="10"/>
                  </a:cubicBezTo>
                  <a:cubicBezTo>
                    <a:pt x="0" y="9"/>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9" name="Freeform 225"/>
            <p:cNvSpPr>
              <a:spLocks/>
            </p:cNvSpPr>
            <p:nvPr/>
          </p:nvSpPr>
          <p:spPr bwMode="auto">
            <a:xfrm>
              <a:off x="2351088" y="5322888"/>
              <a:ext cx="34925" cy="57150"/>
            </a:xfrm>
            <a:custGeom>
              <a:avLst/>
              <a:gdLst>
                <a:gd name="T0" fmla="*/ 1 w 5"/>
                <a:gd name="T1" fmla="*/ 0 h 8"/>
                <a:gd name="T2" fmla="*/ 5 w 5"/>
                <a:gd name="T3" fmla="*/ 8 h 8"/>
                <a:gd name="T4" fmla="*/ 1 w 5"/>
                <a:gd name="T5" fmla="*/ 0 h 8"/>
              </a:gdLst>
              <a:ahLst/>
              <a:cxnLst>
                <a:cxn ang="0">
                  <a:pos x="T0" y="T1"/>
                </a:cxn>
                <a:cxn ang="0">
                  <a:pos x="T2" y="T3"/>
                </a:cxn>
                <a:cxn ang="0">
                  <a:pos x="T4" y="T5"/>
                </a:cxn>
              </a:cxnLst>
              <a:rect l="0" t="0" r="r" b="b"/>
              <a:pathLst>
                <a:path w="5" h="8">
                  <a:moveTo>
                    <a:pt x="1" y="0"/>
                  </a:moveTo>
                  <a:cubicBezTo>
                    <a:pt x="5" y="0"/>
                    <a:pt x="5" y="4"/>
                    <a:pt x="5" y="8"/>
                  </a:cubicBezTo>
                  <a:cubicBezTo>
                    <a:pt x="2" y="7"/>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0" name="Freeform 228"/>
            <p:cNvSpPr>
              <a:spLocks/>
            </p:cNvSpPr>
            <p:nvPr/>
          </p:nvSpPr>
          <p:spPr bwMode="auto">
            <a:xfrm>
              <a:off x="2308225" y="5372100"/>
              <a:ext cx="36513" cy="42863"/>
            </a:xfrm>
            <a:custGeom>
              <a:avLst/>
              <a:gdLst>
                <a:gd name="T0" fmla="*/ 0 w 5"/>
                <a:gd name="T1" fmla="*/ 0 h 6"/>
                <a:gd name="T2" fmla="*/ 5 w 5"/>
                <a:gd name="T3" fmla="*/ 6 h 6"/>
                <a:gd name="T4" fmla="*/ 0 w 5"/>
                <a:gd name="T5" fmla="*/ 0 h 6"/>
              </a:gdLst>
              <a:ahLst/>
              <a:cxnLst>
                <a:cxn ang="0">
                  <a:pos x="T0" y="T1"/>
                </a:cxn>
                <a:cxn ang="0">
                  <a:pos x="T2" y="T3"/>
                </a:cxn>
                <a:cxn ang="0">
                  <a:pos x="T4" y="T5"/>
                </a:cxn>
              </a:cxnLst>
              <a:rect l="0" t="0" r="r" b="b"/>
              <a:pathLst>
                <a:path w="5" h="6">
                  <a:moveTo>
                    <a:pt x="0" y="0"/>
                  </a:moveTo>
                  <a:cubicBezTo>
                    <a:pt x="3" y="0"/>
                    <a:pt x="5" y="3"/>
                    <a:pt x="5" y="6"/>
                  </a:cubicBezTo>
                  <a:cubicBezTo>
                    <a:pt x="2" y="5"/>
                    <a:pt x="0"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1" name="Freeform 229"/>
            <p:cNvSpPr>
              <a:spLocks/>
            </p:cNvSpPr>
            <p:nvPr/>
          </p:nvSpPr>
          <p:spPr bwMode="auto">
            <a:xfrm>
              <a:off x="2605088" y="5372100"/>
              <a:ext cx="42863" cy="34925"/>
            </a:xfrm>
            <a:custGeom>
              <a:avLst/>
              <a:gdLst>
                <a:gd name="T0" fmla="*/ 6 w 6"/>
                <a:gd name="T1" fmla="*/ 0 h 5"/>
                <a:gd name="T2" fmla="*/ 0 w 6"/>
                <a:gd name="T3" fmla="*/ 3 h 5"/>
                <a:gd name="T4" fmla="*/ 6 w 6"/>
                <a:gd name="T5" fmla="*/ 0 h 5"/>
              </a:gdLst>
              <a:ahLst/>
              <a:cxnLst>
                <a:cxn ang="0">
                  <a:pos x="T0" y="T1"/>
                </a:cxn>
                <a:cxn ang="0">
                  <a:pos x="T2" y="T3"/>
                </a:cxn>
                <a:cxn ang="0">
                  <a:pos x="T4" y="T5"/>
                </a:cxn>
              </a:cxnLst>
              <a:rect l="0" t="0" r="r" b="b"/>
              <a:pathLst>
                <a:path w="6" h="5">
                  <a:moveTo>
                    <a:pt x="6" y="0"/>
                  </a:moveTo>
                  <a:cubicBezTo>
                    <a:pt x="5" y="2"/>
                    <a:pt x="3" y="5"/>
                    <a:pt x="0" y="3"/>
                  </a:cubicBezTo>
                  <a:cubicBezTo>
                    <a:pt x="1" y="1"/>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2" name="Freeform 235"/>
            <p:cNvSpPr>
              <a:spLocks/>
            </p:cNvSpPr>
            <p:nvPr/>
          </p:nvSpPr>
          <p:spPr bwMode="auto">
            <a:xfrm>
              <a:off x="2259013" y="5421313"/>
              <a:ext cx="63500" cy="34925"/>
            </a:xfrm>
            <a:custGeom>
              <a:avLst/>
              <a:gdLst>
                <a:gd name="T0" fmla="*/ 0 w 9"/>
                <a:gd name="T1" fmla="*/ 0 h 5"/>
                <a:gd name="T2" fmla="*/ 9 w 9"/>
                <a:gd name="T3" fmla="*/ 5 h 5"/>
                <a:gd name="T4" fmla="*/ 0 w 9"/>
                <a:gd name="T5" fmla="*/ 0 h 5"/>
              </a:gdLst>
              <a:ahLst/>
              <a:cxnLst>
                <a:cxn ang="0">
                  <a:pos x="T0" y="T1"/>
                </a:cxn>
                <a:cxn ang="0">
                  <a:pos x="T2" y="T3"/>
                </a:cxn>
                <a:cxn ang="0">
                  <a:pos x="T4" y="T5"/>
                </a:cxn>
              </a:cxnLst>
              <a:rect l="0" t="0" r="r" b="b"/>
              <a:pathLst>
                <a:path w="9" h="5">
                  <a:moveTo>
                    <a:pt x="0" y="0"/>
                  </a:moveTo>
                  <a:cubicBezTo>
                    <a:pt x="4" y="0"/>
                    <a:pt x="9" y="3"/>
                    <a:pt x="9" y="5"/>
                  </a:cubicBezTo>
                  <a:cubicBezTo>
                    <a:pt x="5" y="4"/>
                    <a:pt x="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3" name="Freeform 237"/>
            <p:cNvSpPr>
              <a:spLocks/>
            </p:cNvSpPr>
            <p:nvPr/>
          </p:nvSpPr>
          <p:spPr bwMode="auto">
            <a:xfrm>
              <a:off x="2611438" y="5421313"/>
              <a:ext cx="57150" cy="42863"/>
            </a:xfrm>
            <a:custGeom>
              <a:avLst/>
              <a:gdLst>
                <a:gd name="T0" fmla="*/ 8 w 8"/>
                <a:gd name="T1" fmla="*/ 0 h 6"/>
                <a:gd name="T2" fmla="*/ 0 w 8"/>
                <a:gd name="T3" fmla="*/ 5 h 6"/>
                <a:gd name="T4" fmla="*/ 8 w 8"/>
                <a:gd name="T5" fmla="*/ 0 h 6"/>
              </a:gdLst>
              <a:ahLst/>
              <a:cxnLst>
                <a:cxn ang="0">
                  <a:pos x="T0" y="T1"/>
                </a:cxn>
                <a:cxn ang="0">
                  <a:pos x="T2" y="T3"/>
                </a:cxn>
                <a:cxn ang="0">
                  <a:pos x="T4" y="T5"/>
                </a:cxn>
              </a:cxnLst>
              <a:rect l="0" t="0" r="r" b="b"/>
              <a:pathLst>
                <a:path w="8" h="6">
                  <a:moveTo>
                    <a:pt x="8" y="0"/>
                  </a:moveTo>
                  <a:cubicBezTo>
                    <a:pt x="7" y="4"/>
                    <a:pt x="3" y="6"/>
                    <a:pt x="0" y="5"/>
                  </a:cubicBezTo>
                  <a:cubicBezTo>
                    <a:pt x="0" y="1"/>
                    <a:pt x="4"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4" name="Freeform 242"/>
            <p:cNvSpPr>
              <a:spLocks/>
            </p:cNvSpPr>
            <p:nvPr/>
          </p:nvSpPr>
          <p:spPr bwMode="auto">
            <a:xfrm>
              <a:off x="2244725" y="5484813"/>
              <a:ext cx="63500" cy="28575"/>
            </a:xfrm>
            <a:custGeom>
              <a:avLst/>
              <a:gdLst>
                <a:gd name="T0" fmla="*/ 0 w 9"/>
                <a:gd name="T1" fmla="*/ 0 h 4"/>
                <a:gd name="T2" fmla="*/ 9 w 9"/>
                <a:gd name="T3" fmla="*/ 3 h 4"/>
                <a:gd name="T4" fmla="*/ 0 w 9"/>
                <a:gd name="T5" fmla="*/ 0 h 4"/>
              </a:gdLst>
              <a:ahLst/>
              <a:cxnLst>
                <a:cxn ang="0">
                  <a:pos x="T0" y="T1"/>
                </a:cxn>
                <a:cxn ang="0">
                  <a:pos x="T2" y="T3"/>
                </a:cxn>
                <a:cxn ang="0">
                  <a:pos x="T4" y="T5"/>
                </a:cxn>
              </a:cxnLst>
              <a:rect l="0" t="0" r="r" b="b"/>
              <a:pathLst>
                <a:path w="9" h="4">
                  <a:moveTo>
                    <a:pt x="0" y="0"/>
                  </a:moveTo>
                  <a:cubicBezTo>
                    <a:pt x="3" y="0"/>
                    <a:pt x="8" y="0"/>
                    <a:pt x="9" y="3"/>
                  </a:cubicBezTo>
                  <a:cubicBezTo>
                    <a:pt x="5" y="3"/>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5" name="Freeform 245"/>
            <p:cNvSpPr>
              <a:spLocks/>
            </p:cNvSpPr>
            <p:nvPr/>
          </p:nvSpPr>
          <p:spPr bwMode="auto">
            <a:xfrm>
              <a:off x="2619375" y="5478463"/>
              <a:ext cx="69850" cy="41275"/>
            </a:xfrm>
            <a:custGeom>
              <a:avLst/>
              <a:gdLst>
                <a:gd name="T0" fmla="*/ 10 w 10"/>
                <a:gd name="T1" fmla="*/ 3 h 6"/>
                <a:gd name="T2" fmla="*/ 0 w 10"/>
                <a:gd name="T3" fmla="*/ 5 h 6"/>
                <a:gd name="T4" fmla="*/ 10 w 10"/>
                <a:gd name="T5" fmla="*/ 3 h 6"/>
              </a:gdLst>
              <a:ahLst/>
              <a:cxnLst>
                <a:cxn ang="0">
                  <a:pos x="T0" y="T1"/>
                </a:cxn>
                <a:cxn ang="0">
                  <a:pos x="T2" y="T3"/>
                </a:cxn>
                <a:cxn ang="0">
                  <a:pos x="T4" y="T5"/>
                </a:cxn>
              </a:cxnLst>
              <a:rect l="0" t="0" r="r" b="b"/>
              <a:pathLst>
                <a:path w="10" h="6">
                  <a:moveTo>
                    <a:pt x="10" y="3"/>
                  </a:moveTo>
                  <a:cubicBezTo>
                    <a:pt x="9" y="6"/>
                    <a:pt x="3" y="6"/>
                    <a:pt x="0" y="5"/>
                  </a:cubicBezTo>
                  <a:cubicBezTo>
                    <a:pt x="1" y="2"/>
                    <a:pt x="8" y="0"/>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6" name="Freeform 254"/>
            <p:cNvSpPr>
              <a:spLocks/>
            </p:cNvSpPr>
            <p:nvPr/>
          </p:nvSpPr>
          <p:spPr bwMode="auto">
            <a:xfrm>
              <a:off x="2252663" y="5534025"/>
              <a:ext cx="63500" cy="42863"/>
            </a:xfrm>
            <a:custGeom>
              <a:avLst/>
              <a:gdLst>
                <a:gd name="T0" fmla="*/ 8 w 9"/>
                <a:gd name="T1" fmla="*/ 0 h 6"/>
                <a:gd name="T2" fmla="*/ 0 w 9"/>
                <a:gd name="T3" fmla="*/ 4 h 6"/>
                <a:gd name="T4" fmla="*/ 8 w 9"/>
                <a:gd name="T5" fmla="*/ 0 h 6"/>
              </a:gdLst>
              <a:ahLst/>
              <a:cxnLst>
                <a:cxn ang="0">
                  <a:pos x="T0" y="T1"/>
                </a:cxn>
                <a:cxn ang="0">
                  <a:pos x="T2" y="T3"/>
                </a:cxn>
                <a:cxn ang="0">
                  <a:pos x="T4" y="T5"/>
                </a:cxn>
              </a:cxnLst>
              <a:rect l="0" t="0" r="r" b="b"/>
              <a:pathLst>
                <a:path w="9" h="6">
                  <a:moveTo>
                    <a:pt x="8" y="0"/>
                  </a:moveTo>
                  <a:cubicBezTo>
                    <a:pt x="9" y="4"/>
                    <a:pt x="2" y="6"/>
                    <a:pt x="0" y="4"/>
                  </a:cubicBezTo>
                  <a:cubicBezTo>
                    <a:pt x="1" y="0"/>
                    <a:pt x="5"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7" name="Freeform 255"/>
            <p:cNvSpPr>
              <a:spLocks/>
            </p:cNvSpPr>
            <p:nvPr/>
          </p:nvSpPr>
          <p:spPr bwMode="auto">
            <a:xfrm>
              <a:off x="2625725" y="5534025"/>
              <a:ext cx="63500" cy="36513"/>
            </a:xfrm>
            <a:custGeom>
              <a:avLst/>
              <a:gdLst>
                <a:gd name="T0" fmla="*/ 8 w 9"/>
                <a:gd name="T1" fmla="*/ 4 h 5"/>
                <a:gd name="T2" fmla="*/ 0 w 9"/>
                <a:gd name="T3" fmla="*/ 2 h 5"/>
                <a:gd name="T4" fmla="*/ 8 w 9"/>
                <a:gd name="T5" fmla="*/ 4 h 5"/>
              </a:gdLst>
              <a:ahLst/>
              <a:cxnLst>
                <a:cxn ang="0">
                  <a:pos x="T0" y="T1"/>
                </a:cxn>
                <a:cxn ang="0">
                  <a:pos x="T2" y="T3"/>
                </a:cxn>
                <a:cxn ang="0">
                  <a:pos x="T4" y="T5"/>
                </a:cxn>
              </a:cxnLst>
              <a:rect l="0" t="0" r="r" b="b"/>
              <a:pathLst>
                <a:path w="9" h="5">
                  <a:moveTo>
                    <a:pt x="8" y="4"/>
                  </a:moveTo>
                  <a:cubicBezTo>
                    <a:pt x="5" y="4"/>
                    <a:pt x="0" y="5"/>
                    <a:pt x="0" y="2"/>
                  </a:cubicBezTo>
                  <a:cubicBezTo>
                    <a:pt x="2" y="1"/>
                    <a:pt x="9"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8" name="Freeform 259"/>
            <p:cNvSpPr>
              <a:spLocks/>
            </p:cNvSpPr>
            <p:nvPr/>
          </p:nvSpPr>
          <p:spPr bwMode="auto">
            <a:xfrm>
              <a:off x="2590800" y="5597525"/>
              <a:ext cx="69850" cy="49213"/>
            </a:xfrm>
            <a:custGeom>
              <a:avLst/>
              <a:gdLst>
                <a:gd name="T0" fmla="*/ 10 w 10"/>
                <a:gd name="T1" fmla="*/ 6 h 7"/>
                <a:gd name="T2" fmla="*/ 0 w 10"/>
                <a:gd name="T3" fmla="*/ 0 h 7"/>
                <a:gd name="T4" fmla="*/ 10 w 10"/>
                <a:gd name="T5" fmla="*/ 6 h 7"/>
              </a:gdLst>
              <a:ahLst/>
              <a:cxnLst>
                <a:cxn ang="0">
                  <a:pos x="T0" y="T1"/>
                </a:cxn>
                <a:cxn ang="0">
                  <a:pos x="T2" y="T3"/>
                </a:cxn>
                <a:cxn ang="0">
                  <a:pos x="T4" y="T5"/>
                </a:cxn>
              </a:cxnLst>
              <a:rect l="0" t="0" r="r" b="b"/>
              <a:pathLst>
                <a:path w="10" h="7">
                  <a:moveTo>
                    <a:pt x="10" y="6"/>
                  </a:moveTo>
                  <a:cubicBezTo>
                    <a:pt x="6" y="7"/>
                    <a:pt x="2" y="3"/>
                    <a:pt x="0" y="0"/>
                  </a:cubicBezTo>
                  <a:cubicBezTo>
                    <a:pt x="4" y="0"/>
                    <a:pt x="8" y="3"/>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9" name="Freeform 262"/>
            <p:cNvSpPr>
              <a:spLocks/>
            </p:cNvSpPr>
            <p:nvPr/>
          </p:nvSpPr>
          <p:spPr bwMode="auto">
            <a:xfrm>
              <a:off x="2266950" y="5605463"/>
              <a:ext cx="55563" cy="34925"/>
            </a:xfrm>
            <a:custGeom>
              <a:avLst/>
              <a:gdLst>
                <a:gd name="T0" fmla="*/ 8 w 8"/>
                <a:gd name="T1" fmla="*/ 0 h 5"/>
                <a:gd name="T2" fmla="*/ 0 w 8"/>
                <a:gd name="T3" fmla="*/ 4 h 5"/>
                <a:gd name="T4" fmla="*/ 8 w 8"/>
                <a:gd name="T5" fmla="*/ 0 h 5"/>
              </a:gdLst>
              <a:ahLst/>
              <a:cxnLst>
                <a:cxn ang="0">
                  <a:pos x="T0" y="T1"/>
                </a:cxn>
                <a:cxn ang="0">
                  <a:pos x="T2" y="T3"/>
                </a:cxn>
                <a:cxn ang="0">
                  <a:pos x="T4" y="T5"/>
                </a:cxn>
              </a:cxnLst>
              <a:rect l="0" t="0" r="r" b="b"/>
              <a:pathLst>
                <a:path w="8" h="5">
                  <a:moveTo>
                    <a:pt x="8" y="0"/>
                  </a:moveTo>
                  <a:cubicBezTo>
                    <a:pt x="7" y="4"/>
                    <a:pt x="3" y="5"/>
                    <a:pt x="0" y="4"/>
                  </a:cubicBezTo>
                  <a:cubicBezTo>
                    <a:pt x="1" y="1"/>
                    <a:pt x="4"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0" name="Freeform 265"/>
            <p:cNvSpPr>
              <a:spLocks/>
            </p:cNvSpPr>
            <p:nvPr/>
          </p:nvSpPr>
          <p:spPr bwMode="auto">
            <a:xfrm>
              <a:off x="2570163" y="5646738"/>
              <a:ext cx="55563" cy="49213"/>
            </a:xfrm>
            <a:custGeom>
              <a:avLst/>
              <a:gdLst>
                <a:gd name="T0" fmla="*/ 0 w 8"/>
                <a:gd name="T1" fmla="*/ 0 h 7"/>
                <a:gd name="T2" fmla="*/ 8 w 8"/>
                <a:gd name="T3" fmla="*/ 7 h 7"/>
                <a:gd name="T4" fmla="*/ 0 w 8"/>
                <a:gd name="T5" fmla="*/ 0 h 7"/>
              </a:gdLst>
              <a:ahLst/>
              <a:cxnLst>
                <a:cxn ang="0">
                  <a:pos x="T0" y="T1"/>
                </a:cxn>
                <a:cxn ang="0">
                  <a:pos x="T2" y="T3"/>
                </a:cxn>
                <a:cxn ang="0">
                  <a:pos x="T4" y="T5"/>
                </a:cxn>
              </a:cxnLst>
              <a:rect l="0" t="0" r="r" b="b"/>
              <a:pathLst>
                <a:path w="8" h="7">
                  <a:moveTo>
                    <a:pt x="0" y="0"/>
                  </a:moveTo>
                  <a:cubicBezTo>
                    <a:pt x="5" y="0"/>
                    <a:pt x="6" y="4"/>
                    <a:pt x="8" y="7"/>
                  </a:cubicBezTo>
                  <a:cubicBezTo>
                    <a:pt x="4" y="6"/>
                    <a:pt x="2"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1" name="Freeform 267"/>
            <p:cNvSpPr>
              <a:spLocks/>
            </p:cNvSpPr>
            <p:nvPr/>
          </p:nvSpPr>
          <p:spPr bwMode="auto">
            <a:xfrm>
              <a:off x="2527300" y="5675313"/>
              <a:ext cx="42863" cy="71438"/>
            </a:xfrm>
            <a:custGeom>
              <a:avLst/>
              <a:gdLst>
                <a:gd name="T0" fmla="*/ 1 w 6"/>
                <a:gd name="T1" fmla="*/ 0 h 10"/>
                <a:gd name="T2" fmla="*/ 6 w 6"/>
                <a:gd name="T3" fmla="*/ 10 h 10"/>
                <a:gd name="T4" fmla="*/ 1 w 6"/>
                <a:gd name="T5" fmla="*/ 0 h 10"/>
              </a:gdLst>
              <a:ahLst/>
              <a:cxnLst>
                <a:cxn ang="0">
                  <a:pos x="T0" y="T1"/>
                </a:cxn>
                <a:cxn ang="0">
                  <a:pos x="T2" y="T3"/>
                </a:cxn>
                <a:cxn ang="0">
                  <a:pos x="T4" y="T5"/>
                </a:cxn>
              </a:cxnLst>
              <a:rect l="0" t="0" r="r" b="b"/>
              <a:pathLst>
                <a:path w="6" h="10">
                  <a:moveTo>
                    <a:pt x="1" y="0"/>
                  </a:moveTo>
                  <a:cubicBezTo>
                    <a:pt x="5" y="1"/>
                    <a:pt x="6" y="5"/>
                    <a:pt x="6" y="10"/>
                  </a:cubicBezTo>
                  <a:cubicBezTo>
                    <a:pt x="3" y="9"/>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2" name="Freeform 268"/>
            <p:cNvSpPr>
              <a:spLocks/>
            </p:cNvSpPr>
            <p:nvPr/>
          </p:nvSpPr>
          <p:spPr bwMode="auto">
            <a:xfrm>
              <a:off x="2484438" y="5689600"/>
              <a:ext cx="28575" cy="77788"/>
            </a:xfrm>
            <a:custGeom>
              <a:avLst/>
              <a:gdLst>
                <a:gd name="T0" fmla="*/ 0 w 4"/>
                <a:gd name="T1" fmla="*/ 0 h 11"/>
                <a:gd name="T2" fmla="*/ 4 w 4"/>
                <a:gd name="T3" fmla="*/ 11 h 11"/>
                <a:gd name="T4" fmla="*/ 0 w 4"/>
                <a:gd name="T5" fmla="*/ 0 h 11"/>
              </a:gdLst>
              <a:ahLst/>
              <a:cxnLst>
                <a:cxn ang="0">
                  <a:pos x="T0" y="T1"/>
                </a:cxn>
                <a:cxn ang="0">
                  <a:pos x="T2" y="T3"/>
                </a:cxn>
                <a:cxn ang="0">
                  <a:pos x="T4" y="T5"/>
                </a:cxn>
              </a:cxnLst>
              <a:rect l="0" t="0" r="r" b="b"/>
              <a:pathLst>
                <a:path w="4" h="11">
                  <a:moveTo>
                    <a:pt x="0" y="0"/>
                  </a:moveTo>
                  <a:cubicBezTo>
                    <a:pt x="4" y="1"/>
                    <a:pt x="3" y="7"/>
                    <a:pt x="4" y="11"/>
                  </a:cubicBezTo>
                  <a:cubicBezTo>
                    <a:pt x="0" y="9"/>
                    <a:pt x="0"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3" name="Freeform 270"/>
            <p:cNvSpPr>
              <a:spLocks/>
            </p:cNvSpPr>
            <p:nvPr/>
          </p:nvSpPr>
          <p:spPr bwMode="auto">
            <a:xfrm>
              <a:off x="2420938" y="5710238"/>
              <a:ext cx="28575" cy="49213"/>
            </a:xfrm>
            <a:custGeom>
              <a:avLst/>
              <a:gdLst>
                <a:gd name="T0" fmla="*/ 1 w 4"/>
                <a:gd name="T1" fmla="*/ 0 h 7"/>
                <a:gd name="T2" fmla="*/ 3 w 4"/>
                <a:gd name="T3" fmla="*/ 0 h 7"/>
                <a:gd name="T4" fmla="*/ 1 w 4"/>
                <a:gd name="T5" fmla="*/ 7 h 7"/>
                <a:gd name="T6" fmla="*/ 1 w 4"/>
                <a:gd name="T7" fmla="*/ 0 h 7"/>
              </a:gdLst>
              <a:ahLst/>
              <a:cxnLst>
                <a:cxn ang="0">
                  <a:pos x="T0" y="T1"/>
                </a:cxn>
                <a:cxn ang="0">
                  <a:pos x="T2" y="T3"/>
                </a:cxn>
                <a:cxn ang="0">
                  <a:pos x="T4" y="T5"/>
                </a:cxn>
                <a:cxn ang="0">
                  <a:pos x="T6" y="T7"/>
                </a:cxn>
              </a:cxnLst>
              <a:rect l="0" t="0" r="r" b="b"/>
              <a:pathLst>
                <a:path w="4" h="7">
                  <a:moveTo>
                    <a:pt x="1" y="0"/>
                  </a:moveTo>
                  <a:cubicBezTo>
                    <a:pt x="2" y="0"/>
                    <a:pt x="2" y="0"/>
                    <a:pt x="3" y="0"/>
                  </a:cubicBezTo>
                  <a:cubicBezTo>
                    <a:pt x="4" y="2"/>
                    <a:pt x="4" y="7"/>
                    <a:pt x="1" y="7"/>
                  </a:cubicBezTo>
                  <a:cubicBezTo>
                    <a:pt x="0" y="6"/>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4" name="Freeform 283"/>
            <p:cNvSpPr>
              <a:spLocks/>
            </p:cNvSpPr>
            <p:nvPr/>
          </p:nvSpPr>
          <p:spPr bwMode="auto">
            <a:xfrm>
              <a:off x="2408238" y="5802313"/>
              <a:ext cx="84138" cy="120650"/>
            </a:xfrm>
            <a:custGeom>
              <a:avLst/>
              <a:gdLst>
                <a:gd name="T0" fmla="*/ 11 w 12"/>
                <a:gd name="T1" fmla="*/ 5 h 17"/>
                <a:gd name="T2" fmla="*/ 6 w 12"/>
                <a:gd name="T3" fmla="*/ 5 h 17"/>
                <a:gd name="T4" fmla="*/ 12 w 12"/>
                <a:gd name="T5" fmla="*/ 12 h 17"/>
                <a:gd name="T6" fmla="*/ 2 w 12"/>
                <a:gd name="T7" fmla="*/ 15 h 17"/>
                <a:gd name="T8" fmla="*/ 9 w 12"/>
                <a:gd name="T9" fmla="*/ 12 h 17"/>
                <a:gd name="T10" fmla="*/ 3 w 12"/>
                <a:gd name="T11" fmla="*/ 8 h 17"/>
                <a:gd name="T12" fmla="*/ 11 w 12"/>
                <a:gd name="T13" fmla="*/ 5 h 17"/>
              </a:gdLst>
              <a:ahLst/>
              <a:cxnLst>
                <a:cxn ang="0">
                  <a:pos x="T0" y="T1"/>
                </a:cxn>
                <a:cxn ang="0">
                  <a:pos x="T2" y="T3"/>
                </a:cxn>
                <a:cxn ang="0">
                  <a:pos x="T4" y="T5"/>
                </a:cxn>
                <a:cxn ang="0">
                  <a:pos x="T6" y="T7"/>
                </a:cxn>
                <a:cxn ang="0">
                  <a:pos x="T8" y="T9"/>
                </a:cxn>
                <a:cxn ang="0">
                  <a:pos x="T10" y="T11"/>
                </a:cxn>
                <a:cxn ang="0">
                  <a:pos x="T12" y="T13"/>
                </a:cxn>
              </a:cxnLst>
              <a:rect l="0" t="0" r="r" b="b"/>
              <a:pathLst>
                <a:path w="12" h="17">
                  <a:moveTo>
                    <a:pt x="11" y="5"/>
                  </a:moveTo>
                  <a:cubicBezTo>
                    <a:pt x="10" y="5"/>
                    <a:pt x="8" y="5"/>
                    <a:pt x="6" y="5"/>
                  </a:cubicBezTo>
                  <a:cubicBezTo>
                    <a:pt x="8" y="8"/>
                    <a:pt x="11" y="8"/>
                    <a:pt x="12" y="12"/>
                  </a:cubicBezTo>
                  <a:cubicBezTo>
                    <a:pt x="11" y="15"/>
                    <a:pt x="5" y="17"/>
                    <a:pt x="2" y="15"/>
                  </a:cubicBezTo>
                  <a:cubicBezTo>
                    <a:pt x="3" y="13"/>
                    <a:pt x="7" y="13"/>
                    <a:pt x="9" y="12"/>
                  </a:cubicBezTo>
                  <a:cubicBezTo>
                    <a:pt x="8" y="9"/>
                    <a:pt x="5" y="9"/>
                    <a:pt x="3" y="8"/>
                  </a:cubicBezTo>
                  <a:cubicBezTo>
                    <a:pt x="0" y="2"/>
                    <a:pt x="10" y="0"/>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19" name="Rectangle 318"/>
          <p:cNvSpPr/>
          <p:nvPr/>
        </p:nvSpPr>
        <p:spPr>
          <a:xfrm>
            <a:off x="205458" y="3420837"/>
            <a:ext cx="7020000" cy="360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320" name="Group 319"/>
          <p:cNvGrpSpPr/>
          <p:nvPr/>
        </p:nvGrpSpPr>
        <p:grpSpPr>
          <a:xfrm>
            <a:off x="284762" y="3472194"/>
            <a:ext cx="252000" cy="252000"/>
            <a:chOff x="7307263" y="3144838"/>
            <a:chExt cx="550863" cy="609601"/>
          </a:xfrm>
          <a:solidFill>
            <a:schemeClr val="bg1"/>
          </a:solidFill>
        </p:grpSpPr>
        <p:sp>
          <p:nvSpPr>
            <p:cNvPr id="321"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2"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3"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4"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5"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6"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7"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28" name="TextBox 327"/>
          <p:cNvSpPr txBox="1"/>
          <p:nvPr/>
        </p:nvSpPr>
        <p:spPr>
          <a:xfrm>
            <a:off x="565498" y="3479466"/>
            <a:ext cx="2247246" cy="246221"/>
          </a:xfrm>
          <a:prstGeom prst="rect">
            <a:avLst/>
          </a:prstGeom>
          <a:noFill/>
        </p:spPr>
        <p:txBody>
          <a:bodyPr wrap="square" rtlCol="0">
            <a:spAutoFit/>
          </a:bodyPr>
          <a:lstStyle/>
          <a:p>
            <a:r>
              <a:rPr lang="es-CL" sz="1000" b="1" dirty="0" smtClean="0">
                <a:solidFill>
                  <a:schemeClr val="bg2"/>
                </a:solidFill>
                <a:latin typeface="+mn-lt"/>
              </a:rPr>
              <a:t>Plan de Trabajo Alto Nivel </a:t>
            </a:r>
            <a:endParaRPr lang="es-CL" sz="1000" b="1" dirty="0">
              <a:solidFill>
                <a:schemeClr val="bg2"/>
              </a:solidFill>
              <a:latin typeface="+mn-lt"/>
            </a:endParaRPr>
          </a:p>
        </p:txBody>
      </p:sp>
      <p:grpSp>
        <p:nvGrpSpPr>
          <p:cNvPr id="214" name="Group 213"/>
          <p:cNvGrpSpPr/>
          <p:nvPr/>
        </p:nvGrpSpPr>
        <p:grpSpPr>
          <a:xfrm>
            <a:off x="4761313" y="7487394"/>
            <a:ext cx="4332885" cy="188648"/>
            <a:chOff x="565498" y="7511262"/>
            <a:chExt cx="4332885" cy="188648"/>
          </a:xfrm>
        </p:grpSpPr>
        <p:grpSp>
          <p:nvGrpSpPr>
            <p:cNvPr id="216" name="Group 215"/>
            <p:cNvGrpSpPr/>
            <p:nvPr/>
          </p:nvGrpSpPr>
          <p:grpSpPr>
            <a:xfrm>
              <a:off x="565498" y="7511262"/>
              <a:ext cx="3104467" cy="184666"/>
              <a:chOff x="615275" y="7511262"/>
              <a:chExt cx="3104467" cy="184666"/>
            </a:xfrm>
          </p:grpSpPr>
          <p:sp>
            <p:nvSpPr>
              <p:cNvPr id="236" name="TextBox 235"/>
              <p:cNvSpPr txBox="1"/>
              <p:nvPr/>
            </p:nvSpPr>
            <p:spPr>
              <a:xfrm>
                <a:off x="926425" y="7511262"/>
                <a:ext cx="1291297" cy="184666"/>
              </a:xfrm>
              <a:prstGeom prst="rect">
                <a:avLst/>
              </a:prstGeom>
              <a:noFill/>
            </p:spPr>
            <p:txBody>
              <a:bodyPr wrap="square" rtlCol="0">
                <a:spAutoFit/>
              </a:bodyPr>
              <a:lstStyle/>
              <a:p>
                <a:r>
                  <a:rPr lang="es-CL" sz="600" dirty="0" smtClean="0">
                    <a:solidFill>
                      <a:schemeClr val="tx2"/>
                    </a:solidFill>
                  </a:rPr>
                  <a:t>A comenzar en S2 2016</a:t>
                </a:r>
                <a:endParaRPr lang="es-CL" sz="600" dirty="0">
                  <a:solidFill>
                    <a:schemeClr val="tx2"/>
                  </a:solidFill>
                </a:endParaRPr>
              </a:p>
            </p:txBody>
          </p:sp>
          <p:sp>
            <p:nvSpPr>
              <p:cNvPr id="243" name="Rectangle 242"/>
              <p:cNvSpPr/>
              <p:nvPr>
                <p:custDataLst>
                  <p:tags r:id="rId15"/>
                </p:custDataLst>
              </p:nvPr>
            </p:nvSpPr>
            <p:spPr>
              <a:xfrm>
                <a:off x="615275" y="7541031"/>
                <a:ext cx="350121" cy="12637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Corto</a:t>
                </a:r>
              </a:p>
            </p:txBody>
          </p:sp>
          <p:sp>
            <p:nvSpPr>
              <p:cNvPr id="329" name="Rectangle 328"/>
              <p:cNvSpPr/>
              <p:nvPr>
                <p:custDataLst>
                  <p:tags r:id="rId16"/>
                </p:custDataLst>
              </p:nvPr>
            </p:nvSpPr>
            <p:spPr>
              <a:xfrm>
                <a:off x="1933650" y="7540067"/>
                <a:ext cx="359873" cy="124342"/>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smtClean="0">
                    <a:solidFill>
                      <a:srgbClr val="002776"/>
                    </a:solidFill>
                  </a:rPr>
                  <a:t>Mediano</a:t>
                </a:r>
                <a:endParaRPr lang="es-CL" sz="1100" dirty="0">
                  <a:solidFill>
                    <a:srgbClr val="002776"/>
                  </a:solidFill>
                </a:endParaRPr>
              </a:p>
            </p:txBody>
          </p:sp>
          <p:sp>
            <p:nvSpPr>
              <p:cNvPr id="330" name="Rectangle 329"/>
              <p:cNvSpPr/>
              <p:nvPr>
                <p:custDataLst>
                  <p:tags r:id="rId17"/>
                </p:custDataLst>
              </p:nvPr>
            </p:nvSpPr>
            <p:spPr>
              <a:xfrm>
                <a:off x="3346036" y="7540067"/>
                <a:ext cx="373706" cy="125518"/>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Largo</a:t>
                </a:r>
              </a:p>
            </p:txBody>
          </p:sp>
        </p:grpSp>
        <p:sp>
          <p:nvSpPr>
            <p:cNvPr id="217" name="TextBox 216"/>
            <p:cNvSpPr txBox="1"/>
            <p:nvPr/>
          </p:nvSpPr>
          <p:spPr>
            <a:xfrm>
              <a:off x="2173095" y="7511262"/>
              <a:ext cx="1291297" cy="184666"/>
            </a:xfrm>
            <a:prstGeom prst="rect">
              <a:avLst/>
            </a:prstGeom>
            <a:noFill/>
          </p:spPr>
          <p:txBody>
            <a:bodyPr wrap="square" rtlCol="0">
              <a:spAutoFit/>
            </a:bodyPr>
            <a:lstStyle/>
            <a:p>
              <a:r>
                <a:rPr lang="es-CL" sz="600" dirty="0" smtClean="0">
                  <a:solidFill>
                    <a:schemeClr val="tx2"/>
                  </a:solidFill>
                </a:rPr>
                <a:t>A comenzar en S1/S2 2017</a:t>
              </a:r>
            </a:p>
          </p:txBody>
        </p:sp>
        <p:sp>
          <p:nvSpPr>
            <p:cNvPr id="219" name="TextBox 218"/>
            <p:cNvSpPr txBox="1"/>
            <p:nvPr/>
          </p:nvSpPr>
          <p:spPr>
            <a:xfrm>
              <a:off x="3607086" y="7515244"/>
              <a:ext cx="1291297" cy="184666"/>
            </a:xfrm>
            <a:prstGeom prst="rect">
              <a:avLst/>
            </a:prstGeom>
            <a:noFill/>
          </p:spPr>
          <p:txBody>
            <a:bodyPr wrap="square" rtlCol="0">
              <a:spAutoFit/>
            </a:bodyPr>
            <a:lstStyle/>
            <a:p>
              <a:r>
                <a:rPr lang="es-CL" sz="600" dirty="0" smtClean="0">
                  <a:solidFill>
                    <a:schemeClr val="tx2"/>
                  </a:solidFill>
                </a:rPr>
                <a:t>A comenzar en S1 2018</a:t>
              </a:r>
            </a:p>
          </p:txBody>
        </p:sp>
      </p:grpSp>
      <p:grpSp>
        <p:nvGrpSpPr>
          <p:cNvPr id="361" name="Group 360"/>
          <p:cNvGrpSpPr/>
          <p:nvPr/>
        </p:nvGrpSpPr>
        <p:grpSpPr>
          <a:xfrm>
            <a:off x="7256357" y="1440165"/>
            <a:ext cx="2633101" cy="836705"/>
            <a:chOff x="3462357" y="6443378"/>
            <a:chExt cx="2082316" cy="900000"/>
          </a:xfrm>
        </p:grpSpPr>
        <p:sp>
          <p:nvSpPr>
            <p:cNvPr id="362" name="Rectangle 361"/>
            <p:cNvSpPr/>
            <p:nvPr/>
          </p:nvSpPr>
          <p:spPr>
            <a:xfrm>
              <a:off x="3462950" y="6443378"/>
              <a:ext cx="2081723"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0" rtlCol="0" anchor="ctr"/>
            <a:lstStyle/>
            <a:p>
              <a:r>
                <a:rPr lang="es-CL" sz="1000" b="1" dirty="0" smtClean="0"/>
                <a:t>Impacto</a:t>
              </a:r>
              <a:endParaRPr lang="es-CL" sz="1000" b="1" dirty="0"/>
            </a:p>
          </p:txBody>
        </p:sp>
        <p:sp>
          <p:nvSpPr>
            <p:cNvPr id="363" name="Rectangle 362"/>
            <p:cNvSpPr/>
            <p:nvPr/>
          </p:nvSpPr>
          <p:spPr>
            <a:xfrm>
              <a:off x="3462357" y="6784252"/>
              <a:ext cx="2082316" cy="55912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grpSp>
          <p:nvGrpSpPr>
            <p:cNvPr id="364" name="Group 363"/>
            <p:cNvGrpSpPr/>
            <p:nvPr/>
          </p:nvGrpSpPr>
          <p:grpSpPr>
            <a:xfrm>
              <a:off x="3561117" y="6479378"/>
              <a:ext cx="295181" cy="288000"/>
              <a:chOff x="1738313" y="3406776"/>
              <a:chExt cx="644727" cy="615950"/>
            </a:xfrm>
            <a:solidFill>
              <a:srgbClr val="FFFF00"/>
            </a:solidFill>
          </p:grpSpPr>
          <p:sp>
            <p:nvSpPr>
              <p:cNvPr id="375" name="Freeform 98"/>
              <p:cNvSpPr>
                <a:spLocks/>
              </p:cNvSpPr>
              <p:nvPr/>
            </p:nvSpPr>
            <p:spPr bwMode="auto">
              <a:xfrm>
                <a:off x="2178252" y="3406776"/>
                <a:ext cx="204788" cy="615950"/>
              </a:xfrm>
              <a:custGeom>
                <a:avLst/>
                <a:gdLst>
                  <a:gd name="T0" fmla="*/ 9 w 29"/>
                  <a:gd name="T1" fmla="*/ 87 h 87"/>
                  <a:gd name="T2" fmla="*/ 15 w 29"/>
                  <a:gd name="T3" fmla="*/ 78 h 87"/>
                  <a:gd name="T4" fmla="*/ 6 w 29"/>
                  <a:gd name="T5" fmla="*/ 4 h 87"/>
                  <a:gd name="T6" fmla="*/ 0 w 29"/>
                  <a:gd name="T7" fmla="*/ 1 h 87"/>
                  <a:gd name="T8" fmla="*/ 20 w 29"/>
                  <a:gd name="T9" fmla="*/ 17 h 87"/>
                  <a:gd name="T10" fmla="*/ 9 w 29"/>
                  <a:gd name="T11" fmla="*/ 87 h 87"/>
                </a:gdLst>
                <a:ahLst/>
                <a:cxnLst>
                  <a:cxn ang="0">
                    <a:pos x="T0" y="T1"/>
                  </a:cxn>
                  <a:cxn ang="0">
                    <a:pos x="T2" y="T3"/>
                  </a:cxn>
                  <a:cxn ang="0">
                    <a:pos x="T4" y="T5"/>
                  </a:cxn>
                  <a:cxn ang="0">
                    <a:pos x="T6" y="T7"/>
                  </a:cxn>
                  <a:cxn ang="0">
                    <a:pos x="T8" y="T9"/>
                  </a:cxn>
                  <a:cxn ang="0">
                    <a:pos x="T10" y="T11"/>
                  </a:cxn>
                </a:cxnLst>
                <a:rect l="0" t="0" r="r" b="b"/>
                <a:pathLst>
                  <a:path w="29" h="87">
                    <a:moveTo>
                      <a:pt x="9" y="87"/>
                    </a:moveTo>
                    <a:cubicBezTo>
                      <a:pt x="9" y="83"/>
                      <a:pt x="13" y="81"/>
                      <a:pt x="15" y="78"/>
                    </a:cubicBezTo>
                    <a:cubicBezTo>
                      <a:pt x="25" y="58"/>
                      <a:pt x="26" y="13"/>
                      <a:pt x="6" y="4"/>
                    </a:cubicBezTo>
                    <a:cubicBezTo>
                      <a:pt x="4" y="3"/>
                      <a:pt x="1" y="5"/>
                      <a:pt x="0" y="1"/>
                    </a:cubicBezTo>
                    <a:cubicBezTo>
                      <a:pt x="9" y="0"/>
                      <a:pt x="17" y="9"/>
                      <a:pt x="20" y="17"/>
                    </a:cubicBezTo>
                    <a:cubicBezTo>
                      <a:pt x="29" y="38"/>
                      <a:pt x="25" y="77"/>
                      <a:pt x="9"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6" name="Freeform 99"/>
              <p:cNvSpPr>
                <a:spLocks/>
              </p:cNvSpPr>
              <p:nvPr/>
            </p:nvSpPr>
            <p:spPr bwMode="auto">
              <a:xfrm>
                <a:off x="2100465" y="3455988"/>
                <a:ext cx="141288" cy="560388"/>
              </a:xfrm>
              <a:custGeom>
                <a:avLst/>
                <a:gdLst>
                  <a:gd name="T0" fmla="*/ 3 w 20"/>
                  <a:gd name="T1" fmla="*/ 79 h 79"/>
                  <a:gd name="T2" fmla="*/ 18 w 20"/>
                  <a:gd name="T3" fmla="*/ 45 h 79"/>
                  <a:gd name="T4" fmla="*/ 8 w 20"/>
                  <a:gd name="T5" fmla="*/ 7 h 79"/>
                  <a:gd name="T6" fmla="*/ 0 w 20"/>
                  <a:gd name="T7" fmla="*/ 0 h 79"/>
                  <a:gd name="T8" fmla="*/ 10 w 20"/>
                  <a:gd name="T9" fmla="*/ 5 h 79"/>
                  <a:gd name="T10" fmla="*/ 19 w 20"/>
                  <a:gd name="T11" fmla="*/ 37 h 79"/>
                  <a:gd name="T12" fmla="*/ 11 w 20"/>
                  <a:gd name="T13" fmla="*/ 69 h 79"/>
                  <a:gd name="T14" fmla="*/ 8 w 20"/>
                  <a:gd name="T15" fmla="*/ 74 h 79"/>
                  <a:gd name="T16" fmla="*/ 3 w 20"/>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79">
                    <a:moveTo>
                      <a:pt x="3" y="79"/>
                    </a:moveTo>
                    <a:cubicBezTo>
                      <a:pt x="7" y="69"/>
                      <a:pt x="17" y="58"/>
                      <a:pt x="18" y="45"/>
                    </a:cubicBezTo>
                    <a:cubicBezTo>
                      <a:pt x="19" y="30"/>
                      <a:pt x="15" y="15"/>
                      <a:pt x="8" y="7"/>
                    </a:cubicBezTo>
                    <a:cubicBezTo>
                      <a:pt x="6" y="4"/>
                      <a:pt x="2" y="4"/>
                      <a:pt x="0" y="0"/>
                    </a:cubicBezTo>
                    <a:cubicBezTo>
                      <a:pt x="4" y="0"/>
                      <a:pt x="8" y="3"/>
                      <a:pt x="10" y="5"/>
                    </a:cubicBezTo>
                    <a:cubicBezTo>
                      <a:pt x="16" y="13"/>
                      <a:pt x="19" y="25"/>
                      <a:pt x="19" y="37"/>
                    </a:cubicBezTo>
                    <a:cubicBezTo>
                      <a:pt x="20" y="50"/>
                      <a:pt x="16" y="59"/>
                      <a:pt x="11" y="69"/>
                    </a:cubicBezTo>
                    <a:cubicBezTo>
                      <a:pt x="10" y="71"/>
                      <a:pt x="9" y="73"/>
                      <a:pt x="8" y="74"/>
                    </a:cubicBezTo>
                    <a:cubicBezTo>
                      <a:pt x="6" y="76"/>
                      <a:pt x="6" y="79"/>
                      <a:pt x="3"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7" name="Freeform 100"/>
              <p:cNvSpPr>
                <a:spLocks/>
              </p:cNvSpPr>
              <p:nvPr/>
            </p:nvSpPr>
            <p:spPr bwMode="auto">
              <a:xfrm>
                <a:off x="2276475" y="3562351"/>
                <a:ext cx="84138" cy="290513"/>
              </a:xfrm>
              <a:custGeom>
                <a:avLst/>
                <a:gdLst>
                  <a:gd name="T0" fmla="*/ 0 w 12"/>
                  <a:gd name="T1" fmla="*/ 41 h 41"/>
                  <a:gd name="T2" fmla="*/ 8 w 12"/>
                  <a:gd name="T3" fmla="*/ 16 h 41"/>
                  <a:gd name="T4" fmla="*/ 2 w 12"/>
                  <a:gd name="T5" fmla="*/ 0 h 41"/>
                  <a:gd name="T6" fmla="*/ 6 w 12"/>
                  <a:gd name="T7" fmla="*/ 6 h 41"/>
                  <a:gd name="T8" fmla="*/ 10 w 12"/>
                  <a:gd name="T9" fmla="*/ 27 h 41"/>
                  <a:gd name="T10" fmla="*/ 5 w 12"/>
                  <a:gd name="T11" fmla="*/ 34 h 41"/>
                  <a:gd name="T12" fmla="*/ 0 w 1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12" h="41">
                    <a:moveTo>
                      <a:pt x="0" y="41"/>
                    </a:moveTo>
                    <a:cubicBezTo>
                      <a:pt x="2" y="34"/>
                      <a:pt x="11" y="27"/>
                      <a:pt x="8" y="16"/>
                    </a:cubicBezTo>
                    <a:cubicBezTo>
                      <a:pt x="6" y="10"/>
                      <a:pt x="1" y="5"/>
                      <a:pt x="2" y="0"/>
                    </a:cubicBezTo>
                    <a:cubicBezTo>
                      <a:pt x="5" y="0"/>
                      <a:pt x="5" y="4"/>
                      <a:pt x="6" y="6"/>
                    </a:cubicBezTo>
                    <a:cubicBezTo>
                      <a:pt x="8" y="12"/>
                      <a:pt x="12" y="18"/>
                      <a:pt x="10" y="27"/>
                    </a:cubicBezTo>
                    <a:cubicBezTo>
                      <a:pt x="9" y="29"/>
                      <a:pt x="7" y="32"/>
                      <a:pt x="5" y="34"/>
                    </a:cubicBezTo>
                    <a:cubicBezTo>
                      <a:pt x="4" y="37"/>
                      <a:pt x="3" y="40"/>
                      <a:pt x="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8" name="Freeform 101"/>
              <p:cNvSpPr>
                <a:spLocks noEditPoints="1"/>
              </p:cNvSpPr>
              <p:nvPr/>
            </p:nvSpPr>
            <p:spPr bwMode="auto">
              <a:xfrm>
                <a:off x="1738313" y="3498851"/>
                <a:ext cx="418916" cy="439739"/>
              </a:xfrm>
              <a:custGeom>
                <a:avLst/>
                <a:gdLst>
                  <a:gd name="T0" fmla="*/ 71 w 80"/>
                  <a:gd name="T1" fmla="*/ 62 h 62"/>
                  <a:gd name="T2" fmla="*/ 34 w 80"/>
                  <a:gd name="T3" fmla="*/ 48 h 62"/>
                  <a:gd name="T4" fmla="*/ 6 w 80"/>
                  <a:gd name="T5" fmla="*/ 45 h 62"/>
                  <a:gd name="T6" fmla="*/ 6 w 80"/>
                  <a:gd name="T7" fmla="*/ 30 h 62"/>
                  <a:gd name="T8" fmla="*/ 52 w 80"/>
                  <a:gd name="T9" fmla="*/ 13 h 62"/>
                  <a:gd name="T10" fmla="*/ 59 w 80"/>
                  <a:gd name="T11" fmla="*/ 0 h 62"/>
                  <a:gd name="T12" fmla="*/ 71 w 80"/>
                  <a:gd name="T13" fmla="*/ 21 h 62"/>
                  <a:gd name="T14" fmla="*/ 71 w 80"/>
                  <a:gd name="T15" fmla="*/ 36 h 62"/>
                  <a:gd name="T16" fmla="*/ 71 w 80"/>
                  <a:gd name="T17" fmla="*/ 36 h 62"/>
                  <a:gd name="T18" fmla="*/ 69 w 80"/>
                  <a:gd name="T19" fmla="*/ 25 h 62"/>
                  <a:gd name="T20" fmla="*/ 64 w 80"/>
                  <a:gd name="T21" fmla="*/ 3 h 62"/>
                  <a:gd name="T22" fmla="*/ 68 w 80"/>
                  <a:gd name="T23" fmla="*/ 59 h 62"/>
                  <a:gd name="T24" fmla="*/ 59 w 80"/>
                  <a:gd name="T25" fmla="*/ 22 h 62"/>
                  <a:gd name="T26" fmla="*/ 59 w 80"/>
                  <a:gd name="T27" fmla="*/ 22 h 62"/>
                  <a:gd name="T28" fmla="*/ 60 w 80"/>
                  <a:gd name="T29" fmla="*/ 4 h 62"/>
                  <a:gd name="T30" fmla="*/ 57 w 80"/>
                  <a:gd name="T31" fmla="*/ 9 h 62"/>
                  <a:gd name="T32" fmla="*/ 57 w 80"/>
                  <a:gd name="T33" fmla="*/ 9 h 62"/>
                  <a:gd name="T34" fmla="*/ 57 w 80"/>
                  <a:gd name="T35" fmla="*/ 46 h 62"/>
                  <a:gd name="T36" fmla="*/ 54 w 80"/>
                  <a:gd name="T37" fmla="*/ 24 h 62"/>
                  <a:gd name="T38" fmla="*/ 55 w 80"/>
                  <a:gd name="T39" fmla="*/ 33 h 62"/>
                  <a:gd name="T40" fmla="*/ 54 w 80"/>
                  <a:gd name="T41" fmla="*/ 36 h 62"/>
                  <a:gd name="T42" fmla="*/ 54 w 80"/>
                  <a:gd name="T43" fmla="*/ 36 h 62"/>
                  <a:gd name="T44" fmla="*/ 54 w 80"/>
                  <a:gd name="T45" fmla="*/ 36 h 62"/>
                  <a:gd name="T46" fmla="*/ 54 w 80"/>
                  <a:gd name="T47" fmla="*/ 38 h 62"/>
                  <a:gd name="T48" fmla="*/ 40 w 80"/>
                  <a:gd name="T49" fmla="*/ 23 h 62"/>
                  <a:gd name="T50" fmla="*/ 43 w 80"/>
                  <a:gd name="T51" fmla="*/ 22 h 62"/>
                  <a:gd name="T52" fmla="*/ 46 w 80"/>
                  <a:gd name="T53" fmla="*/ 21 h 62"/>
                  <a:gd name="T54" fmla="*/ 48 w 80"/>
                  <a:gd name="T55" fmla="*/ 20 h 62"/>
                  <a:gd name="T56" fmla="*/ 53 w 80"/>
                  <a:gd name="T57" fmla="*/ 19 h 62"/>
                  <a:gd name="T58" fmla="*/ 40 w 80"/>
                  <a:gd name="T59" fmla="*/ 23 h 62"/>
                  <a:gd name="T60" fmla="*/ 52 w 80"/>
                  <a:gd name="T61" fmla="*/ 45 h 62"/>
                  <a:gd name="T62" fmla="*/ 49 w 80"/>
                  <a:gd name="T63" fmla="*/ 45 h 62"/>
                  <a:gd name="T64" fmla="*/ 49 w 80"/>
                  <a:gd name="T65" fmla="*/ 44 h 62"/>
                  <a:gd name="T66" fmla="*/ 47 w 80"/>
                  <a:gd name="T67" fmla="*/ 29 h 62"/>
                  <a:gd name="T68" fmla="*/ 41 w 80"/>
                  <a:gd name="T69" fmla="*/ 38 h 62"/>
                  <a:gd name="T70" fmla="*/ 41 w 80"/>
                  <a:gd name="T71" fmla="*/ 38 h 62"/>
                  <a:gd name="T72" fmla="*/ 36 w 80"/>
                  <a:gd name="T73" fmla="*/ 42 h 62"/>
                  <a:gd name="T74" fmla="*/ 30 w 80"/>
                  <a:gd name="T75" fmla="*/ 26 h 62"/>
                  <a:gd name="T76" fmla="*/ 31 w 80"/>
                  <a:gd name="T77" fmla="*/ 28 h 62"/>
                  <a:gd name="T78" fmla="*/ 30 w 80"/>
                  <a:gd name="T79" fmla="*/ 26 h 62"/>
                  <a:gd name="T80" fmla="*/ 23 w 80"/>
                  <a:gd name="T81" fmla="*/ 45 h 62"/>
                  <a:gd name="T82" fmla="*/ 27 w 80"/>
                  <a:gd name="T83" fmla="*/ 25 h 62"/>
                  <a:gd name="T84" fmla="*/ 20 w 80"/>
                  <a:gd name="T85" fmla="*/ 45 h 62"/>
                  <a:gd name="T86" fmla="*/ 22 w 80"/>
                  <a:gd name="T87" fmla="*/ 46 h 62"/>
                  <a:gd name="T88" fmla="*/ 20 w 80"/>
                  <a:gd name="T89" fmla="*/ 45 h 62"/>
                  <a:gd name="T90" fmla="*/ 13 w 80"/>
                  <a:gd name="T91" fmla="*/ 47 h 62"/>
                  <a:gd name="T92" fmla="*/ 16 w 80"/>
                  <a:gd name="T93" fmla="*/ 44 h 62"/>
                  <a:gd name="T94" fmla="*/ 9 w 80"/>
                  <a:gd name="T95" fmla="*/ 47 h 62"/>
                  <a:gd name="T96" fmla="*/ 10 w 80"/>
                  <a:gd name="T97" fmla="*/ 44 h 62"/>
                  <a:gd name="T98" fmla="*/ 8 w 80"/>
                  <a:gd name="T99" fmla="*/ 28 h 62"/>
                  <a:gd name="T100" fmla="*/ 9 w 80"/>
                  <a:gd name="T101" fmla="*/ 27 h 62"/>
                  <a:gd name="T102" fmla="*/ 5 w 80"/>
                  <a:gd name="T103" fmla="*/ 39 h 62"/>
                  <a:gd name="T104" fmla="*/ 6 w 80"/>
                  <a:gd name="T105" fmla="*/ 4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 h="62">
                    <a:moveTo>
                      <a:pt x="71" y="39"/>
                    </a:moveTo>
                    <a:cubicBezTo>
                      <a:pt x="70" y="48"/>
                      <a:pt x="72" y="54"/>
                      <a:pt x="71" y="62"/>
                    </a:cubicBezTo>
                    <a:cubicBezTo>
                      <a:pt x="68" y="61"/>
                      <a:pt x="66" y="62"/>
                      <a:pt x="62" y="62"/>
                    </a:cubicBezTo>
                    <a:cubicBezTo>
                      <a:pt x="61" y="50"/>
                      <a:pt x="46" y="44"/>
                      <a:pt x="34" y="48"/>
                    </a:cubicBezTo>
                    <a:cubicBezTo>
                      <a:pt x="27" y="44"/>
                      <a:pt x="17" y="51"/>
                      <a:pt x="8" y="51"/>
                    </a:cubicBezTo>
                    <a:cubicBezTo>
                      <a:pt x="6" y="50"/>
                      <a:pt x="7" y="47"/>
                      <a:pt x="6" y="45"/>
                    </a:cubicBezTo>
                    <a:cubicBezTo>
                      <a:pt x="5" y="43"/>
                      <a:pt x="1" y="43"/>
                      <a:pt x="0" y="41"/>
                    </a:cubicBezTo>
                    <a:cubicBezTo>
                      <a:pt x="0" y="35"/>
                      <a:pt x="3" y="33"/>
                      <a:pt x="6" y="30"/>
                    </a:cubicBezTo>
                    <a:cubicBezTo>
                      <a:pt x="6" y="27"/>
                      <a:pt x="5" y="24"/>
                      <a:pt x="6" y="22"/>
                    </a:cubicBezTo>
                    <a:cubicBezTo>
                      <a:pt x="20" y="23"/>
                      <a:pt x="44" y="23"/>
                      <a:pt x="52" y="13"/>
                    </a:cubicBezTo>
                    <a:cubicBezTo>
                      <a:pt x="54" y="11"/>
                      <a:pt x="54" y="8"/>
                      <a:pt x="54" y="4"/>
                    </a:cubicBezTo>
                    <a:cubicBezTo>
                      <a:pt x="56" y="2"/>
                      <a:pt x="59" y="2"/>
                      <a:pt x="59" y="0"/>
                    </a:cubicBezTo>
                    <a:cubicBezTo>
                      <a:pt x="62" y="2"/>
                      <a:pt x="66" y="0"/>
                      <a:pt x="70" y="1"/>
                    </a:cubicBezTo>
                    <a:cubicBezTo>
                      <a:pt x="72" y="5"/>
                      <a:pt x="71" y="14"/>
                      <a:pt x="71" y="21"/>
                    </a:cubicBezTo>
                    <a:cubicBezTo>
                      <a:pt x="80" y="22"/>
                      <a:pt x="78" y="37"/>
                      <a:pt x="71" y="39"/>
                    </a:cubicBezTo>
                    <a:close/>
                    <a:moveTo>
                      <a:pt x="71" y="36"/>
                    </a:moveTo>
                    <a:cubicBezTo>
                      <a:pt x="73" y="36"/>
                      <a:pt x="73" y="35"/>
                      <a:pt x="74" y="34"/>
                    </a:cubicBezTo>
                    <a:cubicBezTo>
                      <a:pt x="72" y="34"/>
                      <a:pt x="71" y="35"/>
                      <a:pt x="71" y="36"/>
                    </a:cubicBezTo>
                    <a:close/>
                    <a:moveTo>
                      <a:pt x="69" y="48"/>
                    </a:moveTo>
                    <a:cubicBezTo>
                      <a:pt x="69" y="41"/>
                      <a:pt x="69" y="33"/>
                      <a:pt x="69" y="25"/>
                    </a:cubicBezTo>
                    <a:cubicBezTo>
                      <a:pt x="69" y="18"/>
                      <a:pt x="71" y="9"/>
                      <a:pt x="68" y="3"/>
                    </a:cubicBezTo>
                    <a:cubicBezTo>
                      <a:pt x="67" y="2"/>
                      <a:pt x="64" y="3"/>
                      <a:pt x="64" y="3"/>
                    </a:cubicBezTo>
                    <a:cubicBezTo>
                      <a:pt x="60" y="13"/>
                      <a:pt x="62" y="29"/>
                      <a:pt x="63" y="42"/>
                    </a:cubicBezTo>
                    <a:cubicBezTo>
                      <a:pt x="63" y="49"/>
                      <a:pt x="61" y="58"/>
                      <a:pt x="68" y="59"/>
                    </a:cubicBezTo>
                    <a:cubicBezTo>
                      <a:pt x="70" y="56"/>
                      <a:pt x="69" y="52"/>
                      <a:pt x="69" y="48"/>
                    </a:cubicBezTo>
                    <a:close/>
                    <a:moveTo>
                      <a:pt x="59" y="22"/>
                    </a:moveTo>
                    <a:cubicBezTo>
                      <a:pt x="59" y="28"/>
                      <a:pt x="59" y="38"/>
                      <a:pt x="60" y="45"/>
                    </a:cubicBezTo>
                    <a:cubicBezTo>
                      <a:pt x="61" y="39"/>
                      <a:pt x="60" y="28"/>
                      <a:pt x="59" y="22"/>
                    </a:cubicBezTo>
                    <a:close/>
                    <a:moveTo>
                      <a:pt x="60" y="21"/>
                    </a:moveTo>
                    <a:cubicBezTo>
                      <a:pt x="60" y="14"/>
                      <a:pt x="60" y="10"/>
                      <a:pt x="60" y="4"/>
                    </a:cubicBezTo>
                    <a:cubicBezTo>
                      <a:pt x="59" y="8"/>
                      <a:pt x="58" y="17"/>
                      <a:pt x="60" y="21"/>
                    </a:cubicBezTo>
                    <a:close/>
                    <a:moveTo>
                      <a:pt x="57" y="9"/>
                    </a:moveTo>
                    <a:cubicBezTo>
                      <a:pt x="57" y="8"/>
                      <a:pt x="58" y="7"/>
                      <a:pt x="57" y="7"/>
                    </a:cubicBezTo>
                    <a:cubicBezTo>
                      <a:pt x="58" y="8"/>
                      <a:pt x="56" y="9"/>
                      <a:pt x="57" y="9"/>
                    </a:cubicBezTo>
                    <a:close/>
                    <a:moveTo>
                      <a:pt x="57" y="35"/>
                    </a:moveTo>
                    <a:cubicBezTo>
                      <a:pt x="57" y="38"/>
                      <a:pt x="56" y="44"/>
                      <a:pt x="57" y="46"/>
                    </a:cubicBezTo>
                    <a:cubicBezTo>
                      <a:pt x="57" y="42"/>
                      <a:pt x="58" y="36"/>
                      <a:pt x="57" y="35"/>
                    </a:cubicBezTo>
                    <a:close/>
                    <a:moveTo>
                      <a:pt x="54" y="24"/>
                    </a:moveTo>
                    <a:cubicBezTo>
                      <a:pt x="54" y="24"/>
                      <a:pt x="54" y="24"/>
                      <a:pt x="54" y="24"/>
                    </a:cubicBezTo>
                    <a:close/>
                    <a:moveTo>
                      <a:pt x="55" y="33"/>
                    </a:moveTo>
                    <a:cubicBezTo>
                      <a:pt x="55" y="30"/>
                      <a:pt x="53" y="32"/>
                      <a:pt x="55" y="33"/>
                    </a:cubicBezTo>
                    <a:close/>
                    <a:moveTo>
                      <a:pt x="54" y="36"/>
                    </a:moveTo>
                    <a:cubicBezTo>
                      <a:pt x="55" y="36"/>
                      <a:pt x="55" y="35"/>
                      <a:pt x="54" y="35"/>
                    </a:cubicBezTo>
                    <a:cubicBezTo>
                      <a:pt x="54" y="35"/>
                      <a:pt x="53" y="35"/>
                      <a:pt x="54" y="36"/>
                    </a:cubicBezTo>
                    <a:close/>
                    <a:moveTo>
                      <a:pt x="54" y="36"/>
                    </a:moveTo>
                    <a:cubicBezTo>
                      <a:pt x="54" y="37"/>
                      <a:pt x="54" y="36"/>
                      <a:pt x="54" y="36"/>
                    </a:cubicBezTo>
                    <a:close/>
                    <a:moveTo>
                      <a:pt x="54" y="39"/>
                    </a:moveTo>
                    <a:cubicBezTo>
                      <a:pt x="55" y="39"/>
                      <a:pt x="55" y="38"/>
                      <a:pt x="54" y="38"/>
                    </a:cubicBezTo>
                    <a:cubicBezTo>
                      <a:pt x="54" y="39"/>
                      <a:pt x="53" y="39"/>
                      <a:pt x="54" y="39"/>
                    </a:cubicBezTo>
                    <a:close/>
                    <a:moveTo>
                      <a:pt x="40" y="23"/>
                    </a:moveTo>
                    <a:cubicBezTo>
                      <a:pt x="40" y="25"/>
                      <a:pt x="40" y="24"/>
                      <a:pt x="40" y="25"/>
                    </a:cubicBezTo>
                    <a:cubicBezTo>
                      <a:pt x="41" y="31"/>
                      <a:pt x="40" y="24"/>
                      <a:pt x="43" y="22"/>
                    </a:cubicBezTo>
                    <a:cubicBezTo>
                      <a:pt x="45" y="24"/>
                      <a:pt x="43" y="27"/>
                      <a:pt x="44" y="29"/>
                    </a:cubicBezTo>
                    <a:cubicBezTo>
                      <a:pt x="45" y="27"/>
                      <a:pt x="44" y="22"/>
                      <a:pt x="46" y="21"/>
                    </a:cubicBezTo>
                    <a:cubicBezTo>
                      <a:pt x="47" y="23"/>
                      <a:pt x="47" y="27"/>
                      <a:pt x="46" y="28"/>
                    </a:cubicBezTo>
                    <a:cubicBezTo>
                      <a:pt x="49" y="26"/>
                      <a:pt x="46" y="23"/>
                      <a:pt x="48" y="20"/>
                    </a:cubicBezTo>
                    <a:cubicBezTo>
                      <a:pt x="49" y="19"/>
                      <a:pt x="50" y="20"/>
                      <a:pt x="50" y="20"/>
                    </a:cubicBezTo>
                    <a:cubicBezTo>
                      <a:pt x="51" y="20"/>
                      <a:pt x="51" y="17"/>
                      <a:pt x="53" y="19"/>
                    </a:cubicBezTo>
                    <a:cubicBezTo>
                      <a:pt x="52" y="17"/>
                      <a:pt x="54" y="16"/>
                      <a:pt x="53" y="16"/>
                    </a:cubicBezTo>
                    <a:cubicBezTo>
                      <a:pt x="49" y="18"/>
                      <a:pt x="45" y="21"/>
                      <a:pt x="40" y="23"/>
                    </a:cubicBezTo>
                    <a:close/>
                    <a:moveTo>
                      <a:pt x="52" y="45"/>
                    </a:moveTo>
                    <a:cubicBezTo>
                      <a:pt x="52" y="46"/>
                      <a:pt x="53" y="45"/>
                      <a:pt x="52" y="45"/>
                    </a:cubicBezTo>
                    <a:close/>
                    <a:moveTo>
                      <a:pt x="49" y="44"/>
                    </a:moveTo>
                    <a:cubicBezTo>
                      <a:pt x="49" y="44"/>
                      <a:pt x="49" y="45"/>
                      <a:pt x="49" y="45"/>
                    </a:cubicBezTo>
                    <a:cubicBezTo>
                      <a:pt x="50" y="46"/>
                      <a:pt x="50" y="44"/>
                      <a:pt x="49" y="44"/>
                    </a:cubicBezTo>
                    <a:cubicBezTo>
                      <a:pt x="49" y="44"/>
                      <a:pt x="49" y="44"/>
                      <a:pt x="49" y="44"/>
                    </a:cubicBezTo>
                    <a:close/>
                    <a:moveTo>
                      <a:pt x="47" y="33"/>
                    </a:moveTo>
                    <a:cubicBezTo>
                      <a:pt x="47" y="31"/>
                      <a:pt x="48" y="31"/>
                      <a:pt x="47" y="29"/>
                    </a:cubicBezTo>
                    <a:cubicBezTo>
                      <a:pt x="46" y="31"/>
                      <a:pt x="46" y="39"/>
                      <a:pt x="47" y="33"/>
                    </a:cubicBezTo>
                    <a:close/>
                    <a:moveTo>
                      <a:pt x="41" y="38"/>
                    </a:moveTo>
                    <a:cubicBezTo>
                      <a:pt x="41" y="38"/>
                      <a:pt x="40" y="44"/>
                      <a:pt x="41" y="44"/>
                    </a:cubicBezTo>
                    <a:cubicBezTo>
                      <a:pt x="42" y="42"/>
                      <a:pt x="42" y="38"/>
                      <a:pt x="41" y="38"/>
                    </a:cubicBezTo>
                    <a:close/>
                    <a:moveTo>
                      <a:pt x="35" y="44"/>
                    </a:moveTo>
                    <a:cubicBezTo>
                      <a:pt x="36" y="44"/>
                      <a:pt x="36" y="43"/>
                      <a:pt x="36" y="42"/>
                    </a:cubicBezTo>
                    <a:cubicBezTo>
                      <a:pt x="34" y="42"/>
                      <a:pt x="34" y="44"/>
                      <a:pt x="35" y="44"/>
                    </a:cubicBezTo>
                    <a:close/>
                    <a:moveTo>
                      <a:pt x="30" y="26"/>
                    </a:moveTo>
                    <a:cubicBezTo>
                      <a:pt x="30" y="32"/>
                      <a:pt x="30" y="42"/>
                      <a:pt x="30" y="44"/>
                    </a:cubicBezTo>
                    <a:cubicBezTo>
                      <a:pt x="34" y="42"/>
                      <a:pt x="33" y="31"/>
                      <a:pt x="31" y="28"/>
                    </a:cubicBezTo>
                    <a:cubicBezTo>
                      <a:pt x="32" y="27"/>
                      <a:pt x="33" y="27"/>
                      <a:pt x="33" y="25"/>
                    </a:cubicBezTo>
                    <a:cubicBezTo>
                      <a:pt x="32" y="25"/>
                      <a:pt x="31" y="26"/>
                      <a:pt x="30" y="26"/>
                    </a:cubicBezTo>
                    <a:close/>
                    <a:moveTo>
                      <a:pt x="24" y="25"/>
                    </a:moveTo>
                    <a:cubicBezTo>
                      <a:pt x="23" y="30"/>
                      <a:pt x="23" y="40"/>
                      <a:pt x="23" y="45"/>
                    </a:cubicBezTo>
                    <a:cubicBezTo>
                      <a:pt x="25" y="45"/>
                      <a:pt x="25" y="44"/>
                      <a:pt x="26" y="45"/>
                    </a:cubicBezTo>
                    <a:cubicBezTo>
                      <a:pt x="27" y="40"/>
                      <a:pt x="27" y="32"/>
                      <a:pt x="27" y="25"/>
                    </a:cubicBezTo>
                    <a:cubicBezTo>
                      <a:pt x="26" y="25"/>
                      <a:pt x="25" y="25"/>
                      <a:pt x="24" y="25"/>
                    </a:cubicBezTo>
                    <a:close/>
                    <a:moveTo>
                      <a:pt x="20" y="45"/>
                    </a:moveTo>
                    <a:cubicBezTo>
                      <a:pt x="20" y="45"/>
                      <a:pt x="20" y="46"/>
                      <a:pt x="20" y="46"/>
                    </a:cubicBezTo>
                    <a:cubicBezTo>
                      <a:pt x="21" y="46"/>
                      <a:pt x="21" y="46"/>
                      <a:pt x="22" y="46"/>
                    </a:cubicBezTo>
                    <a:cubicBezTo>
                      <a:pt x="22" y="46"/>
                      <a:pt x="22" y="45"/>
                      <a:pt x="22" y="45"/>
                    </a:cubicBezTo>
                    <a:cubicBezTo>
                      <a:pt x="21" y="45"/>
                      <a:pt x="21" y="45"/>
                      <a:pt x="20" y="45"/>
                    </a:cubicBezTo>
                    <a:close/>
                    <a:moveTo>
                      <a:pt x="16" y="44"/>
                    </a:moveTo>
                    <a:cubicBezTo>
                      <a:pt x="15" y="43"/>
                      <a:pt x="14" y="46"/>
                      <a:pt x="13" y="47"/>
                    </a:cubicBezTo>
                    <a:cubicBezTo>
                      <a:pt x="15" y="47"/>
                      <a:pt x="15" y="47"/>
                      <a:pt x="16" y="47"/>
                    </a:cubicBezTo>
                    <a:cubicBezTo>
                      <a:pt x="16" y="45"/>
                      <a:pt x="17" y="45"/>
                      <a:pt x="16" y="44"/>
                    </a:cubicBezTo>
                    <a:close/>
                    <a:moveTo>
                      <a:pt x="10" y="44"/>
                    </a:moveTo>
                    <a:cubicBezTo>
                      <a:pt x="10" y="45"/>
                      <a:pt x="9" y="46"/>
                      <a:pt x="9" y="47"/>
                    </a:cubicBezTo>
                    <a:cubicBezTo>
                      <a:pt x="10" y="47"/>
                      <a:pt x="10" y="48"/>
                      <a:pt x="11" y="48"/>
                    </a:cubicBezTo>
                    <a:cubicBezTo>
                      <a:pt x="10" y="46"/>
                      <a:pt x="12" y="45"/>
                      <a:pt x="10" y="44"/>
                    </a:cubicBezTo>
                    <a:close/>
                    <a:moveTo>
                      <a:pt x="8" y="27"/>
                    </a:moveTo>
                    <a:cubicBezTo>
                      <a:pt x="8" y="27"/>
                      <a:pt x="8" y="27"/>
                      <a:pt x="8" y="28"/>
                    </a:cubicBezTo>
                    <a:cubicBezTo>
                      <a:pt x="9" y="28"/>
                      <a:pt x="9" y="28"/>
                      <a:pt x="9" y="28"/>
                    </a:cubicBezTo>
                    <a:cubicBezTo>
                      <a:pt x="9" y="27"/>
                      <a:pt x="9" y="27"/>
                      <a:pt x="9" y="27"/>
                    </a:cubicBezTo>
                    <a:cubicBezTo>
                      <a:pt x="9" y="27"/>
                      <a:pt x="9" y="27"/>
                      <a:pt x="8" y="27"/>
                    </a:cubicBezTo>
                    <a:close/>
                    <a:moveTo>
                      <a:pt x="5" y="39"/>
                    </a:moveTo>
                    <a:cubicBezTo>
                      <a:pt x="4" y="39"/>
                      <a:pt x="4" y="40"/>
                      <a:pt x="4" y="40"/>
                    </a:cubicBezTo>
                    <a:cubicBezTo>
                      <a:pt x="4" y="41"/>
                      <a:pt x="4" y="41"/>
                      <a:pt x="6" y="41"/>
                    </a:cubicBezTo>
                    <a:cubicBezTo>
                      <a:pt x="6" y="40"/>
                      <a:pt x="5" y="40"/>
                      <a:pt x="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grpSp>
          <p:nvGrpSpPr>
            <p:cNvPr id="365" name="Group 364"/>
            <p:cNvGrpSpPr/>
            <p:nvPr/>
          </p:nvGrpSpPr>
          <p:grpSpPr>
            <a:xfrm>
              <a:off x="3582872" y="6818591"/>
              <a:ext cx="468000" cy="432933"/>
              <a:chOff x="3605314" y="6801213"/>
              <a:chExt cx="468000" cy="432933"/>
            </a:xfrm>
          </p:grpSpPr>
          <p:sp>
            <p:nvSpPr>
              <p:cNvPr id="373" name="Rectangle 372"/>
              <p:cNvSpPr/>
              <p:nvPr>
                <p:custDataLst>
                  <p:tags r:id="rId13"/>
                </p:custDataLst>
              </p:nvPr>
            </p:nvSpPr>
            <p:spPr>
              <a:xfrm>
                <a:off x="360531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374" name="TextBox 373"/>
              <p:cNvSpPr txBox="1"/>
              <p:nvPr>
                <p:custDataLst>
                  <p:tags r:id="rId14"/>
                </p:custDataLst>
              </p:nvPr>
            </p:nvSpPr>
            <p:spPr>
              <a:xfrm>
                <a:off x="3605314" y="6801213"/>
                <a:ext cx="468000" cy="231742"/>
              </a:xfrm>
              <a:prstGeom prst="rect">
                <a:avLst/>
              </a:prstGeom>
              <a:noFill/>
            </p:spPr>
            <p:txBody>
              <a:bodyPr wrap="square" rtlCol="0">
                <a:spAutoFit/>
              </a:bodyPr>
              <a:lstStyle/>
              <a:p>
                <a:pPr algn="ctr" defTabSz="1005600"/>
                <a:r>
                  <a:rPr lang="es-CL" sz="800" dirty="0" smtClean="0">
                    <a:solidFill>
                      <a:srgbClr val="002776"/>
                    </a:solidFill>
                  </a:rPr>
                  <a:t>Alto</a:t>
                </a:r>
                <a:endParaRPr lang="es-CL" sz="800" dirty="0">
                  <a:solidFill>
                    <a:srgbClr val="002776"/>
                  </a:solidFill>
                </a:endParaRPr>
              </a:p>
            </p:txBody>
          </p:sp>
        </p:grpSp>
        <p:grpSp>
          <p:nvGrpSpPr>
            <p:cNvPr id="366" name="Group 365"/>
            <p:cNvGrpSpPr/>
            <p:nvPr/>
          </p:nvGrpSpPr>
          <p:grpSpPr>
            <a:xfrm>
              <a:off x="4277236" y="6818591"/>
              <a:ext cx="468000" cy="432933"/>
              <a:chOff x="4217406" y="6801213"/>
              <a:chExt cx="468000" cy="432933"/>
            </a:xfrm>
          </p:grpSpPr>
          <p:sp>
            <p:nvSpPr>
              <p:cNvPr id="371" name="Rectangle 370"/>
              <p:cNvSpPr/>
              <p:nvPr>
                <p:custDataLst>
                  <p:tags r:id="rId11"/>
                </p:custDataLst>
              </p:nvPr>
            </p:nvSpPr>
            <p:spPr>
              <a:xfrm>
                <a:off x="421740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72" name="TextBox 371"/>
              <p:cNvSpPr txBox="1"/>
              <p:nvPr>
                <p:custDataLst>
                  <p:tags r:id="rId12"/>
                </p:custDataLst>
              </p:nvPr>
            </p:nvSpPr>
            <p:spPr>
              <a:xfrm>
                <a:off x="4217406" y="6801213"/>
                <a:ext cx="468000" cy="231742"/>
              </a:xfrm>
              <a:prstGeom prst="rect">
                <a:avLst/>
              </a:prstGeom>
              <a:noFill/>
            </p:spPr>
            <p:txBody>
              <a:bodyPr wrap="square" rtlCol="0">
                <a:spAutoFit/>
              </a:bodyPr>
              <a:lstStyle/>
              <a:p>
                <a:pPr algn="ctr" defTabSz="1005600"/>
                <a:r>
                  <a:rPr lang="es-CL" sz="800" dirty="0" smtClean="0">
                    <a:solidFill>
                      <a:srgbClr val="002776"/>
                    </a:solidFill>
                  </a:rPr>
                  <a:t>Medio</a:t>
                </a:r>
                <a:endParaRPr lang="es-CL" sz="800" dirty="0">
                  <a:solidFill>
                    <a:srgbClr val="002776"/>
                  </a:solidFill>
                </a:endParaRPr>
              </a:p>
            </p:txBody>
          </p:sp>
        </p:grpSp>
        <p:grpSp>
          <p:nvGrpSpPr>
            <p:cNvPr id="367" name="Group 366"/>
            <p:cNvGrpSpPr/>
            <p:nvPr/>
          </p:nvGrpSpPr>
          <p:grpSpPr>
            <a:xfrm>
              <a:off x="4971600" y="6818591"/>
              <a:ext cx="468000" cy="432933"/>
              <a:chOff x="4829498" y="6801213"/>
              <a:chExt cx="468000" cy="432933"/>
            </a:xfrm>
          </p:grpSpPr>
          <p:sp>
            <p:nvSpPr>
              <p:cNvPr id="369" name="Rectangle 368"/>
              <p:cNvSpPr/>
              <p:nvPr>
                <p:custDataLst>
                  <p:tags r:id="rId9"/>
                </p:custDataLst>
              </p:nvPr>
            </p:nvSpPr>
            <p:spPr>
              <a:xfrm>
                <a:off x="482949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70" name="TextBox 369"/>
              <p:cNvSpPr txBox="1"/>
              <p:nvPr>
                <p:custDataLst>
                  <p:tags r:id="rId10"/>
                </p:custDataLst>
              </p:nvPr>
            </p:nvSpPr>
            <p:spPr>
              <a:xfrm>
                <a:off x="4829498" y="6801213"/>
                <a:ext cx="468000" cy="231742"/>
              </a:xfrm>
              <a:prstGeom prst="rect">
                <a:avLst/>
              </a:prstGeom>
              <a:noFill/>
            </p:spPr>
            <p:txBody>
              <a:bodyPr wrap="square" rtlCol="0">
                <a:spAutoFit/>
              </a:bodyPr>
              <a:lstStyle/>
              <a:p>
                <a:pPr algn="ctr" defTabSz="1005600"/>
                <a:r>
                  <a:rPr lang="es-CL" sz="800" dirty="0" smtClean="0">
                    <a:solidFill>
                      <a:srgbClr val="002776"/>
                    </a:solidFill>
                  </a:rPr>
                  <a:t>Bajo</a:t>
                </a:r>
                <a:endParaRPr lang="es-CL" sz="800" dirty="0">
                  <a:solidFill>
                    <a:srgbClr val="002776"/>
                  </a:solidFill>
                </a:endParaRPr>
              </a:p>
            </p:txBody>
          </p:sp>
        </p:grpSp>
        <p:sp>
          <p:nvSpPr>
            <p:cNvPr id="368" name="Freeform 368"/>
            <p:cNvSpPr>
              <a:spLocks noEditPoints="1"/>
            </p:cNvSpPr>
            <p:nvPr/>
          </p:nvSpPr>
          <p:spPr bwMode="auto">
            <a:xfrm>
              <a:off x="4424914" y="7055406"/>
              <a:ext cx="181008" cy="19321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79" name="Rectangle 378"/>
          <p:cNvSpPr/>
          <p:nvPr/>
        </p:nvSpPr>
        <p:spPr>
          <a:xfrm>
            <a:off x="3375340" y="6443378"/>
            <a:ext cx="2189001" cy="3321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Calendario</a:t>
            </a:r>
            <a:endParaRPr lang="es-CL" sz="1000" b="1" dirty="0"/>
          </a:p>
        </p:txBody>
      </p:sp>
      <p:graphicFrame>
        <p:nvGraphicFramePr>
          <p:cNvPr id="380" name="Table 379"/>
          <p:cNvGraphicFramePr>
            <a:graphicFrameLocks noGrp="1"/>
          </p:cNvGraphicFramePr>
          <p:nvPr>
            <p:extLst/>
          </p:nvPr>
        </p:nvGraphicFramePr>
        <p:xfrm>
          <a:off x="3375340" y="6873220"/>
          <a:ext cx="2149770" cy="381000"/>
        </p:xfrm>
        <a:graphic>
          <a:graphicData uri="http://schemas.openxmlformats.org/drawingml/2006/table">
            <a:tbl>
              <a:tblPr firstRow="1" bandRow="1">
                <a:tableStyleId>{5C22544A-7EE6-4342-B048-85BDC9FD1C3A}</a:tableStyleId>
              </a:tblPr>
              <a:tblGrid>
                <a:gridCol w="358295">
                  <a:extLst>
                    <a:ext uri="{9D8B030D-6E8A-4147-A177-3AD203B41FA5}">
                      <a16:colId xmlns="" xmlns:a16="http://schemas.microsoft.com/office/drawing/2014/main" val="1911516659"/>
                    </a:ext>
                  </a:extLst>
                </a:gridCol>
                <a:gridCol w="358295">
                  <a:extLst>
                    <a:ext uri="{9D8B030D-6E8A-4147-A177-3AD203B41FA5}">
                      <a16:colId xmlns="" xmlns:a16="http://schemas.microsoft.com/office/drawing/2014/main" val="476114897"/>
                    </a:ext>
                  </a:extLst>
                </a:gridCol>
                <a:gridCol w="358295">
                  <a:extLst>
                    <a:ext uri="{9D8B030D-6E8A-4147-A177-3AD203B41FA5}">
                      <a16:colId xmlns="" xmlns:a16="http://schemas.microsoft.com/office/drawing/2014/main" val="1399813028"/>
                    </a:ext>
                  </a:extLst>
                </a:gridCol>
                <a:gridCol w="358295">
                  <a:extLst>
                    <a:ext uri="{9D8B030D-6E8A-4147-A177-3AD203B41FA5}">
                      <a16:colId xmlns="" xmlns:a16="http://schemas.microsoft.com/office/drawing/2014/main" val="3069789400"/>
                    </a:ext>
                  </a:extLst>
                </a:gridCol>
                <a:gridCol w="358295">
                  <a:extLst>
                    <a:ext uri="{9D8B030D-6E8A-4147-A177-3AD203B41FA5}">
                      <a16:colId xmlns="" xmlns:a16="http://schemas.microsoft.com/office/drawing/2014/main" val="1920847690"/>
                    </a:ext>
                  </a:extLst>
                </a:gridCol>
                <a:gridCol w="358295">
                  <a:extLst>
                    <a:ext uri="{9D8B030D-6E8A-4147-A177-3AD203B41FA5}">
                      <a16:colId xmlns="" xmlns:a16="http://schemas.microsoft.com/office/drawing/2014/main" val="2806461673"/>
                    </a:ext>
                  </a:extLst>
                </a:gridCol>
              </a:tblGrid>
              <a:tr h="178060">
                <a:tc>
                  <a:txBody>
                    <a:bodyPr/>
                    <a:lstStyle/>
                    <a:p>
                      <a:pPr algn="ctr"/>
                      <a:r>
                        <a:rPr lang="es-ES_tradnl" sz="600" dirty="0" smtClean="0">
                          <a:solidFill>
                            <a:schemeClr val="bg1"/>
                          </a:solidFill>
                        </a:rPr>
                        <a:t>2016</a:t>
                      </a:r>
                      <a:endParaRPr lang="es-ES" sz="600" dirty="0">
                        <a:solidFill>
                          <a:schemeClr val="bg1"/>
                        </a:solidFill>
                      </a:endParaRPr>
                    </a:p>
                  </a:txBody>
                  <a:tcPr/>
                </a:tc>
                <a:tc>
                  <a:txBody>
                    <a:bodyPr/>
                    <a:lstStyle/>
                    <a:p>
                      <a:pPr algn="ctr"/>
                      <a:r>
                        <a:rPr lang="es-ES_tradnl" sz="600" dirty="0" smtClean="0">
                          <a:solidFill>
                            <a:schemeClr val="bg1"/>
                          </a:solidFill>
                        </a:rPr>
                        <a:t>2017</a:t>
                      </a:r>
                      <a:endParaRPr lang="es-ES" sz="600" dirty="0">
                        <a:solidFill>
                          <a:schemeClr val="bg1"/>
                        </a:solidFill>
                      </a:endParaRPr>
                    </a:p>
                  </a:txBody>
                  <a:tcPr/>
                </a:tc>
                <a:tc>
                  <a:txBody>
                    <a:bodyPr/>
                    <a:lstStyle/>
                    <a:p>
                      <a:pPr algn="ctr"/>
                      <a:r>
                        <a:rPr lang="es-ES_tradnl" sz="600" dirty="0" smtClean="0">
                          <a:solidFill>
                            <a:schemeClr val="bg1"/>
                          </a:solidFill>
                        </a:rPr>
                        <a:t>2018</a:t>
                      </a:r>
                      <a:endParaRPr lang="es-ES" sz="600" dirty="0">
                        <a:solidFill>
                          <a:schemeClr val="bg1"/>
                        </a:solidFill>
                      </a:endParaRPr>
                    </a:p>
                  </a:txBody>
                  <a:tcPr/>
                </a:tc>
                <a:tc>
                  <a:txBody>
                    <a:bodyPr/>
                    <a:lstStyle/>
                    <a:p>
                      <a:pPr algn="ctr"/>
                      <a:r>
                        <a:rPr lang="es-ES_tradnl" sz="600" dirty="0" smtClean="0">
                          <a:solidFill>
                            <a:schemeClr val="bg1"/>
                          </a:solidFill>
                        </a:rPr>
                        <a:t>2019</a:t>
                      </a:r>
                      <a:endParaRPr lang="es-ES" sz="600" dirty="0">
                        <a:solidFill>
                          <a:schemeClr val="bg1"/>
                        </a:solidFill>
                      </a:endParaRPr>
                    </a:p>
                  </a:txBody>
                  <a:tcPr/>
                </a:tc>
                <a:tc>
                  <a:txBody>
                    <a:bodyPr/>
                    <a:lstStyle/>
                    <a:p>
                      <a:pPr algn="ctr"/>
                      <a:r>
                        <a:rPr lang="es-ES_tradnl" sz="600" dirty="0" smtClean="0">
                          <a:solidFill>
                            <a:schemeClr val="bg1"/>
                          </a:solidFill>
                        </a:rPr>
                        <a:t>2020</a:t>
                      </a:r>
                      <a:endParaRPr lang="es-ES" sz="600" dirty="0">
                        <a:solidFill>
                          <a:schemeClr val="bg1"/>
                        </a:solidFill>
                      </a:endParaRPr>
                    </a:p>
                  </a:txBody>
                  <a:tcPr/>
                </a:tc>
                <a:tc>
                  <a:txBody>
                    <a:bodyPr/>
                    <a:lstStyle/>
                    <a:p>
                      <a:pPr algn="ctr"/>
                      <a:r>
                        <a:rPr lang="es-ES_tradnl" sz="600" dirty="0" smtClean="0">
                          <a:solidFill>
                            <a:schemeClr val="bg1"/>
                          </a:solidFill>
                        </a:rPr>
                        <a:t>2021</a:t>
                      </a:r>
                      <a:endParaRPr lang="es-ES" sz="600" dirty="0">
                        <a:solidFill>
                          <a:schemeClr val="bg1"/>
                        </a:solidFill>
                      </a:endParaRPr>
                    </a:p>
                  </a:txBody>
                  <a:tcPr/>
                </a:tc>
                <a:extLst>
                  <a:ext uri="{0D108BD9-81ED-4DB2-BD59-A6C34878D82A}">
                    <a16:rowId xmlns="" xmlns:a16="http://schemas.microsoft.com/office/drawing/2014/main" val="813404064"/>
                  </a:ext>
                </a:extLst>
              </a:tr>
              <a:tr h="184565">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extLst>
                  <a:ext uri="{0D108BD9-81ED-4DB2-BD59-A6C34878D82A}">
                    <a16:rowId xmlns="" xmlns:a16="http://schemas.microsoft.com/office/drawing/2014/main" val="4224239378"/>
                  </a:ext>
                </a:extLst>
              </a:tr>
            </a:tbl>
          </a:graphicData>
        </a:graphic>
      </p:graphicFrame>
      <p:grpSp>
        <p:nvGrpSpPr>
          <p:cNvPr id="34" name="Group 33"/>
          <p:cNvGrpSpPr/>
          <p:nvPr/>
        </p:nvGrpSpPr>
        <p:grpSpPr>
          <a:xfrm>
            <a:off x="3417417" y="6485819"/>
            <a:ext cx="256421" cy="252000"/>
            <a:chOff x="3417417" y="6485819"/>
            <a:chExt cx="256421" cy="252000"/>
          </a:xfrm>
        </p:grpSpPr>
        <p:sp>
          <p:nvSpPr>
            <p:cNvPr id="386" name="Freeform 94"/>
            <p:cNvSpPr>
              <a:spLocks/>
            </p:cNvSpPr>
            <p:nvPr/>
          </p:nvSpPr>
          <p:spPr bwMode="auto">
            <a:xfrm>
              <a:off x="3417417" y="6504885"/>
              <a:ext cx="256421" cy="232934"/>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7" name="Freeform 95"/>
            <p:cNvSpPr>
              <a:spLocks noEditPoints="1"/>
            </p:cNvSpPr>
            <p:nvPr/>
          </p:nvSpPr>
          <p:spPr bwMode="auto">
            <a:xfrm>
              <a:off x="3437840" y="6485819"/>
              <a:ext cx="214441" cy="64658"/>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8" name="Freeform 96"/>
            <p:cNvSpPr>
              <a:spLocks noEditPoints="1"/>
            </p:cNvSpPr>
            <p:nvPr/>
          </p:nvSpPr>
          <p:spPr bwMode="auto">
            <a:xfrm>
              <a:off x="3484358" y="6568714"/>
              <a:ext cx="113461" cy="116882"/>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392" name="Rectangle 314"/>
          <p:cNvSpPr/>
          <p:nvPr>
            <p:custDataLst>
              <p:tags r:id="rId6"/>
            </p:custDataLst>
          </p:nvPr>
        </p:nvSpPr>
        <p:spPr>
          <a:xfrm>
            <a:off x="205458" y="2374826"/>
            <a:ext cx="7018280" cy="3462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900" b="1" dirty="0" smtClean="0">
                <a:solidFill>
                  <a:srgbClr val="002776"/>
                </a:solidFill>
              </a:rPr>
              <a:t>Responsables                                                              Actores Involucrados</a:t>
            </a:r>
            <a:endParaRPr lang="es-CL" sz="900" b="1" dirty="0">
              <a:solidFill>
                <a:srgbClr val="002776"/>
              </a:solidFill>
            </a:endParaRPr>
          </a:p>
        </p:txBody>
      </p:sp>
      <p:grpSp>
        <p:nvGrpSpPr>
          <p:cNvPr id="393" name="Group 315"/>
          <p:cNvGrpSpPr/>
          <p:nvPr>
            <p:custDataLst>
              <p:tags r:id="rId7"/>
            </p:custDataLst>
          </p:nvPr>
        </p:nvGrpSpPr>
        <p:grpSpPr>
          <a:xfrm>
            <a:off x="316674" y="2414871"/>
            <a:ext cx="216000" cy="277022"/>
            <a:chOff x="391339" y="1340959"/>
            <a:chExt cx="382588" cy="609600"/>
          </a:xfrm>
        </p:grpSpPr>
        <p:sp>
          <p:nvSpPr>
            <p:cNvPr id="396" name="Freeform 148"/>
            <p:cNvSpPr>
              <a:spLocks/>
            </p:cNvSpPr>
            <p:nvPr/>
          </p:nvSpPr>
          <p:spPr bwMode="auto">
            <a:xfrm>
              <a:off x="391339" y="1340959"/>
              <a:ext cx="382588" cy="609600"/>
            </a:xfrm>
            <a:custGeom>
              <a:avLst/>
              <a:gdLst>
                <a:gd name="T0" fmla="*/ 31 w 54"/>
                <a:gd name="T1" fmla="*/ 86 h 86"/>
                <a:gd name="T2" fmla="*/ 29 w 54"/>
                <a:gd name="T3" fmla="*/ 69 h 86"/>
                <a:gd name="T4" fmla="*/ 28 w 54"/>
                <a:gd name="T5" fmla="*/ 56 h 86"/>
                <a:gd name="T6" fmla="*/ 25 w 54"/>
                <a:gd name="T7" fmla="*/ 50 h 86"/>
                <a:gd name="T8" fmla="*/ 23 w 54"/>
                <a:gd name="T9" fmla="*/ 57 h 86"/>
                <a:gd name="T10" fmla="*/ 20 w 54"/>
                <a:gd name="T11" fmla="*/ 80 h 86"/>
                <a:gd name="T12" fmla="*/ 16 w 54"/>
                <a:gd name="T13" fmla="*/ 85 h 86"/>
                <a:gd name="T14" fmla="*/ 17 w 54"/>
                <a:gd name="T15" fmla="*/ 70 h 86"/>
                <a:gd name="T16" fmla="*/ 17 w 54"/>
                <a:gd name="T17" fmla="*/ 36 h 86"/>
                <a:gd name="T18" fmla="*/ 17 w 54"/>
                <a:gd name="T19" fmla="*/ 29 h 86"/>
                <a:gd name="T20" fmla="*/ 12 w 54"/>
                <a:gd name="T21" fmla="*/ 22 h 86"/>
                <a:gd name="T22" fmla="*/ 6 w 54"/>
                <a:gd name="T23" fmla="*/ 15 h 86"/>
                <a:gd name="T24" fmla="*/ 2 w 54"/>
                <a:gd name="T25" fmla="*/ 7 h 86"/>
                <a:gd name="T26" fmla="*/ 1 w 54"/>
                <a:gd name="T27" fmla="*/ 2 h 86"/>
                <a:gd name="T28" fmla="*/ 6 w 54"/>
                <a:gd name="T29" fmla="*/ 5 h 86"/>
                <a:gd name="T30" fmla="*/ 10 w 54"/>
                <a:gd name="T31" fmla="*/ 10 h 86"/>
                <a:gd name="T32" fmla="*/ 20 w 54"/>
                <a:gd name="T33" fmla="*/ 20 h 86"/>
                <a:gd name="T34" fmla="*/ 33 w 54"/>
                <a:gd name="T35" fmla="*/ 21 h 86"/>
                <a:gd name="T36" fmla="*/ 40 w 54"/>
                <a:gd name="T37" fmla="*/ 15 h 86"/>
                <a:gd name="T38" fmla="*/ 44 w 54"/>
                <a:gd name="T39" fmla="*/ 7 h 86"/>
                <a:gd name="T40" fmla="*/ 50 w 54"/>
                <a:gd name="T41" fmla="*/ 0 h 86"/>
                <a:gd name="T42" fmla="*/ 53 w 54"/>
                <a:gd name="T43" fmla="*/ 7 h 86"/>
                <a:gd name="T44" fmla="*/ 45 w 54"/>
                <a:gd name="T45" fmla="*/ 20 h 86"/>
                <a:gd name="T46" fmla="*/ 35 w 54"/>
                <a:gd name="T47" fmla="*/ 45 h 86"/>
                <a:gd name="T48" fmla="*/ 36 w 54"/>
                <a:gd name="T49" fmla="*/ 70 h 86"/>
                <a:gd name="T50" fmla="*/ 31 w 54"/>
                <a:gd name="T5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86">
                  <a:moveTo>
                    <a:pt x="31" y="86"/>
                  </a:moveTo>
                  <a:cubicBezTo>
                    <a:pt x="29" y="81"/>
                    <a:pt x="29" y="75"/>
                    <a:pt x="29" y="69"/>
                  </a:cubicBezTo>
                  <a:cubicBezTo>
                    <a:pt x="28" y="63"/>
                    <a:pt x="28" y="61"/>
                    <a:pt x="28" y="56"/>
                  </a:cubicBezTo>
                  <a:cubicBezTo>
                    <a:pt x="27" y="54"/>
                    <a:pt x="27" y="51"/>
                    <a:pt x="25" y="50"/>
                  </a:cubicBezTo>
                  <a:cubicBezTo>
                    <a:pt x="23" y="52"/>
                    <a:pt x="23" y="55"/>
                    <a:pt x="23" y="57"/>
                  </a:cubicBezTo>
                  <a:cubicBezTo>
                    <a:pt x="22" y="66"/>
                    <a:pt x="22" y="71"/>
                    <a:pt x="20" y="80"/>
                  </a:cubicBezTo>
                  <a:cubicBezTo>
                    <a:pt x="20" y="82"/>
                    <a:pt x="19" y="86"/>
                    <a:pt x="16" y="85"/>
                  </a:cubicBezTo>
                  <a:cubicBezTo>
                    <a:pt x="16" y="80"/>
                    <a:pt x="17" y="75"/>
                    <a:pt x="17" y="70"/>
                  </a:cubicBezTo>
                  <a:cubicBezTo>
                    <a:pt x="17" y="59"/>
                    <a:pt x="17" y="47"/>
                    <a:pt x="17" y="36"/>
                  </a:cubicBezTo>
                  <a:cubicBezTo>
                    <a:pt x="17" y="34"/>
                    <a:pt x="17" y="31"/>
                    <a:pt x="17" y="29"/>
                  </a:cubicBezTo>
                  <a:cubicBezTo>
                    <a:pt x="16" y="27"/>
                    <a:pt x="14" y="24"/>
                    <a:pt x="12" y="22"/>
                  </a:cubicBezTo>
                  <a:cubicBezTo>
                    <a:pt x="10" y="19"/>
                    <a:pt x="8" y="17"/>
                    <a:pt x="6" y="15"/>
                  </a:cubicBezTo>
                  <a:cubicBezTo>
                    <a:pt x="5" y="13"/>
                    <a:pt x="6" y="15"/>
                    <a:pt x="2" y="7"/>
                  </a:cubicBezTo>
                  <a:cubicBezTo>
                    <a:pt x="1" y="6"/>
                    <a:pt x="0" y="3"/>
                    <a:pt x="1" y="2"/>
                  </a:cubicBezTo>
                  <a:cubicBezTo>
                    <a:pt x="4" y="1"/>
                    <a:pt x="5" y="4"/>
                    <a:pt x="6" y="5"/>
                  </a:cubicBezTo>
                  <a:cubicBezTo>
                    <a:pt x="7" y="7"/>
                    <a:pt x="9" y="8"/>
                    <a:pt x="10" y="10"/>
                  </a:cubicBezTo>
                  <a:cubicBezTo>
                    <a:pt x="13" y="13"/>
                    <a:pt x="16" y="19"/>
                    <a:pt x="20" y="20"/>
                  </a:cubicBezTo>
                  <a:cubicBezTo>
                    <a:pt x="22" y="22"/>
                    <a:pt x="30" y="23"/>
                    <a:pt x="33" y="21"/>
                  </a:cubicBezTo>
                  <a:cubicBezTo>
                    <a:pt x="35" y="21"/>
                    <a:pt x="38" y="17"/>
                    <a:pt x="40" y="15"/>
                  </a:cubicBezTo>
                  <a:cubicBezTo>
                    <a:pt x="41" y="13"/>
                    <a:pt x="43" y="10"/>
                    <a:pt x="44" y="7"/>
                  </a:cubicBezTo>
                  <a:cubicBezTo>
                    <a:pt x="46" y="5"/>
                    <a:pt x="48" y="1"/>
                    <a:pt x="50" y="0"/>
                  </a:cubicBezTo>
                  <a:cubicBezTo>
                    <a:pt x="53" y="0"/>
                    <a:pt x="54" y="4"/>
                    <a:pt x="53" y="7"/>
                  </a:cubicBezTo>
                  <a:cubicBezTo>
                    <a:pt x="51" y="11"/>
                    <a:pt x="47" y="16"/>
                    <a:pt x="45" y="20"/>
                  </a:cubicBezTo>
                  <a:cubicBezTo>
                    <a:pt x="37" y="33"/>
                    <a:pt x="35" y="30"/>
                    <a:pt x="35" y="45"/>
                  </a:cubicBezTo>
                  <a:cubicBezTo>
                    <a:pt x="35" y="53"/>
                    <a:pt x="36" y="61"/>
                    <a:pt x="36" y="70"/>
                  </a:cubicBezTo>
                  <a:cubicBezTo>
                    <a:pt x="36" y="77"/>
                    <a:pt x="36" y="84"/>
                    <a:pt x="31" y="86"/>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sz="1800">
                <a:solidFill>
                  <a:srgbClr val="002776"/>
                </a:solidFill>
              </a:endParaRPr>
            </a:p>
          </p:txBody>
        </p:sp>
        <p:sp>
          <p:nvSpPr>
            <p:cNvPr id="397" name="Freeform 149"/>
            <p:cNvSpPr>
              <a:spLocks/>
            </p:cNvSpPr>
            <p:nvPr/>
          </p:nvSpPr>
          <p:spPr bwMode="auto">
            <a:xfrm>
              <a:off x="518338" y="1361598"/>
              <a:ext cx="112713" cy="106363"/>
            </a:xfrm>
            <a:custGeom>
              <a:avLst/>
              <a:gdLst>
                <a:gd name="T0" fmla="*/ 13 w 16"/>
                <a:gd name="T1" fmla="*/ 13 h 15"/>
                <a:gd name="T2" fmla="*/ 8 w 16"/>
                <a:gd name="T3" fmla="*/ 15 h 15"/>
                <a:gd name="T4" fmla="*/ 9 w 16"/>
                <a:gd name="T5" fmla="*/ 1 h 15"/>
                <a:gd name="T6" fmla="*/ 13 w 16"/>
                <a:gd name="T7" fmla="*/ 13 h 15"/>
              </a:gdLst>
              <a:ahLst/>
              <a:cxnLst>
                <a:cxn ang="0">
                  <a:pos x="T0" y="T1"/>
                </a:cxn>
                <a:cxn ang="0">
                  <a:pos x="T2" y="T3"/>
                </a:cxn>
                <a:cxn ang="0">
                  <a:pos x="T4" y="T5"/>
                </a:cxn>
                <a:cxn ang="0">
                  <a:pos x="T6" y="T7"/>
                </a:cxn>
              </a:cxnLst>
              <a:rect l="0" t="0" r="r" b="b"/>
              <a:pathLst>
                <a:path w="16" h="15">
                  <a:moveTo>
                    <a:pt x="13" y="13"/>
                  </a:moveTo>
                  <a:cubicBezTo>
                    <a:pt x="11" y="14"/>
                    <a:pt x="9" y="14"/>
                    <a:pt x="8" y="15"/>
                  </a:cubicBezTo>
                  <a:cubicBezTo>
                    <a:pt x="0" y="14"/>
                    <a:pt x="0" y="0"/>
                    <a:pt x="9" y="1"/>
                  </a:cubicBezTo>
                  <a:cubicBezTo>
                    <a:pt x="14" y="1"/>
                    <a:pt x="16" y="8"/>
                    <a:pt x="13" y="13"/>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sz="1800">
                <a:solidFill>
                  <a:srgbClr val="002776"/>
                </a:solidFill>
              </a:endParaRPr>
            </a:p>
          </p:txBody>
        </p:sp>
      </p:grpSp>
      <p:sp>
        <p:nvSpPr>
          <p:cNvPr id="394" name="Rectangle 393"/>
          <p:cNvSpPr/>
          <p:nvPr/>
        </p:nvSpPr>
        <p:spPr>
          <a:xfrm>
            <a:off x="3631553" y="2726891"/>
            <a:ext cx="3558681" cy="683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L" sz="800" dirty="0" smtClean="0">
                <a:solidFill>
                  <a:srgbClr val="002776"/>
                </a:solidFill>
              </a:rPr>
              <a:t>QT</a:t>
            </a:r>
          </a:p>
          <a:p>
            <a:r>
              <a:rPr lang="es-CL" sz="800" dirty="0" smtClean="0">
                <a:solidFill>
                  <a:srgbClr val="002776"/>
                </a:solidFill>
              </a:rPr>
              <a:t>Municipalidad</a:t>
            </a:r>
          </a:p>
          <a:p>
            <a:r>
              <a:rPr lang="es-CL" sz="800" dirty="0" err="1" smtClean="0">
                <a:solidFill>
                  <a:srgbClr val="002776"/>
                </a:solidFill>
              </a:rPr>
              <a:t>Conquito</a:t>
            </a:r>
            <a:endParaRPr lang="es-CL" sz="800" dirty="0" smtClean="0">
              <a:solidFill>
                <a:srgbClr val="002776"/>
              </a:solidFill>
            </a:endParaRPr>
          </a:p>
          <a:p>
            <a:r>
              <a:rPr lang="es-CL" sz="800" dirty="0" smtClean="0">
                <a:solidFill>
                  <a:srgbClr val="002776"/>
                </a:solidFill>
              </a:rPr>
              <a:t>Expertos en explotación de CC</a:t>
            </a:r>
            <a:endParaRPr lang="es-ES" sz="800" dirty="0">
              <a:solidFill>
                <a:srgbClr val="002776"/>
              </a:solidFill>
            </a:endParaRPr>
          </a:p>
        </p:txBody>
      </p:sp>
      <p:sp>
        <p:nvSpPr>
          <p:cNvPr id="395" name="Rectangle 394"/>
          <p:cNvSpPr/>
          <p:nvPr/>
        </p:nvSpPr>
        <p:spPr>
          <a:xfrm>
            <a:off x="187198" y="2738070"/>
            <a:ext cx="3418116" cy="683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800" b="1" dirty="0">
                <a:solidFill>
                  <a:srgbClr val="002776"/>
                </a:solidFill>
              </a:rPr>
              <a:t>Líder de Proyecto: </a:t>
            </a:r>
            <a:r>
              <a:rPr lang="es-ES_tradnl" sz="800" dirty="0" smtClean="0">
                <a:solidFill>
                  <a:srgbClr val="002776"/>
                </a:solidFill>
              </a:rPr>
              <a:t>UEN - RICE</a:t>
            </a:r>
            <a:endParaRPr lang="es-ES_tradnl" sz="800" dirty="0">
              <a:solidFill>
                <a:srgbClr val="002776"/>
              </a:solidFill>
            </a:endParaRPr>
          </a:p>
          <a:p>
            <a:r>
              <a:rPr lang="es-ES_tradnl" sz="800" b="1" dirty="0">
                <a:solidFill>
                  <a:srgbClr val="002776"/>
                </a:solidFill>
              </a:rPr>
              <a:t>Equipo de Proyecto</a:t>
            </a:r>
            <a:r>
              <a:rPr lang="es-ES_tradnl" sz="800" b="1" dirty="0" smtClean="0">
                <a:solidFill>
                  <a:srgbClr val="002776"/>
                </a:solidFill>
              </a:rPr>
              <a:t>: </a:t>
            </a:r>
            <a:r>
              <a:rPr lang="es-ES_tradnl" sz="800" dirty="0" smtClean="0">
                <a:solidFill>
                  <a:srgbClr val="002776"/>
                </a:solidFill>
              </a:rPr>
              <a:t> NA</a:t>
            </a:r>
            <a:endParaRPr lang="es-ES" sz="800" dirty="0">
              <a:solidFill>
                <a:srgbClr val="002776"/>
              </a:solidFill>
            </a:endParaRPr>
          </a:p>
        </p:txBody>
      </p:sp>
      <p:grpSp>
        <p:nvGrpSpPr>
          <p:cNvPr id="399" name="Group 398"/>
          <p:cNvGrpSpPr/>
          <p:nvPr/>
        </p:nvGrpSpPr>
        <p:grpSpPr>
          <a:xfrm>
            <a:off x="205458" y="6443378"/>
            <a:ext cx="3169298" cy="942946"/>
            <a:chOff x="205458" y="6443378"/>
            <a:chExt cx="3273816" cy="942946"/>
          </a:xfrm>
        </p:grpSpPr>
        <p:sp>
          <p:nvSpPr>
            <p:cNvPr id="400" name="Rectangle 399"/>
            <p:cNvSpPr/>
            <p:nvPr/>
          </p:nvSpPr>
          <p:spPr>
            <a:xfrm>
              <a:off x="205459" y="6443378"/>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Recursos Necesarios</a:t>
              </a:r>
              <a:endParaRPr lang="es-CL" sz="1000" b="1" dirty="0"/>
            </a:p>
          </p:txBody>
        </p:sp>
        <p:sp>
          <p:nvSpPr>
            <p:cNvPr id="401" name="Rectangle 400"/>
            <p:cNvSpPr/>
            <p:nvPr/>
          </p:nvSpPr>
          <p:spPr>
            <a:xfrm>
              <a:off x="205458" y="6784062"/>
              <a:ext cx="3204491"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sp>
          <p:nvSpPr>
            <p:cNvPr id="402"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03" name="Rectangle 402"/>
            <p:cNvSpPr/>
            <p:nvPr/>
          </p:nvSpPr>
          <p:spPr>
            <a:xfrm>
              <a:off x="205459" y="6443378"/>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Presupuesto total proyecto</a:t>
              </a:r>
              <a:endParaRPr lang="es-CL" sz="1000" b="1" dirty="0"/>
            </a:p>
          </p:txBody>
        </p:sp>
        <p:sp>
          <p:nvSpPr>
            <p:cNvPr id="404"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05" name="Rectangle 404"/>
            <p:cNvSpPr/>
            <p:nvPr/>
          </p:nvSpPr>
          <p:spPr>
            <a:xfrm>
              <a:off x="274783" y="6827008"/>
              <a:ext cx="3204491"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dirty="0" smtClean="0">
                  <a:solidFill>
                    <a:schemeClr val="tx2"/>
                  </a:solidFill>
                </a:rPr>
                <a:t>$ 6.000 USD </a:t>
              </a:r>
            </a:p>
            <a:p>
              <a:pPr algn="ctr"/>
              <a:r>
                <a:rPr lang="es-CL" sz="1000" i="1" dirty="0" smtClean="0">
                  <a:solidFill>
                    <a:schemeClr val="tx2"/>
                  </a:solidFill>
                </a:rPr>
                <a:t>Preparación de los términos de referencia.</a:t>
              </a:r>
            </a:p>
            <a:p>
              <a:pPr algn="ctr"/>
              <a:r>
                <a:rPr lang="es-CL" sz="1000" i="1" dirty="0" smtClean="0">
                  <a:solidFill>
                    <a:schemeClr val="tx2"/>
                  </a:solidFill>
                </a:rPr>
                <a:t>Gestión interna, el resto</a:t>
              </a:r>
              <a:endParaRPr lang="es-CL" sz="800" i="1" dirty="0">
                <a:solidFill>
                  <a:schemeClr val="tx2"/>
                </a:solidFill>
              </a:endParaRPr>
            </a:p>
          </p:txBody>
        </p:sp>
      </p:grpSp>
      <p:sp>
        <p:nvSpPr>
          <p:cNvPr id="408" name="Freeform 368"/>
          <p:cNvSpPr>
            <a:spLocks noEditPoints="1"/>
          </p:cNvSpPr>
          <p:nvPr/>
        </p:nvSpPr>
        <p:spPr bwMode="auto">
          <a:xfrm>
            <a:off x="3805858"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09" name="TextBox 408"/>
          <p:cNvSpPr txBox="1"/>
          <p:nvPr/>
        </p:nvSpPr>
        <p:spPr>
          <a:xfrm>
            <a:off x="4354903" y="2416637"/>
            <a:ext cx="1491114" cy="246221"/>
          </a:xfrm>
          <a:prstGeom prst="rect">
            <a:avLst/>
          </a:prstGeom>
          <a:noFill/>
        </p:spPr>
        <p:txBody>
          <a:bodyPr wrap="none" rtlCol="0">
            <a:spAutoFit/>
          </a:bodyPr>
          <a:lstStyle/>
          <a:p>
            <a:r>
              <a:rPr lang="es-ES_tradnl" sz="1000" b="1" dirty="0">
                <a:solidFill>
                  <a:schemeClr val="lt1"/>
                </a:solidFill>
                <a:latin typeface="+mn-lt"/>
                <a:cs typeface="+mn-cs"/>
              </a:rPr>
              <a:t>Actores involucrados</a:t>
            </a:r>
            <a:endParaRPr lang="es-ES" sz="1000" b="1" dirty="0">
              <a:solidFill>
                <a:schemeClr val="lt1"/>
              </a:solidFill>
              <a:latin typeface="+mn-lt"/>
              <a:cs typeface="+mn-cs"/>
            </a:endParaRPr>
          </a:p>
        </p:txBody>
      </p:sp>
      <p:sp>
        <p:nvSpPr>
          <p:cNvPr id="410" name="Rectangle 409"/>
          <p:cNvSpPr/>
          <p:nvPr/>
        </p:nvSpPr>
        <p:spPr>
          <a:xfrm>
            <a:off x="776088" y="2446834"/>
            <a:ext cx="1085554" cy="246221"/>
          </a:xfrm>
          <a:prstGeom prst="rect">
            <a:avLst/>
          </a:prstGeom>
        </p:spPr>
        <p:txBody>
          <a:bodyPr wrap="none">
            <a:spAutoFit/>
          </a:bodyPr>
          <a:lstStyle/>
          <a:p>
            <a:r>
              <a:rPr lang="es-CL" sz="1000" b="1" dirty="0">
                <a:solidFill>
                  <a:srgbClr val="FFFFFF"/>
                </a:solidFill>
              </a:rPr>
              <a:t>Responsables </a:t>
            </a:r>
            <a:endParaRPr lang="es-ES" sz="1000" dirty="0"/>
          </a:p>
        </p:txBody>
      </p:sp>
      <p:sp>
        <p:nvSpPr>
          <p:cNvPr id="163" name="Freeform 368"/>
          <p:cNvSpPr>
            <a:spLocks noEditPoints="1"/>
          </p:cNvSpPr>
          <p:nvPr/>
        </p:nvSpPr>
        <p:spPr bwMode="auto">
          <a:xfrm>
            <a:off x="3517826"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68" name="Rectangle 167"/>
          <p:cNvSpPr/>
          <p:nvPr>
            <p:custDataLst>
              <p:tags r:id="rId8"/>
            </p:custDataLst>
          </p:nvPr>
        </p:nvSpPr>
        <p:spPr>
          <a:xfrm>
            <a:off x="205458" y="972000"/>
            <a:ext cx="241982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marL="182563" algn="ctr"/>
            <a:r>
              <a:rPr lang="es-ES" sz="800" b="1" dirty="0" smtClean="0"/>
              <a:t>Generación de capacidades del Sistema de RICE Quito</a:t>
            </a:r>
            <a:endParaRPr lang="es-CL" sz="800" b="1" dirty="0">
              <a:solidFill>
                <a:srgbClr val="FFFFFF"/>
              </a:solidFill>
            </a:endParaRPr>
          </a:p>
        </p:txBody>
      </p:sp>
      <p:sp>
        <p:nvSpPr>
          <p:cNvPr id="169" name="Rounded Rectangle 168"/>
          <p:cNvSpPr/>
          <p:nvPr/>
        </p:nvSpPr>
        <p:spPr>
          <a:xfrm>
            <a:off x="265456" y="1006674"/>
            <a:ext cx="393100" cy="249154"/>
          </a:xfrm>
          <a:prstGeom prst="round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100" b="1" dirty="0" smtClean="0">
                <a:solidFill>
                  <a:srgbClr val="002060"/>
                </a:solidFill>
              </a:rPr>
              <a:t>E2</a:t>
            </a:r>
            <a:endParaRPr lang="es-ES" sz="1100" b="1" dirty="0">
              <a:solidFill>
                <a:srgbClr val="002060"/>
              </a:solidFill>
            </a:endParaRPr>
          </a:p>
        </p:txBody>
      </p:sp>
      <p:grpSp>
        <p:nvGrpSpPr>
          <p:cNvPr id="165" name="Group 164"/>
          <p:cNvGrpSpPr/>
          <p:nvPr/>
        </p:nvGrpSpPr>
        <p:grpSpPr>
          <a:xfrm>
            <a:off x="785170" y="376650"/>
            <a:ext cx="428400" cy="414000"/>
            <a:chOff x="703656" y="247711"/>
            <a:chExt cx="515504" cy="495053"/>
          </a:xfrm>
        </p:grpSpPr>
        <p:sp>
          <p:nvSpPr>
            <p:cNvPr id="166" name="Rounded Rectangle 165"/>
            <p:cNvSpPr/>
            <p:nvPr/>
          </p:nvSpPr>
          <p:spPr>
            <a:xfrm>
              <a:off x="703656" y="247711"/>
              <a:ext cx="515504" cy="495053"/>
            </a:xfrm>
            <a:prstGeom prst="round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sp>
          <p:nvSpPr>
            <p:cNvPr id="172" name="Freeform 49"/>
            <p:cNvSpPr>
              <a:spLocks noEditPoints="1"/>
            </p:cNvSpPr>
            <p:nvPr/>
          </p:nvSpPr>
          <p:spPr bwMode="auto">
            <a:xfrm>
              <a:off x="860301" y="333414"/>
              <a:ext cx="197869" cy="195001"/>
            </a:xfrm>
            <a:custGeom>
              <a:avLst/>
              <a:gdLst>
                <a:gd name="T0" fmla="*/ 125 w 138"/>
                <a:gd name="T1" fmla="*/ 0 h 136"/>
                <a:gd name="T2" fmla="*/ 130 w 138"/>
                <a:gd name="T3" fmla="*/ 0 h 136"/>
                <a:gd name="T4" fmla="*/ 136 w 138"/>
                <a:gd name="T5" fmla="*/ 6 h 136"/>
                <a:gd name="T6" fmla="*/ 138 w 138"/>
                <a:gd name="T7" fmla="*/ 34 h 136"/>
                <a:gd name="T8" fmla="*/ 136 w 138"/>
                <a:gd name="T9" fmla="*/ 39 h 136"/>
                <a:gd name="T10" fmla="*/ 130 w 138"/>
                <a:gd name="T11" fmla="*/ 45 h 136"/>
                <a:gd name="T12" fmla="*/ 91 w 138"/>
                <a:gd name="T13" fmla="*/ 46 h 136"/>
                <a:gd name="T14" fmla="*/ 80 w 138"/>
                <a:gd name="T15" fmla="*/ 46 h 136"/>
                <a:gd name="T16" fmla="*/ 79 w 138"/>
                <a:gd name="T17" fmla="*/ 46 h 136"/>
                <a:gd name="T18" fmla="*/ 71 w 138"/>
                <a:gd name="T19" fmla="*/ 42 h 136"/>
                <a:gd name="T20" fmla="*/ 66 w 138"/>
                <a:gd name="T21" fmla="*/ 34 h 136"/>
                <a:gd name="T22" fmla="*/ 66 w 138"/>
                <a:gd name="T23" fmla="*/ 11 h 136"/>
                <a:gd name="T24" fmla="*/ 71 w 138"/>
                <a:gd name="T25" fmla="*/ 3 h 136"/>
                <a:gd name="T26" fmla="*/ 79 w 138"/>
                <a:gd name="T27" fmla="*/ 0 h 136"/>
                <a:gd name="T28" fmla="*/ 71 w 138"/>
                <a:gd name="T29" fmla="*/ 85 h 136"/>
                <a:gd name="T30" fmla="*/ 88 w 138"/>
                <a:gd name="T31" fmla="*/ 69 h 136"/>
                <a:gd name="T32" fmla="*/ 68 w 138"/>
                <a:gd name="T33" fmla="*/ 62 h 136"/>
                <a:gd name="T34" fmla="*/ 66 w 138"/>
                <a:gd name="T35" fmla="*/ 54 h 136"/>
                <a:gd name="T36" fmla="*/ 62 w 138"/>
                <a:gd name="T37" fmla="*/ 48 h 136"/>
                <a:gd name="T38" fmla="*/ 57 w 138"/>
                <a:gd name="T39" fmla="*/ 48 h 136"/>
                <a:gd name="T40" fmla="*/ 54 w 138"/>
                <a:gd name="T41" fmla="*/ 48 h 136"/>
                <a:gd name="T42" fmla="*/ 53 w 138"/>
                <a:gd name="T43" fmla="*/ 43 h 136"/>
                <a:gd name="T44" fmla="*/ 54 w 138"/>
                <a:gd name="T45" fmla="*/ 39 h 136"/>
                <a:gd name="T46" fmla="*/ 57 w 138"/>
                <a:gd name="T47" fmla="*/ 35 h 136"/>
                <a:gd name="T48" fmla="*/ 57 w 138"/>
                <a:gd name="T49" fmla="*/ 32 h 136"/>
                <a:gd name="T50" fmla="*/ 57 w 138"/>
                <a:gd name="T51" fmla="*/ 31 h 136"/>
                <a:gd name="T52" fmla="*/ 56 w 138"/>
                <a:gd name="T53" fmla="*/ 31 h 136"/>
                <a:gd name="T54" fmla="*/ 54 w 138"/>
                <a:gd name="T55" fmla="*/ 21 h 136"/>
                <a:gd name="T56" fmla="*/ 53 w 138"/>
                <a:gd name="T57" fmla="*/ 18 h 136"/>
                <a:gd name="T58" fmla="*/ 45 w 138"/>
                <a:gd name="T59" fmla="*/ 17 h 136"/>
                <a:gd name="T60" fmla="*/ 36 w 138"/>
                <a:gd name="T61" fmla="*/ 20 h 136"/>
                <a:gd name="T62" fmla="*/ 34 w 138"/>
                <a:gd name="T63" fmla="*/ 21 h 136"/>
                <a:gd name="T64" fmla="*/ 32 w 138"/>
                <a:gd name="T65" fmla="*/ 31 h 136"/>
                <a:gd name="T66" fmla="*/ 32 w 138"/>
                <a:gd name="T67" fmla="*/ 31 h 136"/>
                <a:gd name="T68" fmla="*/ 32 w 138"/>
                <a:gd name="T69" fmla="*/ 32 h 136"/>
                <a:gd name="T70" fmla="*/ 32 w 138"/>
                <a:gd name="T71" fmla="*/ 35 h 136"/>
                <a:gd name="T72" fmla="*/ 34 w 138"/>
                <a:gd name="T73" fmla="*/ 39 h 136"/>
                <a:gd name="T74" fmla="*/ 37 w 138"/>
                <a:gd name="T75" fmla="*/ 43 h 136"/>
                <a:gd name="T76" fmla="*/ 36 w 138"/>
                <a:gd name="T77" fmla="*/ 46 h 136"/>
                <a:gd name="T78" fmla="*/ 34 w 138"/>
                <a:gd name="T79" fmla="*/ 48 h 136"/>
                <a:gd name="T80" fmla="*/ 32 w 138"/>
                <a:gd name="T81" fmla="*/ 48 h 136"/>
                <a:gd name="T82" fmla="*/ 28 w 138"/>
                <a:gd name="T83" fmla="*/ 48 h 136"/>
                <a:gd name="T84" fmla="*/ 22 w 138"/>
                <a:gd name="T85" fmla="*/ 62 h 136"/>
                <a:gd name="T86" fmla="*/ 0 w 138"/>
                <a:gd name="T87" fmla="*/ 69 h 136"/>
                <a:gd name="T88" fmla="*/ 17 w 138"/>
                <a:gd name="T89" fmla="*/ 85 h 136"/>
                <a:gd name="T90" fmla="*/ 71 w 138"/>
                <a:gd name="T91" fmla="*/ 136 h 136"/>
                <a:gd name="T92" fmla="*/ 71 w 138"/>
                <a:gd name="T93" fmla="*/ 85 h 136"/>
                <a:gd name="T94" fmla="*/ 45 w 138"/>
                <a:gd name="T95" fmla="*/ 52 h 136"/>
                <a:gd name="T96" fmla="*/ 43 w 138"/>
                <a:gd name="T97" fmla="*/ 48 h 136"/>
                <a:gd name="T98" fmla="*/ 46 w 138"/>
                <a:gd name="T99" fmla="*/ 48 h 136"/>
                <a:gd name="T100" fmla="*/ 46 w 138"/>
                <a:gd name="T101" fmla="*/ 52 h 136"/>
                <a:gd name="T102" fmla="*/ 42 w 138"/>
                <a:gd name="T103" fmla="*/ 62 h 136"/>
                <a:gd name="T104" fmla="*/ 82 w 138"/>
                <a:gd name="T105" fmla="*/ 9 h 136"/>
                <a:gd name="T106" fmla="*/ 125 w 138"/>
                <a:gd name="T107" fmla="*/ 12 h 136"/>
                <a:gd name="T108" fmla="*/ 82 w 138"/>
                <a:gd name="T109" fmla="*/ 9 h 136"/>
                <a:gd name="T110" fmla="*/ 82 w 138"/>
                <a:gd name="T111" fmla="*/ 31 h 136"/>
                <a:gd name="T112" fmla="*/ 125 w 138"/>
                <a:gd name="T113" fmla="*/ 34 h 136"/>
                <a:gd name="T114" fmla="*/ 82 w 138"/>
                <a:gd name="T115" fmla="*/ 31 h 136"/>
                <a:gd name="T116" fmla="*/ 82 w 138"/>
                <a:gd name="T117" fmla="*/ 20 h 136"/>
                <a:gd name="T118" fmla="*/ 125 w 138"/>
                <a:gd name="T119" fmla="*/ 23 h 136"/>
                <a:gd name="T120" fmla="*/ 82 w 138"/>
                <a:gd name="T121" fmla="*/ 2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8" h="136">
                  <a:moveTo>
                    <a:pt x="79" y="0"/>
                  </a:moveTo>
                  <a:lnTo>
                    <a:pt x="125" y="0"/>
                  </a:lnTo>
                  <a:lnTo>
                    <a:pt x="125" y="0"/>
                  </a:lnTo>
                  <a:lnTo>
                    <a:pt x="130" y="0"/>
                  </a:lnTo>
                  <a:lnTo>
                    <a:pt x="135" y="3"/>
                  </a:lnTo>
                  <a:lnTo>
                    <a:pt x="136" y="6"/>
                  </a:lnTo>
                  <a:lnTo>
                    <a:pt x="138" y="11"/>
                  </a:lnTo>
                  <a:lnTo>
                    <a:pt x="138" y="34"/>
                  </a:lnTo>
                  <a:lnTo>
                    <a:pt x="138" y="34"/>
                  </a:lnTo>
                  <a:lnTo>
                    <a:pt x="136" y="39"/>
                  </a:lnTo>
                  <a:lnTo>
                    <a:pt x="135" y="42"/>
                  </a:lnTo>
                  <a:lnTo>
                    <a:pt x="130" y="45"/>
                  </a:lnTo>
                  <a:lnTo>
                    <a:pt x="125" y="46"/>
                  </a:lnTo>
                  <a:lnTo>
                    <a:pt x="91" y="46"/>
                  </a:lnTo>
                  <a:lnTo>
                    <a:pt x="80" y="56"/>
                  </a:lnTo>
                  <a:lnTo>
                    <a:pt x="80" y="46"/>
                  </a:lnTo>
                  <a:lnTo>
                    <a:pt x="79" y="46"/>
                  </a:lnTo>
                  <a:lnTo>
                    <a:pt x="79" y="46"/>
                  </a:lnTo>
                  <a:lnTo>
                    <a:pt x="74" y="45"/>
                  </a:lnTo>
                  <a:lnTo>
                    <a:pt x="71" y="42"/>
                  </a:lnTo>
                  <a:lnTo>
                    <a:pt x="68" y="39"/>
                  </a:lnTo>
                  <a:lnTo>
                    <a:pt x="66" y="34"/>
                  </a:lnTo>
                  <a:lnTo>
                    <a:pt x="66" y="11"/>
                  </a:lnTo>
                  <a:lnTo>
                    <a:pt x="66" y="11"/>
                  </a:lnTo>
                  <a:lnTo>
                    <a:pt x="68" y="6"/>
                  </a:lnTo>
                  <a:lnTo>
                    <a:pt x="71" y="3"/>
                  </a:lnTo>
                  <a:lnTo>
                    <a:pt x="74" y="0"/>
                  </a:lnTo>
                  <a:lnTo>
                    <a:pt x="79" y="0"/>
                  </a:lnTo>
                  <a:lnTo>
                    <a:pt x="79" y="0"/>
                  </a:lnTo>
                  <a:close/>
                  <a:moveTo>
                    <a:pt x="71" y="85"/>
                  </a:moveTo>
                  <a:lnTo>
                    <a:pt x="80" y="85"/>
                  </a:lnTo>
                  <a:lnTo>
                    <a:pt x="88" y="69"/>
                  </a:lnTo>
                  <a:lnTo>
                    <a:pt x="88" y="62"/>
                  </a:lnTo>
                  <a:lnTo>
                    <a:pt x="68" y="62"/>
                  </a:lnTo>
                  <a:lnTo>
                    <a:pt x="68" y="62"/>
                  </a:lnTo>
                  <a:lnTo>
                    <a:pt x="66" y="54"/>
                  </a:lnTo>
                  <a:lnTo>
                    <a:pt x="62" y="48"/>
                  </a:lnTo>
                  <a:lnTo>
                    <a:pt x="62" y="48"/>
                  </a:lnTo>
                  <a:lnTo>
                    <a:pt x="57" y="48"/>
                  </a:lnTo>
                  <a:lnTo>
                    <a:pt x="57" y="48"/>
                  </a:lnTo>
                  <a:lnTo>
                    <a:pt x="54" y="48"/>
                  </a:lnTo>
                  <a:lnTo>
                    <a:pt x="54" y="48"/>
                  </a:lnTo>
                  <a:lnTo>
                    <a:pt x="53" y="43"/>
                  </a:lnTo>
                  <a:lnTo>
                    <a:pt x="53" y="43"/>
                  </a:lnTo>
                  <a:lnTo>
                    <a:pt x="54" y="39"/>
                  </a:lnTo>
                  <a:lnTo>
                    <a:pt x="54" y="39"/>
                  </a:lnTo>
                  <a:lnTo>
                    <a:pt x="57" y="35"/>
                  </a:lnTo>
                  <a:lnTo>
                    <a:pt x="57" y="35"/>
                  </a:lnTo>
                  <a:lnTo>
                    <a:pt x="57" y="32"/>
                  </a:lnTo>
                  <a:lnTo>
                    <a:pt x="57" y="32"/>
                  </a:lnTo>
                  <a:lnTo>
                    <a:pt x="57" y="31"/>
                  </a:lnTo>
                  <a:lnTo>
                    <a:pt x="57" y="31"/>
                  </a:lnTo>
                  <a:lnTo>
                    <a:pt x="56" y="31"/>
                  </a:lnTo>
                  <a:lnTo>
                    <a:pt x="56" y="31"/>
                  </a:lnTo>
                  <a:lnTo>
                    <a:pt x="56" y="23"/>
                  </a:lnTo>
                  <a:lnTo>
                    <a:pt x="54" y="21"/>
                  </a:lnTo>
                  <a:lnTo>
                    <a:pt x="53" y="18"/>
                  </a:lnTo>
                  <a:lnTo>
                    <a:pt x="53" y="18"/>
                  </a:lnTo>
                  <a:lnTo>
                    <a:pt x="49" y="17"/>
                  </a:lnTo>
                  <a:lnTo>
                    <a:pt x="45" y="17"/>
                  </a:lnTo>
                  <a:lnTo>
                    <a:pt x="40" y="17"/>
                  </a:lnTo>
                  <a:lnTo>
                    <a:pt x="36" y="20"/>
                  </a:lnTo>
                  <a:lnTo>
                    <a:pt x="36" y="20"/>
                  </a:lnTo>
                  <a:lnTo>
                    <a:pt x="34" y="21"/>
                  </a:lnTo>
                  <a:lnTo>
                    <a:pt x="32" y="23"/>
                  </a:lnTo>
                  <a:lnTo>
                    <a:pt x="32" y="31"/>
                  </a:lnTo>
                  <a:lnTo>
                    <a:pt x="32" y="31"/>
                  </a:lnTo>
                  <a:lnTo>
                    <a:pt x="32" y="31"/>
                  </a:lnTo>
                  <a:lnTo>
                    <a:pt x="32" y="32"/>
                  </a:lnTo>
                  <a:lnTo>
                    <a:pt x="32" y="32"/>
                  </a:lnTo>
                  <a:lnTo>
                    <a:pt x="32" y="32"/>
                  </a:lnTo>
                  <a:lnTo>
                    <a:pt x="32" y="35"/>
                  </a:lnTo>
                  <a:lnTo>
                    <a:pt x="32" y="35"/>
                  </a:lnTo>
                  <a:lnTo>
                    <a:pt x="34" y="39"/>
                  </a:lnTo>
                  <a:lnTo>
                    <a:pt x="34" y="39"/>
                  </a:lnTo>
                  <a:lnTo>
                    <a:pt x="37" y="43"/>
                  </a:lnTo>
                  <a:lnTo>
                    <a:pt x="37" y="43"/>
                  </a:lnTo>
                  <a:lnTo>
                    <a:pt x="36" y="46"/>
                  </a:lnTo>
                  <a:lnTo>
                    <a:pt x="36" y="46"/>
                  </a:lnTo>
                  <a:lnTo>
                    <a:pt x="34" y="48"/>
                  </a:lnTo>
                  <a:lnTo>
                    <a:pt x="32" y="48"/>
                  </a:lnTo>
                  <a:lnTo>
                    <a:pt x="32" y="48"/>
                  </a:lnTo>
                  <a:lnTo>
                    <a:pt x="28" y="48"/>
                  </a:lnTo>
                  <a:lnTo>
                    <a:pt x="28" y="48"/>
                  </a:lnTo>
                  <a:lnTo>
                    <a:pt x="23" y="54"/>
                  </a:lnTo>
                  <a:lnTo>
                    <a:pt x="22" y="62"/>
                  </a:lnTo>
                  <a:lnTo>
                    <a:pt x="0" y="62"/>
                  </a:lnTo>
                  <a:lnTo>
                    <a:pt x="0" y="69"/>
                  </a:lnTo>
                  <a:lnTo>
                    <a:pt x="9" y="85"/>
                  </a:lnTo>
                  <a:lnTo>
                    <a:pt x="17" y="85"/>
                  </a:lnTo>
                  <a:lnTo>
                    <a:pt x="17" y="136"/>
                  </a:lnTo>
                  <a:lnTo>
                    <a:pt x="71" y="136"/>
                  </a:lnTo>
                  <a:lnTo>
                    <a:pt x="71" y="85"/>
                  </a:lnTo>
                  <a:lnTo>
                    <a:pt x="71" y="85"/>
                  </a:lnTo>
                  <a:close/>
                  <a:moveTo>
                    <a:pt x="42" y="62"/>
                  </a:moveTo>
                  <a:lnTo>
                    <a:pt x="45" y="52"/>
                  </a:lnTo>
                  <a:lnTo>
                    <a:pt x="43" y="51"/>
                  </a:lnTo>
                  <a:lnTo>
                    <a:pt x="43" y="48"/>
                  </a:lnTo>
                  <a:lnTo>
                    <a:pt x="45" y="48"/>
                  </a:lnTo>
                  <a:lnTo>
                    <a:pt x="46" y="48"/>
                  </a:lnTo>
                  <a:lnTo>
                    <a:pt x="48" y="51"/>
                  </a:lnTo>
                  <a:lnTo>
                    <a:pt x="46" y="52"/>
                  </a:lnTo>
                  <a:lnTo>
                    <a:pt x="49" y="62"/>
                  </a:lnTo>
                  <a:lnTo>
                    <a:pt x="42" y="62"/>
                  </a:lnTo>
                  <a:lnTo>
                    <a:pt x="42" y="62"/>
                  </a:lnTo>
                  <a:close/>
                  <a:moveTo>
                    <a:pt x="82" y="9"/>
                  </a:moveTo>
                  <a:lnTo>
                    <a:pt x="82" y="12"/>
                  </a:lnTo>
                  <a:lnTo>
                    <a:pt x="125" y="12"/>
                  </a:lnTo>
                  <a:lnTo>
                    <a:pt x="125" y="9"/>
                  </a:lnTo>
                  <a:lnTo>
                    <a:pt x="82" y="9"/>
                  </a:lnTo>
                  <a:lnTo>
                    <a:pt x="82" y="9"/>
                  </a:lnTo>
                  <a:close/>
                  <a:moveTo>
                    <a:pt x="82" y="31"/>
                  </a:moveTo>
                  <a:lnTo>
                    <a:pt x="82" y="34"/>
                  </a:lnTo>
                  <a:lnTo>
                    <a:pt x="125" y="34"/>
                  </a:lnTo>
                  <a:lnTo>
                    <a:pt x="125" y="31"/>
                  </a:lnTo>
                  <a:lnTo>
                    <a:pt x="82" y="31"/>
                  </a:lnTo>
                  <a:lnTo>
                    <a:pt x="82" y="31"/>
                  </a:lnTo>
                  <a:close/>
                  <a:moveTo>
                    <a:pt x="82" y="20"/>
                  </a:moveTo>
                  <a:lnTo>
                    <a:pt x="82" y="23"/>
                  </a:lnTo>
                  <a:lnTo>
                    <a:pt x="125" y="23"/>
                  </a:lnTo>
                  <a:lnTo>
                    <a:pt x="125" y="20"/>
                  </a:lnTo>
                  <a:lnTo>
                    <a:pt x="82" y="2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rgbClr val="002776"/>
                </a:solidFill>
              </a:endParaRPr>
            </a:p>
          </p:txBody>
        </p:sp>
      </p:grpSp>
      <p:sp>
        <p:nvSpPr>
          <p:cNvPr id="167" name="TextBox 166"/>
          <p:cNvSpPr txBox="1"/>
          <p:nvPr/>
        </p:nvSpPr>
        <p:spPr>
          <a:xfrm>
            <a:off x="3301802" y="7251625"/>
            <a:ext cx="2311562" cy="307777"/>
          </a:xfrm>
          <a:prstGeom prst="rect">
            <a:avLst/>
          </a:prstGeom>
          <a:noFill/>
        </p:spPr>
        <p:txBody>
          <a:bodyPr wrap="square" rtlCol="0">
            <a:spAutoFit/>
          </a:bodyPr>
          <a:lstStyle/>
          <a:p>
            <a:r>
              <a:rPr lang="es-ES_tradnl" sz="700" i="1" dirty="0" smtClean="0">
                <a:solidFill>
                  <a:srgbClr val="002776"/>
                </a:solidFill>
              </a:rPr>
              <a:t>2 años dependiendo de la necesidad de acompañamiento</a:t>
            </a:r>
            <a:endParaRPr lang="es-ES" sz="700" i="1" dirty="0">
              <a:solidFill>
                <a:srgbClr val="002776"/>
              </a:solidFill>
            </a:endParaRPr>
          </a:p>
        </p:txBody>
      </p:sp>
    </p:spTree>
    <p:extLst>
      <p:ext uri="{BB962C8B-B14F-4D97-AF65-F5344CB8AC3E}">
        <p14:creationId xmlns:p14="http://schemas.microsoft.com/office/powerpoint/2010/main" val="27246398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Object 13" hidden="1"/>
          <p:cNvGraphicFramePr>
            <a:graphicFrameLocks noChangeAspect="1"/>
          </p:cNvGraphicFramePr>
          <p:nvPr>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94917" name="think-cell Slide" r:id="rId32" imgW="270" imgH="270" progId="TCLayout.ActiveDocument.1">
                  <p:embed/>
                </p:oleObj>
              </mc:Choice>
              <mc:Fallback>
                <p:oleObj name="think-cell Slide" r:id="rId32" imgW="270" imgH="270" progId="TCLayout.ActiveDocument.1">
                  <p:embed/>
                  <p:pic>
                    <p:nvPicPr>
                      <p:cNvPr id="14" name="Object 13" hidden="1"/>
                      <p:cNvPicPr/>
                      <p:nvPr/>
                    </p:nvPicPr>
                    <p:blipFill>
                      <a:blip r:embed="rId33"/>
                      <a:stretch>
                        <a:fillRect/>
                      </a:stretch>
                    </p:blipFill>
                    <p:spPr>
                      <a:xfrm>
                        <a:off x="0" y="0"/>
                        <a:ext cx="158750" cy="158750"/>
                      </a:xfrm>
                      <a:prstGeom prst="rect">
                        <a:avLst/>
                      </a:prstGeom>
                    </p:spPr>
                  </p:pic>
                </p:oleObj>
              </mc:Fallback>
            </mc:AlternateContent>
          </a:graphicData>
        </a:graphic>
      </p:graphicFrame>
      <p:sp>
        <p:nvSpPr>
          <p:cNvPr id="6" name="Freeform 5"/>
          <p:cNvSpPr>
            <a:spLocks/>
          </p:cNvSpPr>
          <p:nvPr>
            <p:custDataLst>
              <p:tags r:id="rId3"/>
            </p:custDataLst>
          </p:nvPr>
        </p:nvSpPr>
        <p:spPr bwMode="auto">
          <a:xfrm>
            <a:off x="110892" y="516828"/>
            <a:ext cx="9828000" cy="6840040"/>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sp>
        <p:nvSpPr>
          <p:cNvPr id="70" name="Rectangle 69"/>
          <p:cNvSpPr/>
          <p:nvPr>
            <p:custDataLst>
              <p:tags r:id="rId4"/>
            </p:custDataLst>
          </p:nvPr>
        </p:nvSpPr>
        <p:spPr>
          <a:xfrm>
            <a:off x="2625278" y="972000"/>
            <a:ext cx="726418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 altLang="es-CL" sz="1000" b="1" dirty="0" smtClean="0">
                <a:solidFill>
                  <a:schemeClr val="tx2"/>
                </a:solidFill>
              </a:rPr>
              <a:t>2.2. Fomento a la creación de </a:t>
            </a:r>
            <a:r>
              <a:rPr lang="es-ES" altLang="es-CL" sz="1000" b="1" dirty="0" err="1" smtClean="0">
                <a:solidFill>
                  <a:schemeClr val="tx2"/>
                </a:solidFill>
              </a:rPr>
              <a:t>OPCs</a:t>
            </a:r>
            <a:r>
              <a:rPr lang="es-ES" altLang="es-CL" sz="1000" b="1" dirty="0" smtClean="0">
                <a:solidFill>
                  <a:schemeClr val="tx2"/>
                </a:solidFill>
              </a:rPr>
              <a:t> y </a:t>
            </a:r>
            <a:r>
              <a:rPr lang="es-ES" altLang="es-CL" sz="1000" b="1" dirty="0" err="1" smtClean="0">
                <a:solidFill>
                  <a:schemeClr val="tx2"/>
                </a:solidFill>
              </a:rPr>
              <a:t>DMCs</a:t>
            </a:r>
            <a:endParaRPr lang="es-CL" sz="1000" b="1" dirty="0">
              <a:solidFill>
                <a:schemeClr val="tx2"/>
              </a:solidFill>
            </a:endParaRPr>
          </a:p>
        </p:txBody>
      </p:sp>
      <p:sp>
        <p:nvSpPr>
          <p:cNvPr id="257" name="Rectangle 256"/>
          <p:cNvSpPr/>
          <p:nvPr/>
        </p:nvSpPr>
        <p:spPr>
          <a:xfrm>
            <a:off x="7264146" y="2748063"/>
            <a:ext cx="2625312" cy="16351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lvl="0" indent="-228600">
              <a:buFont typeface="+mj-lt"/>
              <a:buAutoNum type="arabicPeriod"/>
            </a:pPr>
            <a:r>
              <a:rPr lang="es-CL" sz="900" dirty="0" smtClean="0">
                <a:solidFill>
                  <a:srgbClr val="002776"/>
                </a:solidFill>
              </a:rPr>
              <a:t>Puesta en valor de rol y salidas profesionales de los profesionales formados y especializados en </a:t>
            </a:r>
            <a:r>
              <a:rPr lang="es-CL" sz="900" dirty="0" err="1" smtClean="0">
                <a:solidFill>
                  <a:srgbClr val="002776"/>
                </a:solidFill>
              </a:rPr>
              <a:t>OPCs</a:t>
            </a:r>
            <a:r>
              <a:rPr lang="es-CL" sz="900" dirty="0" smtClean="0">
                <a:solidFill>
                  <a:srgbClr val="002776"/>
                </a:solidFill>
              </a:rPr>
              <a:t> y </a:t>
            </a:r>
            <a:r>
              <a:rPr lang="es-CL" sz="900" dirty="0" err="1" smtClean="0">
                <a:solidFill>
                  <a:srgbClr val="002776"/>
                </a:solidFill>
              </a:rPr>
              <a:t>DMCs</a:t>
            </a:r>
            <a:r>
              <a:rPr lang="es-CL" sz="900" dirty="0" smtClean="0">
                <a:solidFill>
                  <a:srgbClr val="002776"/>
                </a:solidFill>
              </a:rPr>
              <a:t>.</a:t>
            </a:r>
            <a:endParaRPr lang="es-CL" sz="900" dirty="0">
              <a:solidFill>
                <a:srgbClr val="002776"/>
              </a:solidFill>
            </a:endParaRPr>
          </a:p>
          <a:p>
            <a:pPr marL="228600" lvl="0" indent="-228600">
              <a:buFont typeface="+mj-lt"/>
              <a:buAutoNum type="arabicPeriod"/>
            </a:pPr>
            <a:r>
              <a:rPr lang="es-CL" sz="900" dirty="0" smtClean="0">
                <a:solidFill>
                  <a:srgbClr val="002776"/>
                </a:solidFill>
              </a:rPr>
              <a:t>Apoyo de experto en capacitación esta tipología de profesionales especializados.</a:t>
            </a:r>
            <a:endParaRPr lang="es-CL" sz="900" dirty="0">
              <a:solidFill>
                <a:srgbClr val="002776"/>
              </a:solidFill>
            </a:endParaRPr>
          </a:p>
        </p:txBody>
      </p:sp>
      <p:sp>
        <p:nvSpPr>
          <p:cNvPr id="212" name="Rectangle 211"/>
          <p:cNvSpPr/>
          <p:nvPr/>
        </p:nvSpPr>
        <p:spPr>
          <a:xfrm>
            <a:off x="205200" y="1798722"/>
            <a:ext cx="7020000" cy="54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71450" lvl="0" indent="-171450">
              <a:buFont typeface="Arial" panose="020B0604020202020204" pitchFamily="34" charset="0"/>
              <a:buChar char="•"/>
            </a:pPr>
            <a:r>
              <a:rPr lang="es-CL" sz="900" dirty="0">
                <a:solidFill>
                  <a:srgbClr val="002776"/>
                </a:solidFill>
              </a:rPr>
              <a:t>Disponer de normas que definan claramente los role de </a:t>
            </a:r>
            <a:r>
              <a:rPr lang="es-CL" sz="900" dirty="0" err="1">
                <a:solidFill>
                  <a:srgbClr val="002776"/>
                </a:solidFill>
              </a:rPr>
              <a:t>OPCs</a:t>
            </a:r>
            <a:r>
              <a:rPr lang="es-CL" sz="900" dirty="0">
                <a:solidFill>
                  <a:srgbClr val="002776"/>
                </a:solidFill>
              </a:rPr>
              <a:t> y </a:t>
            </a:r>
            <a:r>
              <a:rPr lang="es-CL" sz="900" dirty="0" err="1">
                <a:solidFill>
                  <a:srgbClr val="002776"/>
                </a:solidFill>
              </a:rPr>
              <a:t>DMCs</a:t>
            </a:r>
            <a:r>
              <a:rPr lang="es-CL" sz="900" dirty="0" smtClean="0">
                <a:solidFill>
                  <a:srgbClr val="002776"/>
                </a:solidFill>
              </a:rPr>
              <a:t>.</a:t>
            </a:r>
            <a:endParaRPr lang="es-CL" sz="900" dirty="0">
              <a:solidFill>
                <a:srgbClr val="002776"/>
              </a:solidFill>
            </a:endParaRPr>
          </a:p>
          <a:p>
            <a:pPr marL="171450" lvl="0" indent="-171450">
              <a:buFont typeface="Arial" panose="020B0604020202020204" pitchFamily="34" charset="0"/>
              <a:buChar char="•"/>
            </a:pPr>
            <a:r>
              <a:rPr lang="es-CL" sz="900" dirty="0" smtClean="0">
                <a:solidFill>
                  <a:srgbClr val="002776"/>
                </a:solidFill>
              </a:rPr>
              <a:t>Contar con un programa de introducción al rol profesional de </a:t>
            </a:r>
            <a:r>
              <a:rPr lang="es-CL" sz="900" dirty="0" err="1" smtClean="0">
                <a:solidFill>
                  <a:srgbClr val="002776"/>
                </a:solidFill>
              </a:rPr>
              <a:t>OPCs</a:t>
            </a:r>
            <a:r>
              <a:rPr lang="es-CL" sz="900" dirty="0" smtClean="0">
                <a:solidFill>
                  <a:srgbClr val="002776"/>
                </a:solidFill>
              </a:rPr>
              <a:t> y </a:t>
            </a:r>
            <a:r>
              <a:rPr lang="es-CL" sz="900" dirty="0" err="1" smtClean="0">
                <a:solidFill>
                  <a:srgbClr val="002776"/>
                </a:solidFill>
              </a:rPr>
              <a:t>DMCs</a:t>
            </a:r>
            <a:r>
              <a:rPr lang="es-CL" sz="900" dirty="0" smtClean="0">
                <a:solidFill>
                  <a:srgbClr val="002776"/>
                </a:solidFill>
              </a:rPr>
              <a:t>.</a:t>
            </a:r>
            <a:endParaRPr lang="es-CL" sz="900" dirty="0">
              <a:solidFill>
                <a:srgbClr val="002776"/>
              </a:solidFill>
            </a:endParaRPr>
          </a:p>
        </p:txBody>
      </p:sp>
      <p:sp>
        <p:nvSpPr>
          <p:cNvPr id="256" name="Rectangle 255"/>
          <p:cNvSpPr/>
          <p:nvPr/>
        </p:nvSpPr>
        <p:spPr>
          <a:xfrm>
            <a:off x="7264146" y="2384368"/>
            <a:ext cx="2625312"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Factores Críticos de Éxito</a:t>
            </a:r>
            <a:endParaRPr lang="es-CL" sz="1000" b="1" dirty="0">
              <a:solidFill>
                <a:srgbClr val="FFFFFF"/>
              </a:solidFill>
            </a:endParaRPr>
          </a:p>
        </p:txBody>
      </p:sp>
      <p:grpSp>
        <p:nvGrpSpPr>
          <p:cNvPr id="116" name="Group 115"/>
          <p:cNvGrpSpPr/>
          <p:nvPr/>
        </p:nvGrpSpPr>
        <p:grpSpPr>
          <a:xfrm>
            <a:off x="7389542" y="2418935"/>
            <a:ext cx="288000" cy="288000"/>
            <a:chOff x="5714803" y="4244975"/>
            <a:chExt cx="415925" cy="498475"/>
          </a:xfrm>
          <a:solidFill>
            <a:schemeClr val="bg1"/>
          </a:solidFill>
        </p:grpSpPr>
        <p:sp>
          <p:nvSpPr>
            <p:cNvPr id="117" name="Freeform 582"/>
            <p:cNvSpPr>
              <a:spLocks noEditPoints="1"/>
            </p:cNvSpPr>
            <p:nvPr/>
          </p:nvSpPr>
          <p:spPr bwMode="auto">
            <a:xfrm>
              <a:off x="5883078" y="4324351"/>
              <a:ext cx="60325" cy="66675"/>
            </a:xfrm>
            <a:custGeom>
              <a:avLst/>
              <a:gdLst>
                <a:gd name="T0" fmla="*/ 17 w 17"/>
                <a:gd name="T1" fmla="*/ 8 h 19"/>
                <a:gd name="T2" fmla="*/ 3 w 17"/>
                <a:gd name="T3" fmla="*/ 16 h 19"/>
                <a:gd name="T4" fmla="*/ 17 w 17"/>
                <a:gd name="T5" fmla="*/ 8 h 19"/>
                <a:gd name="T6" fmla="*/ 6 w 17"/>
                <a:gd name="T7" fmla="*/ 14 h 19"/>
                <a:gd name="T8" fmla="*/ 12 w 17"/>
                <a:gd name="T9" fmla="*/ 10 h 19"/>
                <a:gd name="T10" fmla="*/ 6 w 17"/>
                <a:gd name="T11" fmla="*/ 14 h 19"/>
              </a:gdLst>
              <a:ahLst/>
              <a:cxnLst>
                <a:cxn ang="0">
                  <a:pos x="T0" y="T1"/>
                </a:cxn>
                <a:cxn ang="0">
                  <a:pos x="T2" y="T3"/>
                </a:cxn>
                <a:cxn ang="0">
                  <a:pos x="T4" y="T5"/>
                </a:cxn>
                <a:cxn ang="0">
                  <a:pos x="T6" y="T7"/>
                </a:cxn>
                <a:cxn ang="0">
                  <a:pos x="T8" y="T9"/>
                </a:cxn>
                <a:cxn ang="0">
                  <a:pos x="T10" y="T11"/>
                </a:cxn>
              </a:cxnLst>
              <a:rect l="0" t="0" r="r" b="b"/>
              <a:pathLst>
                <a:path w="17" h="19">
                  <a:moveTo>
                    <a:pt x="17" y="8"/>
                  </a:moveTo>
                  <a:cubicBezTo>
                    <a:pt x="17" y="16"/>
                    <a:pt x="9" y="19"/>
                    <a:pt x="3" y="16"/>
                  </a:cubicBezTo>
                  <a:cubicBezTo>
                    <a:pt x="0" y="7"/>
                    <a:pt x="12" y="0"/>
                    <a:pt x="17" y="8"/>
                  </a:cubicBezTo>
                  <a:close/>
                  <a:moveTo>
                    <a:pt x="6" y="14"/>
                  </a:moveTo>
                  <a:cubicBezTo>
                    <a:pt x="9" y="14"/>
                    <a:pt x="11" y="13"/>
                    <a:pt x="12" y="10"/>
                  </a:cubicBezTo>
                  <a:cubicBezTo>
                    <a:pt x="9" y="8"/>
                    <a:pt x="5" y="8"/>
                    <a:pt x="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8" name="Freeform 584"/>
            <p:cNvSpPr>
              <a:spLocks noEditPoints="1"/>
            </p:cNvSpPr>
            <p:nvPr/>
          </p:nvSpPr>
          <p:spPr bwMode="auto">
            <a:xfrm>
              <a:off x="5903716" y="4419601"/>
              <a:ext cx="57150" cy="125413"/>
            </a:xfrm>
            <a:custGeom>
              <a:avLst/>
              <a:gdLst>
                <a:gd name="T0" fmla="*/ 11 w 16"/>
                <a:gd name="T1" fmla="*/ 0 h 35"/>
                <a:gd name="T2" fmla="*/ 16 w 16"/>
                <a:gd name="T3" fmla="*/ 32 h 35"/>
                <a:gd name="T4" fmla="*/ 6 w 16"/>
                <a:gd name="T5" fmla="*/ 34 h 35"/>
                <a:gd name="T6" fmla="*/ 0 w 16"/>
                <a:gd name="T7" fmla="*/ 5 h 35"/>
                <a:gd name="T8" fmla="*/ 11 w 16"/>
                <a:gd name="T9" fmla="*/ 0 h 35"/>
                <a:gd name="T10" fmla="*/ 7 w 16"/>
                <a:gd name="T11" fmla="*/ 4 h 35"/>
                <a:gd name="T12" fmla="*/ 2 w 16"/>
                <a:gd name="T13" fmla="*/ 7 h 35"/>
                <a:gd name="T14" fmla="*/ 6 w 16"/>
                <a:gd name="T15" fmla="*/ 18 h 35"/>
                <a:gd name="T16" fmla="*/ 11 w 16"/>
                <a:gd name="T17" fmla="*/ 29 h 35"/>
                <a:gd name="T18" fmla="*/ 7 w 16"/>
                <a:gd name="T19"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5">
                  <a:moveTo>
                    <a:pt x="11" y="0"/>
                  </a:moveTo>
                  <a:cubicBezTo>
                    <a:pt x="14" y="9"/>
                    <a:pt x="15" y="22"/>
                    <a:pt x="16" y="32"/>
                  </a:cubicBezTo>
                  <a:cubicBezTo>
                    <a:pt x="14" y="34"/>
                    <a:pt x="9" y="35"/>
                    <a:pt x="6" y="34"/>
                  </a:cubicBezTo>
                  <a:cubicBezTo>
                    <a:pt x="3" y="26"/>
                    <a:pt x="1" y="14"/>
                    <a:pt x="0" y="5"/>
                  </a:cubicBezTo>
                  <a:cubicBezTo>
                    <a:pt x="2" y="2"/>
                    <a:pt x="6" y="0"/>
                    <a:pt x="11" y="0"/>
                  </a:cubicBezTo>
                  <a:close/>
                  <a:moveTo>
                    <a:pt x="7" y="4"/>
                  </a:moveTo>
                  <a:cubicBezTo>
                    <a:pt x="6" y="5"/>
                    <a:pt x="3" y="5"/>
                    <a:pt x="2" y="7"/>
                  </a:cubicBezTo>
                  <a:cubicBezTo>
                    <a:pt x="4" y="10"/>
                    <a:pt x="5" y="14"/>
                    <a:pt x="6" y="18"/>
                  </a:cubicBezTo>
                  <a:cubicBezTo>
                    <a:pt x="7" y="22"/>
                    <a:pt x="6" y="28"/>
                    <a:pt x="11" y="29"/>
                  </a:cubicBezTo>
                  <a:cubicBezTo>
                    <a:pt x="10" y="22"/>
                    <a:pt x="9" y="10"/>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9" name="Freeform 610"/>
            <p:cNvSpPr>
              <a:spLocks noEditPoints="1"/>
            </p:cNvSpPr>
            <p:nvPr/>
          </p:nvSpPr>
          <p:spPr bwMode="auto">
            <a:xfrm>
              <a:off x="5714803" y="4244975"/>
              <a:ext cx="415925" cy="498475"/>
            </a:xfrm>
            <a:custGeom>
              <a:avLst/>
              <a:gdLst>
                <a:gd name="T0" fmla="*/ 67 w 117"/>
                <a:gd name="T1" fmla="*/ 11 h 140"/>
                <a:gd name="T2" fmla="*/ 116 w 117"/>
                <a:gd name="T3" fmla="*/ 77 h 140"/>
                <a:gd name="T4" fmla="*/ 117 w 117"/>
                <a:gd name="T5" fmla="*/ 84 h 140"/>
                <a:gd name="T6" fmla="*/ 77 w 117"/>
                <a:gd name="T7" fmla="*/ 131 h 140"/>
                <a:gd name="T8" fmla="*/ 72 w 117"/>
                <a:gd name="T9" fmla="*/ 138 h 140"/>
                <a:gd name="T10" fmla="*/ 43 w 117"/>
                <a:gd name="T11" fmla="*/ 136 h 140"/>
                <a:gd name="T12" fmla="*/ 48 w 117"/>
                <a:gd name="T13" fmla="*/ 97 h 140"/>
                <a:gd name="T14" fmla="*/ 2 w 117"/>
                <a:gd name="T15" fmla="*/ 37 h 140"/>
                <a:gd name="T16" fmla="*/ 1 w 117"/>
                <a:gd name="T17" fmla="*/ 27 h 140"/>
                <a:gd name="T18" fmla="*/ 43 w 117"/>
                <a:gd name="T19" fmla="*/ 5 h 140"/>
                <a:gd name="T20" fmla="*/ 52 w 117"/>
                <a:gd name="T21" fmla="*/ 4 h 140"/>
                <a:gd name="T22" fmla="*/ 63 w 117"/>
                <a:gd name="T23" fmla="*/ 11 h 140"/>
                <a:gd name="T24" fmla="*/ 52 w 117"/>
                <a:gd name="T25" fmla="*/ 4 h 140"/>
                <a:gd name="T26" fmla="*/ 48 w 117"/>
                <a:gd name="T27" fmla="*/ 9 h 140"/>
                <a:gd name="T28" fmla="*/ 9 w 117"/>
                <a:gd name="T29" fmla="*/ 27 h 140"/>
                <a:gd name="T30" fmla="*/ 113 w 117"/>
                <a:gd name="T31" fmla="*/ 82 h 140"/>
                <a:gd name="T32" fmla="*/ 102 w 117"/>
                <a:gd name="T33" fmla="*/ 12 h 140"/>
                <a:gd name="T34" fmla="*/ 4 w 117"/>
                <a:gd name="T35" fmla="*/ 30 h 140"/>
                <a:gd name="T36" fmla="*/ 4 w 117"/>
                <a:gd name="T37" fmla="*/ 30 h 140"/>
                <a:gd name="T38" fmla="*/ 5 w 117"/>
                <a:gd name="T39" fmla="*/ 30 h 140"/>
                <a:gd name="T40" fmla="*/ 6 w 117"/>
                <a:gd name="T41" fmla="*/ 43 h 140"/>
                <a:gd name="T42" fmla="*/ 6 w 117"/>
                <a:gd name="T43" fmla="*/ 43 h 140"/>
                <a:gd name="T44" fmla="*/ 7 w 117"/>
                <a:gd name="T45" fmla="*/ 43 h 140"/>
                <a:gd name="T46" fmla="*/ 7 w 117"/>
                <a:gd name="T47" fmla="*/ 53 h 140"/>
                <a:gd name="T48" fmla="*/ 7 w 117"/>
                <a:gd name="T49" fmla="*/ 53 h 140"/>
                <a:gd name="T50" fmla="*/ 9 w 117"/>
                <a:gd name="T51" fmla="*/ 53 h 140"/>
                <a:gd name="T52" fmla="*/ 10 w 117"/>
                <a:gd name="T53" fmla="*/ 66 h 140"/>
                <a:gd name="T54" fmla="*/ 10 w 117"/>
                <a:gd name="T55" fmla="*/ 66 h 140"/>
                <a:gd name="T56" fmla="*/ 54 w 117"/>
                <a:gd name="T57" fmla="*/ 96 h 140"/>
                <a:gd name="T58" fmla="*/ 52 w 117"/>
                <a:gd name="T59" fmla="*/ 104 h 140"/>
                <a:gd name="T60" fmla="*/ 52 w 117"/>
                <a:gd name="T61" fmla="*/ 104 h 140"/>
                <a:gd name="T62" fmla="*/ 62 w 117"/>
                <a:gd name="T63" fmla="*/ 133 h 140"/>
                <a:gd name="T64" fmla="*/ 67 w 117"/>
                <a:gd name="T65" fmla="*/ 101 h 140"/>
                <a:gd name="T66" fmla="*/ 52 w 117"/>
                <a:gd name="T67" fmla="*/ 108 h 140"/>
                <a:gd name="T68" fmla="*/ 52 w 117"/>
                <a:gd name="T69" fmla="*/ 108 h 140"/>
                <a:gd name="T70" fmla="*/ 57 w 117"/>
                <a:gd name="T71" fmla="*/ 107 h 140"/>
                <a:gd name="T72" fmla="*/ 57 w 117"/>
                <a:gd name="T73" fmla="*/ 133 h 140"/>
                <a:gd name="T74" fmla="*/ 57 w 117"/>
                <a:gd name="T75" fmla="*/ 11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7" h="140">
                  <a:moveTo>
                    <a:pt x="63" y="0"/>
                  </a:moveTo>
                  <a:cubicBezTo>
                    <a:pt x="64" y="4"/>
                    <a:pt x="65" y="8"/>
                    <a:pt x="67" y="11"/>
                  </a:cubicBezTo>
                  <a:cubicBezTo>
                    <a:pt x="79" y="10"/>
                    <a:pt x="94" y="6"/>
                    <a:pt x="106" y="9"/>
                  </a:cubicBezTo>
                  <a:cubicBezTo>
                    <a:pt x="109" y="30"/>
                    <a:pt x="113" y="54"/>
                    <a:pt x="116" y="77"/>
                  </a:cubicBezTo>
                  <a:cubicBezTo>
                    <a:pt x="116" y="78"/>
                    <a:pt x="116" y="80"/>
                    <a:pt x="114" y="80"/>
                  </a:cubicBezTo>
                  <a:cubicBezTo>
                    <a:pt x="115" y="81"/>
                    <a:pt x="117" y="81"/>
                    <a:pt x="117" y="84"/>
                  </a:cubicBezTo>
                  <a:cubicBezTo>
                    <a:pt x="100" y="86"/>
                    <a:pt x="86" y="91"/>
                    <a:pt x="70" y="93"/>
                  </a:cubicBezTo>
                  <a:cubicBezTo>
                    <a:pt x="70" y="106"/>
                    <a:pt x="76" y="118"/>
                    <a:pt x="77" y="131"/>
                  </a:cubicBezTo>
                  <a:cubicBezTo>
                    <a:pt x="81" y="133"/>
                    <a:pt x="91" y="129"/>
                    <a:pt x="92" y="134"/>
                  </a:cubicBezTo>
                  <a:cubicBezTo>
                    <a:pt x="90" y="140"/>
                    <a:pt x="80" y="137"/>
                    <a:pt x="72" y="138"/>
                  </a:cubicBezTo>
                  <a:cubicBezTo>
                    <a:pt x="67" y="138"/>
                    <a:pt x="56" y="139"/>
                    <a:pt x="50" y="139"/>
                  </a:cubicBezTo>
                  <a:cubicBezTo>
                    <a:pt x="48" y="139"/>
                    <a:pt x="44" y="138"/>
                    <a:pt x="43" y="136"/>
                  </a:cubicBezTo>
                  <a:cubicBezTo>
                    <a:pt x="46" y="134"/>
                    <a:pt x="50" y="135"/>
                    <a:pt x="53" y="134"/>
                  </a:cubicBezTo>
                  <a:cubicBezTo>
                    <a:pt x="53" y="123"/>
                    <a:pt x="47" y="108"/>
                    <a:pt x="48" y="97"/>
                  </a:cubicBezTo>
                  <a:cubicBezTo>
                    <a:pt x="38" y="99"/>
                    <a:pt x="28" y="102"/>
                    <a:pt x="18" y="104"/>
                  </a:cubicBezTo>
                  <a:cubicBezTo>
                    <a:pt x="10" y="84"/>
                    <a:pt x="4" y="60"/>
                    <a:pt x="2" y="37"/>
                  </a:cubicBezTo>
                  <a:cubicBezTo>
                    <a:pt x="2" y="35"/>
                    <a:pt x="1" y="35"/>
                    <a:pt x="0" y="35"/>
                  </a:cubicBezTo>
                  <a:cubicBezTo>
                    <a:pt x="1" y="33"/>
                    <a:pt x="1" y="30"/>
                    <a:pt x="1" y="27"/>
                  </a:cubicBezTo>
                  <a:cubicBezTo>
                    <a:pt x="14" y="23"/>
                    <a:pt x="27" y="18"/>
                    <a:pt x="43" y="15"/>
                  </a:cubicBezTo>
                  <a:cubicBezTo>
                    <a:pt x="43" y="13"/>
                    <a:pt x="44" y="8"/>
                    <a:pt x="43" y="5"/>
                  </a:cubicBezTo>
                  <a:cubicBezTo>
                    <a:pt x="48" y="2"/>
                    <a:pt x="56" y="1"/>
                    <a:pt x="63" y="0"/>
                  </a:cubicBezTo>
                  <a:close/>
                  <a:moveTo>
                    <a:pt x="52" y="4"/>
                  </a:moveTo>
                  <a:cubicBezTo>
                    <a:pt x="52" y="8"/>
                    <a:pt x="53" y="10"/>
                    <a:pt x="53" y="13"/>
                  </a:cubicBezTo>
                  <a:cubicBezTo>
                    <a:pt x="57" y="13"/>
                    <a:pt x="61" y="13"/>
                    <a:pt x="63" y="11"/>
                  </a:cubicBezTo>
                  <a:cubicBezTo>
                    <a:pt x="61" y="9"/>
                    <a:pt x="60" y="6"/>
                    <a:pt x="60" y="3"/>
                  </a:cubicBezTo>
                  <a:cubicBezTo>
                    <a:pt x="58" y="3"/>
                    <a:pt x="56" y="4"/>
                    <a:pt x="52" y="4"/>
                  </a:cubicBezTo>
                  <a:close/>
                  <a:moveTo>
                    <a:pt x="47" y="14"/>
                  </a:moveTo>
                  <a:cubicBezTo>
                    <a:pt x="49" y="14"/>
                    <a:pt x="50" y="10"/>
                    <a:pt x="48" y="9"/>
                  </a:cubicBezTo>
                  <a:cubicBezTo>
                    <a:pt x="48" y="11"/>
                    <a:pt x="46" y="11"/>
                    <a:pt x="47" y="14"/>
                  </a:cubicBezTo>
                  <a:close/>
                  <a:moveTo>
                    <a:pt x="9" y="27"/>
                  </a:moveTo>
                  <a:cubicBezTo>
                    <a:pt x="14" y="50"/>
                    <a:pt x="22" y="76"/>
                    <a:pt x="18" y="101"/>
                  </a:cubicBezTo>
                  <a:cubicBezTo>
                    <a:pt x="45" y="89"/>
                    <a:pt x="79" y="86"/>
                    <a:pt x="113" y="82"/>
                  </a:cubicBezTo>
                  <a:cubicBezTo>
                    <a:pt x="108" y="72"/>
                    <a:pt x="109" y="57"/>
                    <a:pt x="107" y="44"/>
                  </a:cubicBezTo>
                  <a:cubicBezTo>
                    <a:pt x="105" y="33"/>
                    <a:pt x="103" y="23"/>
                    <a:pt x="102" y="12"/>
                  </a:cubicBezTo>
                  <a:cubicBezTo>
                    <a:pt x="68" y="14"/>
                    <a:pt x="38" y="21"/>
                    <a:pt x="9" y="27"/>
                  </a:cubicBezTo>
                  <a:close/>
                  <a:moveTo>
                    <a:pt x="4" y="30"/>
                  </a:moveTo>
                  <a:cubicBezTo>
                    <a:pt x="4" y="29"/>
                    <a:pt x="6" y="27"/>
                    <a:pt x="5" y="26"/>
                  </a:cubicBezTo>
                  <a:cubicBezTo>
                    <a:pt x="5" y="27"/>
                    <a:pt x="2" y="28"/>
                    <a:pt x="4" y="30"/>
                  </a:cubicBezTo>
                  <a:close/>
                  <a:moveTo>
                    <a:pt x="5" y="37"/>
                  </a:moveTo>
                  <a:cubicBezTo>
                    <a:pt x="7" y="36"/>
                    <a:pt x="6" y="32"/>
                    <a:pt x="5" y="30"/>
                  </a:cubicBezTo>
                  <a:cubicBezTo>
                    <a:pt x="4" y="32"/>
                    <a:pt x="3" y="35"/>
                    <a:pt x="5" y="37"/>
                  </a:cubicBezTo>
                  <a:close/>
                  <a:moveTo>
                    <a:pt x="6" y="43"/>
                  </a:moveTo>
                  <a:cubicBezTo>
                    <a:pt x="7" y="42"/>
                    <a:pt x="8" y="38"/>
                    <a:pt x="6" y="38"/>
                  </a:cubicBezTo>
                  <a:cubicBezTo>
                    <a:pt x="5" y="39"/>
                    <a:pt x="4" y="41"/>
                    <a:pt x="6" y="43"/>
                  </a:cubicBezTo>
                  <a:close/>
                  <a:moveTo>
                    <a:pt x="5" y="48"/>
                  </a:moveTo>
                  <a:cubicBezTo>
                    <a:pt x="7" y="48"/>
                    <a:pt x="8" y="44"/>
                    <a:pt x="7" y="43"/>
                  </a:cubicBezTo>
                  <a:cubicBezTo>
                    <a:pt x="7" y="45"/>
                    <a:pt x="5" y="45"/>
                    <a:pt x="5" y="48"/>
                  </a:cubicBezTo>
                  <a:close/>
                  <a:moveTo>
                    <a:pt x="7" y="53"/>
                  </a:moveTo>
                  <a:cubicBezTo>
                    <a:pt x="8" y="52"/>
                    <a:pt x="10" y="49"/>
                    <a:pt x="7" y="48"/>
                  </a:cubicBezTo>
                  <a:cubicBezTo>
                    <a:pt x="7" y="49"/>
                    <a:pt x="5" y="52"/>
                    <a:pt x="7" y="53"/>
                  </a:cubicBezTo>
                  <a:close/>
                  <a:moveTo>
                    <a:pt x="9" y="60"/>
                  </a:moveTo>
                  <a:cubicBezTo>
                    <a:pt x="10" y="58"/>
                    <a:pt x="10" y="55"/>
                    <a:pt x="9" y="53"/>
                  </a:cubicBezTo>
                  <a:cubicBezTo>
                    <a:pt x="7" y="54"/>
                    <a:pt x="7" y="58"/>
                    <a:pt x="9" y="60"/>
                  </a:cubicBezTo>
                  <a:close/>
                  <a:moveTo>
                    <a:pt x="10" y="66"/>
                  </a:moveTo>
                  <a:cubicBezTo>
                    <a:pt x="10" y="64"/>
                    <a:pt x="11" y="61"/>
                    <a:pt x="9" y="60"/>
                  </a:cubicBezTo>
                  <a:cubicBezTo>
                    <a:pt x="8" y="62"/>
                    <a:pt x="9" y="64"/>
                    <a:pt x="10" y="66"/>
                  </a:cubicBezTo>
                  <a:close/>
                  <a:moveTo>
                    <a:pt x="52" y="100"/>
                  </a:moveTo>
                  <a:cubicBezTo>
                    <a:pt x="52" y="98"/>
                    <a:pt x="54" y="98"/>
                    <a:pt x="54" y="96"/>
                  </a:cubicBezTo>
                  <a:cubicBezTo>
                    <a:pt x="53" y="96"/>
                    <a:pt x="51" y="99"/>
                    <a:pt x="52" y="100"/>
                  </a:cubicBezTo>
                  <a:close/>
                  <a:moveTo>
                    <a:pt x="52" y="104"/>
                  </a:moveTo>
                  <a:cubicBezTo>
                    <a:pt x="53" y="103"/>
                    <a:pt x="56" y="101"/>
                    <a:pt x="54" y="99"/>
                  </a:cubicBezTo>
                  <a:cubicBezTo>
                    <a:pt x="54" y="101"/>
                    <a:pt x="50" y="102"/>
                    <a:pt x="52" y="104"/>
                  </a:cubicBezTo>
                  <a:close/>
                  <a:moveTo>
                    <a:pt x="60" y="108"/>
                  </a:moveTo>
                  <a:cubicBezTo>
                    <a:pt x="60" y="117"/>
                    <a:pt x="64" y="126"/>
                    <a:pt x="62" y="133"/>
                  </a:cubicBezTo>
                  <a:cubicBezTo>
                    <a:pt x="65" y="132"/>
                    <a:pt x="69" y="132"/>
                    <a:pt x="72" y="132"/>
                  </a:cubicBezTo>
                  <a:cubicBezTo>
                    <a:pt x="70" y="122"/>
                    <a:pt x="70" y="111"/>
                    <a:pt x="67" y="101"/>
                  </a:cubicBezTo>
                  <a:cubicBezTo>
                    <a:pt x="65" y="104"/>
                    <a:pt x="65" y="108"/>
                    <a:pt x="60" y="108"/>
                  </a:cubicBezTo>
                  <a:close/>
                  <a:moveTo>
                    <a:pt x="52" y="108"/>
                  </a:moveTo>
                  <a:cubicBezTo>
                    <a:pt x="54" y="107"/>
                    <a:pt x="57" y="104"/>
                    <a:pt x="55" y="103"/>
                  </a:cubicBezTo>
                  <a:cubicBezTo>
                    <a:pt x="55" y="105"/>
                    <a:pt x="52" y="105"/>
                    <a:pt x="52" y="108"/>
                  </a:cubicBezTo>
                  <a:close/>
                  <a:moveTo>
                    <a:pt x="53" y="111"/>
                  </a:moveTo>
                  <a:cubicBezTo>
                    <a:pt x="55" y="111"/>
                    <a:pt x="56" y="109"/>
                    <a:pt x="57" y="107"/>
                  </a:cubicBezTo>
                  <a:cubicBezTo>
                    <a:pt x="55" y="107"/>
                    <a:pt x="55" y="110"/>
                    <a:pt x="53" y="111"/>
                  </a:cubicBezTo>
                  <a:close/>
                  <a:moveTo>
                    <a:pt x="57" y="133"/>
                  </a:moveTo>
                  <a:cubicBezTo>
                    <a:pt x="58" y="133"/>
                    <a:pt x="59" y="133"/>
                    <a:pt x="60" y="133"/>
                  </a:cubicBezTo>
                  <a:cubicBezTo>
                    <a:pt x="59" y="126"/>
                    <a:pt x="59" y="117"/>
                    <a:pt x="57" y="110"/>
                  </a:cubicBezTo>
                  <a:cubicBezTo>
                    <a:pt x="52" y="116"/>
                    <a:pt x="57" y="124"/>
                    <a:pt x="57"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43" name="Rectangle 142"/>
          <p:cNvSpPr/>
          <p:nvPr/>
        </p:nvSpPr>
        <p:spPr>
          <a:xfrm>
            <a:off x="7264800" y="4835975"/>
            <a:ext cx="2637113" cy="15268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indent="-228600">
              <a:spcBef>
                <a:spcPts val="300"/>
              </a:spcBef>
              <a:buFont typeface="+mj-lt"/>
              <a:buAutoNum type="arabicPeriod"/>
            </a:pPr>
            <a:r>
              <a:rPr lang="es-CL" sz="800" dirty="0" smtClean="0">
                <a:solidFill>
                  <a:srgbClr val="002776"/>
                </a:solidFill>
              </a:rPr>
              <a:t>Norma técnica o marco legal creado para </a:t>
            </a:r>
            <a:r>
              <a:rPr lang="es-CL" sz="800" dirty="0" err="1" smtClean="0">
                <a:solidFill>
                  <a:srgbClr val="002776"/>
                </a:solidFill>
              </a:rPr>
              <a:t>OPCs</a:t>
            </a:r>
            <a:r>
              <a:rPr lang="es-CL" sz="800" dirty="0" smtClean="0">
                <a:solidFill>
                  <a:srgbClr val="002776"/>
                </a:solidFill>
              </a:rPr>
              <a:t> y </a:t>
            </a:r>
            <a:r>
              <a:rPr lang="es-CL" sz="800" dirty="0" err="1" smtClean="0">
                <a:solidFill>
                  <a:srgbClr val="002776"/>
                </a:solidFill>
              </a:rPr>
              <a:t>DMCs</a:t>
            </a:r>
            <a:r>
              <a:rPr lang="es-CL" sz="800" dirty="0" smtClean="0">
                <a:solidFill>
                  <a:srgbClr val="002776"/>
                </a:solidFill>
              </a:rPr>
              <a:t>.</a:t>
            </a:r>
          </a:p>
          <a:p>
            <a:pPr marL="228600" indent="-228600">
              <a:spcBef>
                <a:spcPts val="300"/>
              </a:spcBef>
              <a:buFont typeface="+mj-lt"/>
              <a:buAutoNum type="arabicPeriod"/>
            </a:pPr>
            <a:r>
              <a:rPr lang="es-CL" sz="800" dirty="0" smtClean="0">
                <a:solidFill>
                  <a:srgbClr val="002776"/>
                </a:solidFill>
              </a:rPr>
              <a:t>Número de empresas (</a:t>
            </a:r>
            <a:r>
              <a:rPr lang="es-CL" sz="800" dirty="0" err="1" smtClean="0">
                <a:solidFill>
                  <a:srgbClr val="002776"/>
                </a:solidFill>
              </a:rPr>
              <a:t>DMCs</a:t>
            </a:r>
            <a:r>
              <a:rPr lang="es-CL" sz="800" dirty="0" smtClean="0">
                <a:solidFill>
                  <a:srgbClr val="002776"/>
                </a:solidFill>
              </a:rPr>
              <a:t> y </a:t>
            </a:r>
            <a:r>
              <a:rPr lang="es-CL" sz="800" dirty="0" err="1" smtClean="0">
                <a:solidFill>
                  <a:srgbClr val="002776"/>
                </a:solidFill>
              </a:rPr>
              <a:t>OPCs</a:t>
            </a:r>
            <a:r>
              <a:rPr lang="es-CL" sz="800" dirty="0" smtClean="0">
                <a:solidFill>
                  <a:srgbClr val="002776"/>
                </a:solidFill>
              </a:rPr>
              <a:t>) especializadas en reuniones creadas.</a:t>
            </a:r>
          </a:p>
          <a:p>
            <a:pPr marL="228600" indent="-228600">
              <a:spcBef>
                <a:spcPts val="300"/>
              </a:spcBef>
              <a:buFont typeface="+mj-lt"/>
              <a:buAutoNum type="arabicPeriod"/>
            </a:pPr>
            <a:r>
              <a:rPr lang="es-CL" sz="800" dirty="0" smtClean="0">
                <a:solidFill>
                  <a:srgbClr val="002776"/>
                </a:solidFill>
              </a:rPr>
              <a:t>Registro especializado de empresas de reuniones e incentivos creado</a:t>
            </a:r>
          </a:p>
          <a:p>
            <a:pPr marL="228600" indent="-228600">
              <a:spcBef>
                <a:spcPts val="300"/>
              </a:spcBef>
              <a:buFont typeface="+mj-lt"/>
              <a:buAutoNum type="arabicPeriod"/>
            </a:pPr>
            <a:r>
              <a:rPr lang="es-CL" sz="800" dirty="0" smtClean="0">
                <a:solidFill>
                  <a:srgbClr val="002776"/>
                </a:solidFill>
              </a:rPr>
              <a:t>Número de inscritos al programa de capacitación de base.</a:t>
            </a:r>
          </a:p>
          <a:p>
            <a:pPr marL="228600" indent="-228600">
              <a:spcBef>
                <a:spcPts val="300"/>
              </a:spcBef>
              <a:buFont typeface="+mj-lt"/>
              <a:buAutoNum type="arabicPeriod"/>
            </a:pPr>
            <a:r>
              <a:rPr lang="es-CL" sz="800" dirty="0" smtClean="0">
                <a:solidFill>
                  <a:srgbClr val="002776"/>
                </a:solidFill>
              </a:rPr>
              <a:t>Nivel de satisfacción con el programa de capacitación básico.</a:t>
            </a:r>
          </a:p>
          <a:p>
            <a:pPr>
              <a:spcBef>
                <a:spcPts val="300"/>
              </a:spcBef>
            </a:pPr>
            <a:endParaRPr lang="es-CL" sz="800" dirty="0">
              <a:solidFill>
                <a:srgbClr val="002776"/>
              </a:solidFill>
            </a:endParaRPr>
          </a:p>
        </p:txBody>
      </p:sp>
      <p:sp>
        <p:nvSpPr>
          <p:cNvPr id="180" name="Rectangle 179"/>
          <p:cNvSpPr/>
          <p:nvPr/>
        </p:nvSpPr>
        <p:spPr>
          <a:xfrm>
            <a:off x="5644800" y="6443378"/>
            <a:ext cx="2088000"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Factibilidad</a:t>
            </a:r>
            <a:endParaRPr lang="es-CL" sz="1000" b="1" dirty="0"/>
          </a:p>
        </p:txBody>
      </p:sp>
      <p:sp>
        <p:nvSpPr>
          <p:cNvPr id="185" name="Rectangle 184"/>
          <p:cNvSpPr/>
          <p:nvPr/>
        </p:nvSpPr>
        <p:spPr>
          <a:xfrm>
            <a:off x="5643135" y="6784062"/>
            <a:ext cx="2089666"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87" name="Group 186"/>
          <p:cNvGrpSpPr/>
          <p:nvPr/>
        </p:nvGrpSpPr>
        <p:grpSpPr>
          <a:xfrm>
            <a:off x="5706959" y="6462859"/>
            <a:ext cx="331147" cy="321393"/>
            <a:chOff x="2120900" y="2366963"/>
            <a:chExt cx="622300" cy="587375"/>
          </a:xfrm>
          <a:solidFill>
            <a:srgbClr val="FFFF00"/>
          </a:solidFill>
        </p:grpSpPr>
        <p:sp>
          <p:nvSpPr>
            <p:cNvPr id="188" name="Freeform 37"/>
            <p:cNvSpPr>
              <a:spLocks noEditPoints="1"/>
            </p:cNvSpPr>
            <p:nvPr/>
          </p:nvSpPr>
          <p:spPr bwMode="auto">
            <a:xfrm>
              <a:off x="2120900" y="2366963"/>
              <a:ext cx="622300" cy="587375"/>
            </a:xfrm>
            <a:custGeom>
              <a:avLst/>
              <a:gdLst>
                <a:gd name="T0" fmla="*/ 0 w 88"/>
                <a:gd name="T1" fmla="*/ 74 h 83"/>
                <a:gd name="T2" fmla="*/ 9 w 88"/>
                <a:gd name="T3" fmla="*/ 56 h 83"/>
                <a:gd name="T4" fmla="*/ 19 w 88"/>
                <a:gd name="T5" fmla="*/ 39 h 83"/>
                <a:gd name="T6" fmla="*/ 30 w 88"/>
                <a:gd name="T7" fmla="*/ 22 h 83"/>
                <a:gd name="T8" fmla="*/ 39 w 88"/>
                <a:gd name="T9" fmla="*/ 4 h 83"/>
                <a:gd name="T10" fmla="*/ 43 w 88"/>
                <a:gd name="T11" fmla="*/ 1 h 83"/>
                <a:gd name="T12" fmla="*/ 57 w 88"/>
                <a:gd name="T13" fmla="*/ 12 h 83"/>
                <a:gd name="T14" fmla="*/ 83 w 88"/>
                <a:gd name="T15" fmla="*/ 66 h 83"/>
                <a:gd name="T16" fmla="*/ 57 w 88"/>
                <a:gd name="T17" fmla="*/ 76 h 83"/>
                <a:gd name="T18" fmla="*/ 39 w 88"/>
                <a:gd name="T19" fmla="*/ 78 h 83"/>
                <a:gd name="T20" fmla="*/ 21 w 88"/>
                <a:gd name="T21" fmla="*/ 79 h 83"/>
                <a:gd name="T22" fmla="*/ 0 w 88"/>
                <a:gd name="T23" fmla="*/ 74 h 83"/>
                <a:gd name="T24" fmla="*/ 80 w 88"/>
                <a:gd name="T25" fmla="*/ 68 h 83"/>
                <a:gd name="T26" fmla="*/ 60 w 88"/>
                <a:gd name="T27" fmla="*/ 22 h 83"/>
                <a:gd name="T28" fmla="*/ 43 w 88"/>
                <a:gd name="T29" fmla="*/ 4 h 83"/>
                <a:gd name="T30" fmla="*/ 33 w 88"/>
                <a:gd name="T31" fmla="*/ 20 h 83"/>
                <a:gd name="T32" fmla="*/ 30 w 88"/>
                <a:gd name="T33" fmla="*/ 27 h 83"/>
                <a:gd name="T34" fmla="*/ 26 w 88"/>
                <a:gd name="T35" fmla="*/ 33 h 83"/>
                <a:gd name="T36" fmla="*/ 20 w 88"/>
                <a:gd name="T37" fmla="*/ 43 h 83"/>
                <a:gd name="T38" fmla="*/ 17 w 88"/>
                <a:gd name="T39" fmla="*/ 47 h 83"/>
                <a:gd name="T40" fmla="*/ 10 w 88"/>
                <a:gd name="T41" fmla="*/ 59 h 83"/>
                <a:gd name="T42" fmla="*/ 4 w 88"/>
                <a:gd name="T43" fmla="*/ 71 h 83"/>
                <a:gd name="T44" fmla="*/ 9 w 88"/>
                <a:gd name="T45" fmla="*/ 65 h 83"/>
                <a:gd name="T46" fmla="*/ 24 w 88"/>
                <a:gd name="T47" fmla="*/ 41 h 83"/>
                <a:gd name="T48" fmla="*/ 38 w 88"/>
                <a:gd name="T49" fmla="*/ 16 h 83"/>
                <a:gd name="T50" fmla="*/ 43 w 88"/>
                <a:gd name="T51" fmla="*/ 8 h 83"/>
                <a:gd name="T52" fmla="*/ 53 w 88"/>
                <a:gd name="T53" fmla="*/ 19 h 83"/>
                <a:gd name="T54" fmla="*/ 65 w 88"/>
                <a:gd name="T55" fmla="*/ 42 h 83"/>
                <a:gd name="T56" fmla="*/ 73 w 88"/>
                <a:gd name="T57" fmla="*/ 61 h 83"/>
                <a:gd name="T58" fmla="*/ 79 w 88"/>
                <a:gd name="T59" fmla="*/ 70 h 83"/>
                <a:gd name="T60" fmla="*/ 71 w 88"/>
                <a:gd name="T61" fmla="*/ 71 h 83"/>
                <a:gd name="T62" fmla="*/ 46 w 88"/>
                <a:gd name="T63" fmla="*/ 71 h 83"/>
                <a:gd name="T64" fmla="*/ 32 w 88"/>
                <a:gd name="T65" fmla="*/ 71 h 83"/>
                <a:gd name="T66" fmla="*/ 14 w 88"/>
                <a:gd name="T67" fmla="*/ 74 h 83"/>
                <a:gd name="T68" fmla="*/ 5 w 88"/>
                <a:gd name="T69" fmla="*/ 73 h 83"/>
                <a:gd name="T70" fmla="*/ 32 w 88"/>
                <a:gd name="T71" fmla="*/ 76 h 83"/>
                <a:gd name="T72" fmla="*/ 81 w 88"/>
                <a:gd name="T73" fmla="*/ 73 h 83"/>
                <a:gd name="T74" fmla="*/ 80 w 88"/>
                <a:gd name="T75" fmla="*/ 68 h 83"/>
                <a:gd name="T76" fmla="*/ 22 w 88"/>
                <a:gd name="T77" fmla="*/ 71 h 83"/>
                <a:gd name="T78" fmla="*/ 30 w 88"/>
                <a:gd name="T79" fmla="*/ 68 h 83"/>
                <a:gd name="T80" fmla="*/ 47 w 88"/>
                <a:gd name="T81" fmla="*/ 69 h 83"/>
                <a:gd name="T82" fmla="*/ 75 w 88"/>
                <a:gd name="T83" fmla="*/ 68 h 83"/>
                <a:gd name="T84" fmla="*/ 75 w 88"/>
                <a:gd name="T85" fmla="*/ 67 h 83"/>
                <a:gd name="T86" fmla="*/ 66 w 88"/>
                <a:gd name="T87" fmla="*/ 53 h 83"/>
                <a:gd name="T88" fmla="*/ 59 w 88"/>
                <a:gd name="T89" fmla="*/ 38 h 83"/>
                <a:gd name="T90" fmla="*/ 52 w 88"/>
                <a:gd name="T91" fmla="*/ 24 h 83"/>
                <a:gd name="T92" fmla="*/ 43 w 88"/>
                <a:gd name="T93" fmla="*/ 12 h 83"/>
                <a:gd name="T94" fmla="*/ 36 w 88"/>
                <a:gd name="T95" fmla="*/ 24 h 83"/>
                <a:gd name="T96" fmla="*/ 23 w 88"/>
                <a:gd name="T97" fmla="*/ 49 h 83"/>
                <a:gd name="T98" fmla="*/ 16 w 88"/>
                <a:gd name="T99" fmla="*/ 60 h 83"/>
                <a:gd name="T100" fmla="*/ 10 w 88"/>
                <a:gd name="T101" fmla="*/ 70 h 83"/>
                <a:gd name="T102" fmla="*/ 22 w 88"/>
                <a:gd name="T103" fmla="*/ 7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 h="83">
                  <a:moveTo>
                    <a:pt x="0" y="74"/>
                  </a:moveTo>
                  <a:cubicBezTo>
                    <a:pt x="2" y="67"/>
                    <a:pt x="6" y="61"/>
                    <a:pt x="9" y="56"/>
                  </a:cubicBezTo>
                  <a:cubicBezTo>
                    <a:pt x="13" y="50"/>
                    <a:pt x="16" y="44"/>
                    <a:pt x="19" y="39"/>
                  </a:cubicBezTo>
                  <a:cubicBezTo>
                    <a:pt x="23" y="34"/>
                    <a:pt x="27" y="28"/>
                    <a:pt x="30" y="22"/>
                  </a:cubicBezTo>
                  <a:cubicBezTo>
                    <a:pt x="33" y="16"/>
                    <a:pt x="35" y="9"/>
                    <a:pt x="39" y="4"/>
                  </a:cubicBezTo>
                  <a:cubicBezTo>
                    <a:pt x="39" y="3"/>
                    <a:pt x="42" y="1"/>
                    <a:pt x="43" y="1"/>
                  </a:cubicBezTo>
                  <a:cubicBezTo>
                    <a:pt x="48" y="0"/>
                    <a:pt x="54" y="8"/>
                    <a:pt x="57" y="12"/>
                  </a:cubicBezTo>
                  <a:cubicBezTo>
                    <a:pt x="68" y="27"/>
                    <a:pt x="73" y="50"/>
                    <a:pt x="83" y="66"/>
                  </a:cubicBezTo>
                  <a:cubicBezTo>
                    <a:pt x="88" y="83"/>
                    <a:pt x="66" y="75"/>
                    <a:pt x="57" y="76"/>
                  </a:cubicBezTo>
                  <a:cubicBezTo>
                    <a:pt x="52" y="77"/>
                    <a:pt x="45" y="78"/>
                    <a:pt x="39" y="78"/>
                  </a:cubicBezTo>
                  <a:cubicBezTo>
                    <a:pt x="32" y="79"/>
                    <a:pt x="27" y="79"/>
                    <a:pt x="21" y="79"/>
                  </a:cubicBezTo>
                  <a:cubicBezTo>
                    <a:pt x="15" y="79"/>
                    <a:pt x="4" y="79"/>
                    <a:pt x="0" y="74"/>
                  </a:cubicBezTo>
                  <a:close/>
                  <a:moveTo>
                    <a:pt x="80" y="68"/>
                  </a:moveTo>
                  <a:cubicBezTo>
                    <a:pt x="74" y="54"/>
                    <a:pt x="68" y="37"/>
                    <a:pt x="60" y="22"/>
                  </a:cubicBezTo>
                  <a:cubicBezTo>
                    <a:pt x="56" y="14"/>
                    <a:pt x="50" y="7"/>
                    <a:pt x="43" y="4"/>
                  </a:cubicBezTo>
                  <a:cubicBezTo>
                    <a:pt x="39" y="8"/>
                    <a:pt x="35" y="14"/>
                    <a:pt x="33" y="20"/>
                  </a:cubicBezTo>
                  <a:cubicBezTo>
                    <a:pt x="32" y="22"/>
                    <a:pt x="32" y="24"/>
                    <a:pt x="30" y="27"/>
                  </a:cubicBezTo>
                  <a:cubicBezTo>
                    <a:pt x="29" y="29"/>
                    <a:pt x="27" y="30"/>
                    <a:pt x="26" y="33"/>
                  </a:cubicBezTo>
                  <a:cubicBezTo>
                    <a:pt x="23" y="36"/>
                    <a:pt x="22" y="40"/>
                    <a:pt x="20" y="43"/>
                  </a:cubicBezTo>
                  <a:cubicBezTo>
                    <a:pt x="19" y="45"/>
                    <a:pt x="18" y="45"/>
                    <a:pt x="17" y="47"/>
                  </a:cubicBezTo>
                  <a:cubicBezTo>
                    <a:pt x="14" y="51"/>
                    <a:pt x="13" y="55"/>
                    <a:pt x="10" y="59"/>
                  </a:cubicBezTo>
                  <a:cubicBezTo>
                    <a:pt x="8" y="63"/>
                    <a:pt x="5" y="67"/>
                    <a:pt x="4" y="71"/>
                  </a:cubicBezTo>
                  <a:cubicBezTo>
                    <a:pt x="6" y="71"/>
                    <a:pt x="8" y="68"/>
                    <a:pt x="9" y="65"/>
                  </a:cubicBezTo>
                  <a:cubicBezTo>
                    <a:pt x="15" y="58"/>
                    <a:pt x="20" y="50"/>
                    <a:pt x="24" y="41"/>
                  </a:cubicBezTo>
                  <a:cubicBezTo>
                    <a:pt x="28" y="33"/>
                    <a:pt x="34" y="25"/>
                    <a:pt x="38" y="16"/>
                  </a:cubicBezTo>
                  <a:cubicBezTo>
                    <a:pt x="40" y="13"/>
                    <a:pt x="41" y="9"/>
                    <a:pt x="43" y="8"/>
                  </a:cubicBezTo>
                  <a:cubicBezTo>
                    <a:pt x="46" y="8"/>
                    <a:pt x="50" y="15"/>
                    <a:pt x="53" y="19"/>
                  </a:cubicBezTo>
                  <a:cubicBezTo>
                    <a:pt x="57" y="27"/>
                    <a:pt x="61" y="33"/>
                    <a:pt x="65" y="42"/>
                  </a:cubicBezTo>
                  <a:cubicBezTo>
                    <a:pt x="67" y="49"/>
                    <a:pt x="70" y="56"/>
                    <a:pt x="73" y="61"/>
                  </a:cubicBezTo>
                  <a:cubicBezTo>
                    <a:pt x="75" y="64"/>
                    <a:pt x="78" y="66"/>
                    <a:pt x="79" y="70"/>
                  </a:cubicBezTo>
                  <a:cubicBezTo>
                    <a:pt x="76" y="73"/>
                    <a:pt x="74" y="71"/>
                    <a:pt x="71" y="71"/>
                  </a:cubicBezTo>
                  <a:cubicBezTo>
                    <a:pt x="63" y="70"/>
                    <a:pt x="54" y="71"/>
                    <a:pt x="46" y="71"/>
                  </a:cubicBezTo>
                  <a:cubicBezTo>
                    <a:pt x="41" y="71"/>
                    <a:pt x="36" y="70"/>
                    <a:pt x="32" y="71"/>
                  </a:cubicBezTo>
                  <a:cubicBezTo>
                    <a:pt x="25" y="72"/>
                    <a:pt x="21" y="75"/>
                    <a:pt x="14" y="74"/>
                  </a:cubicBezTo>
                  <a:cubicBezTo>
                    <a:pt x="10" y="73"/>
                    <a:pt x="7" y="71"/>
                    <a:pt x="5" y="73"/>
                  </a:cubicBezTo>
                  <a:cubicBezTo>
                    <a:pt x="13" y="78"/>
                    <a:pt x="24" y="77"/>
                    <a:pt x="32" y="76"/>
                  </a:cubicBezTo>
                  <a:cubicBezTo>
                    <a:pt x="48" y="74"/>
                    <a:pt x="66" y="74"/>
                    <a:pt x="81" y="73"/>
                  </a:cubicBezTo>
                  <a:cubicBezTo>
                    <a:pt x="81" y="71"/>
                    <a:pt x="81" y="69"/>
                    <a:pt x="80" y="68"/>
                  </a:cubicBezTo>
                  <a:close/>
                  <a:moveTo>
                    <a:pt x="22" y="71"/>
                  </a:moveTo>
                  <a:cubicBezTo>
                    <a:pt x="25" y="71"/>
                    <a:pt x="28" y="69"/>
                    <a:pt x="30" y="68"/>
                  </a:cubicBezTo>
                  <a:cubicBezTo>
                    <a:pt x="35" y="68"/>
                    <a:pt x="41" y="69"/>
                    <a:pt x="47" y="69"/>
                  </a:cubicBezTo>
                  <a:cubicBezTo>
                    <a:pt x="56" y="68"/>
                    <a:pt x="66" y="68"/>
                    <a:pt x="75" y="68"/>
                  </a:cubicBezTo>
                  <a:cubicBezTo>
                    <a:pt x="75" y="68"/>
                    <a:pt x="75" y="68"/>
                    <a:pt x="75" y="67"/>
                  </a:cubicBezTo>
                  <a:cubicBezTo>
                    <a:pt x="72" y="64"/>
                    <a:pt x="69" y="58"/>
                    <a:pt x="66" y="53"/>
                  </a:cubicBezTo>
                  <a:cubicBezTo>
                    <a:pt x="64" y="48"/>
                    <a:pt x="62" y="42"/>
                    <a:pt x="59" y="38"/>
                  </a:cubicBezTo>
                  <a:cubicBezTo>
                    <a:pt x="57" y="33"/>
                    <a:pt x="54" y="28"/>
                    <a:pt x="52" y="24"/>
                  </a:cubicBezTo>
                  <a:cubicBezTo>
                    <a:pt x="50" y="19"/>
                    <a:pt x="48" y="13"/>
                    <a:pt x="43" y="12"/>
                  </a:cubicBezTo>
                  <a:cubicBezTo>
                    <a:pt x="41" y="16"/>
                    <a:pt x="39" y="21"/>
                    <a:pt x="36" y="24"/>
                  </a:cubicBezTo>
                  <a:cubicBezTo>
                    <a:pt x="32" y="33"/>
                    <a:pt x="26" y="39"/>
                    <a:pt x="23" y="49"/>
                  </a:cubicBezTo>
                  <a:cubicBezTo>
                    <a:pt x="20" y="52"/>
                    <a:pt x="19" y="56"/>
                    <a:pt x="16" y="60"/>
                  </a:cubicBezTo>
                  <a:cubicBezTo>
                    <a:pt x="14" y="63"/>
                    <a:pt x="11" y="66"/>
                    <a:pt x="10" y="70"/>
                  </a:cubicBezTo>
                  <a:cubicBezTo>
                    <a:pt x="14" y="70"/>
                    <a:pt x="18" y="72"/>
                    <a:pt x="22"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89" name="Freeform 38"/>
            <p:cNvSpPr>
              <a:spLocks/>
            </p:cNvSpPr>
            <p:nvPr/>
          </p:nvSpPr>
          <p:spPr bwMode="auto">
            <a:xfrm>
              <a:off x="2389188" y="2762251"/>
              <a:ext cx="114300" cy="100013"/>
            </a:xfrm>
            <a:custGeom>
              <a:avLst/>
              <a:gdLst>
                <a:gd name="T0" fmla="*/ 7 w 16"/>
                <a:gd name="T1" fmla="*/ 1 h 14"/>
                <a:gd name="T2" fmla="*/ 1 w 16"/>
                <a:gd name="T3" fmla="*/ 6 h 14"/>
                <a:gd name="T4" fmla="*/ 7 w 16"/>
                <a:gd name="T5" fmla="*/ 1 h 14"/>
              </a:gdLst>
              <a:ahLst/>
              <a:cxnLst>
                <a:cxn ang="0">
                  <a:pos x="T0" y="T1"/>
                </a:cxn>
                <a:cxn ang="0">
                  <a:pos x="T2" y="T3"/>
                </a:cxn>
                <a:cxn ang="0">
                  <a:pos x="T4" y="T5"/>
                </a:cxn>
              </a:cxnLst>
              <a:rect l="0" t="0" r="r" b="b"/>
              <a:pathLst>
                <a:path w="16" h="14">
                  <a:moveTo>
                    <a:pt x="7" y="1"/>
                  </a:moveTo>
                  <a:cubicBezTo>
                    <a:pt x="16" y="7"/>
                    <a:pt x="1" y="14"/>
                    <a:pt x="1" y="6"/>
                  </a:cubicBezTo>
                  <a:cubicBezTo>
                    <a:pt x="0" y="2"/>
                    <a:pt x="3" y="0"/>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90" name="Freeform 39"/>
            <p:cNvSpPr>
              <a:spLocks/>
            </p:cNvSpPr>
            <p:nvPr/>
          </p:nvSpPr>
          <p:spPr bwMode="auto">
            <a:xfrm>
              <a:off x="2382838" y="2487613"/>
              <a:ext cx="69850" cy="247650"/>
            </a:xfrm>
            <a:custGeom>
              <a:avLst/>
              <a:gdLst>
                <a:gd name="T0" fmla="*/ 6 w 10"/>
                <a:gd name="T1" fmla="*/ 35 h 35"/>
                <a:gd name="T2" fmla="*/ 3 w 10"/>
                <a:gd name="T3" fmla="*/ 26 h 35"/>
                <a:gd name="T4" fmla="*/ 6 w 10"/>
                <a:gd name="T5" fmla="*/ 0 h 35"/>
                <a:gd name="T6" fmla="*/ 10 w 10"/>
                <a:gd name="T7" fmla="*/ 12 h 35"/>
                <a:gd name="T8" fmla="*/ 6 w 10"/>
                <a:gd name="T9" fmla="*/ 35 h 35"/>
              </a:gdLst>
              <a:ahLst/>
              <a:cxnLst>
                <a:cxn ang="0">
                  <a:pos x="T0" y="T1"/>
                </a:cxn>
                <a:cxn ang="0">
                  <a:pos x="T2" y="T3"/>
                </a:cxn>
                <a:cxn ang="0">
                  <a:pos x="T4" y="T5"/>
                </a:cxn>
                <a:cxn ang="0">
                  <a:pos x="T6" y="T7"/>
                </a:cxn>
                <a:cxn ang="0">
                  <a:pos x="T8" y="T9"/>
                </a:cxn>
              </a:cxnLst>
              <a:rect l="0" t="0" r="r" b="b"/>
              <a:pathLst>
                <a:path w="10" h="35">
                  <a:moveTo>
                    <a:pt x="6" y="35"/>
                  </a:moveTo>
                  <a:cubicBezTo>
                    <a:pt x="4" y="35"/>
                    <a:pt x="3" y="30"/>
                    <a:pt x="3" y="26"/>
                  </a:cubicBezTo>
                  <a:cubicBezTo>
                    <a:pt x="2" y="21"/>
                    <a:pt x="0" y="1"/>
                    <a:pt x="6" y="0"/>
                  </a:cubicBezTo>
                  <a:cubicBezTo>
                    <a:pt x="10" y="0"/>
                    <a:pt x="10" y="9"/>
                    <a:pt x="10" y="12"/>
                  </a:cubicBezTo>
                  <a:cubicBezTo>
                    <a:pt x="10" y="20"/>
                    <a:pt x="8" y="30"/>
                    <a:pt x="6"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3" name="Rectangle 12"/>
          <p:cNvSpPr/>
          <p:nvPr/>
        </p:nvSpPr>
        <p:spPr>
          <a:xfrm>
            <a:off x="7813259" y="6443378"/>
            <a:ext cx="2088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Plazo</a:t>
            </a:r>
            <a:endParaRPr lang="es-CL" sz="1000" b="1" dirty="0"/>
          </a:p>
        </p:txBody>
      </p:sp>
      <p:sp>
        <p:nvSpPr>
          <p:cNvPr id="186" name="Rectangle 185"/>
          <p:cNvSpPr/>
          <p:nvPr/>
        </p:nvSpPr>
        <p:spPr>
          <a:xfrm>
            <a:off x="7812000" y="6784062"/>
            <a:ext cx="2089259"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92" name="Group 191"/>
          <p:cNvGrpSpPr/>
          <p:nvPr>
            <p:custDataLst>
              <p:tags r:id="rId5"/>
            </p:custDataLst>
          </p:nvPr>
        </p:nvGrpSpPr>
        <p:grpSpPr>
          <a:xfrm>
            <a:off x="7869917" y="6497378"/>
            <a:ext cx="256421" cy="252000"/>
            <a:chOff x="141288" y="1501775"/>
            <a:chExt cx="358775" cy="482601"/>
          </a:xfrm>
          <a:solidFill>
            <a:srgbClr val="FFFF00"/>
          </a:solidFill>
        </p:grpSpPr>
        <p:sp>
          <p:nvSpPr>
            <p:cNvPr id="193" name="Freeform 94"/>
            <p:cNvSpPr>
              <a:spLocks/>
            </p:cNvSpPr>
            <p:nvPr/>
          </p:nvSpPr>
          <p:spPr bwMode="auto">
            <a:xfrm>
              <a:off x="141288" y="1538288"/>
              <a:ext cx="358775" cy="446088"/>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4" name="Freeform 95"/>
            <p:cNvSpPr>
              <a:spLocks noEditPoints="1"/>
            </p:cNvSpPr>
            <p:nvPr/>
          </p:nvSpPr>
          <p:spPr bwMode="auto">
            <a:xfrm>
              <a:off x="169863" y="1501775"/>
              <a:ext cx="300038" cy="123825"/>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5" name="Freeform 96"/>
            <p:cNvSpPr>
              <a:spLocks noEditPoints="1"/>
            </p:cNvSpPr>
            <p:nvPr/>
          </p:nvSpPr>
          <p:spPr bwMode="auto">
            <a:xfrm>
              <a:off x="234950" y="1660525"/>
              <a:ext cx="158750" cy="223838"/>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aphicFrame>
        <p:nvGraphicFramePr>
          <p:cNvPr id="19" name="Table 18"/>
          <p:cNvGraphicFramePr>
            <a:graphicFrameLocks noGrp="1"/>
          </p:cNvGraphicFramePr>
          <p:nvPr>
            <p:extLst/>
          </p:nvPr>
        </p:nvGraphicFramePr>
        <p:xfrm>
          <a:off x="205200" y="3748435"/>
          <a:ext cx="7020000" cy="2661277"/>
        </p:xfrm>
        <a:graphic>
          <a:graphicData uri="http://schemas.openxmlformats.org/drawingml/2006/table">
            <a:tbl>
              <a:tblPr firstRow="1" bandRow="1">
                <a:tableStyleId>{2D5ABB26-0587-4C30-8999-92F81FD0307C}</a:tableStyleId>
              </a:tblPr>
              <a:tblGrid>
                <a:gridCol w="7020000">
                  <a:extLst>
                    <a:ext uri="{9D8B030D-6E8A-4147-A177-3AD203B41FA5}">
                      <a16:colId xmlns="" xmlns:a16="http://schemas.microsoft.com/office/drawing/2014/main" val="20000"/>
                    </a:ext>
                  </a:extLst>
                </a:gridCol>
              </a:tblGrid>
              <a:tr h="570607">
                <a:tc>
                  <a:txBody>
                    <a:bodyPr/>
                    <a:lstStyle/>
                    <a:p>
                      <a:pPr marL="0" marR="0" lvl="0" indent="0" algn="l" defTabSz="913399" rtl="0" eaLnBrk="1" fontAlgn="auto" latinLnBrk="0" hangingPunct="1">
                        <a:lnSpc>
                          <a:spcPct val="100000"/>
                        </a:lnSpc>
                        <a:spcBef>
                          <a:spcPts val="0"/>
                        </a:spcBef>
                        <a:spcAft>
                          <a:spcPts val="0"/>
                        </a:spcAft>
                        <a:buClrTx/>
                        <a:buSzTx/>
                        <a:buFont typeface="+mj-lt"/>
                        <a:buAutoNum type="arabicPeriod"/>
                        <a:tabLst/>
                        <a:defRPr/>
                      </a:pPr>
                      <a:r>
                        <a:rPr lang="es-ES" sz="900" kern="1200" baseline="0" noProof="0" dirty="0" smtClean="0">
                          <a:solidFill>
                            <a:srgbClr val="002776"/>
                          </a:solidFill>
                          <a:latin typeface="+mn-lt"/>
                          <a:ea typeface="+mn-ea"/>
                          <a:cs typeface="+mn-cs"/>
                        </a:rPr>
                        <a:t>  Desarrollar un marco legal o norma técnica que defina el rol y principales funciones del los </a:t>
                      </a:r>
                      <a:r>
                        <a:rPr lang="es-ES" sz="900" kern="1200" baseline="0" noProof="0" dirty="0" err="1" smtClean="0">
                          <a:solidFill>
                            <a:srgbClr val="002776"/>
                          </a:solidFill>
                          <a:latin typeface="+mn-lt"/>
                          <a:ea typeface="+mn-ea"/>
                          <a:cs typeface="+mn-cs"/>
                        </a:rPr>
                        <a:t>OPCs</a:t>
                      </a:r>
                      <a:r>
                        <a:rPr lang="es-ES" sz="900" kern="1200" baseline="0" noProof="0" dirty="0" smtClean="0">
                          <a:solidFill>
                            <a:srgbClr val="002776"/>
                          </a:solidFill>
                          <a:latin typeface="+mn-lt"/>
                          <a:ea typeface="+mn-ea"/>
                          <a:cs typeface="+mn-cs"/>
                        </a:rPr>
                        <a:t> (Organizadores Profesionales de Congresos) y </a:t>
                      </a:r>
                      <a:r>
                        <a:rPr lang="es-ES" sz="900" kern="1200" baseline="0" noProof="0" dirty="0" err="1" smtClean="0">
                          <a:solidFill>
                            <a:srgbClr val="002776"/>
                          </a:solidFill>
                          <a:latin typeface="+mn-lt"/>
                          <a:ea typeface="+mn-ea"/>
                          <a:cs typeface="+mn-cs"/>
                        </a:rPr>
                        <a:t>DMCs</a:t>
                      </a:r>
                      <a:r>
                        <a:rPr lang="es-ES" sz="900" kern="1200" baseline="0" noProof="0" dirty="0" smtClean="0">
                          <a:solidFill>
                            <a:srgbClr val="002776"/>
                          </a:solidFill>
                          <a:latin typeface="+mn-lt"/>
                          <a:ea typeface="+mn-ea"/>
                          <a:cs typeface="+mn-cs"/>
                        </a:rPr>
                        <a:t> (</a:t>
                      </a:r>
                      <a:r>
                        <a:rPr lang="es-ES" sz="900" i="1" kern="1200" baseline="0" noProof="0" dirty="0" err="1" smtClean="0">
                          <a:solidFill>
                            <a:srgbClr val="002776"/>
                          </a:solidFill>
                          <a:latin typeface="+mn-lt"/>
                          <a:ea typeface="+mn-ea"/>
                          <a:cs typeface="+mn-cs"/>
                        </a:rPr>
                        <a:t>Destination</a:t>
                      </a:r>
                      <a:r>
                        <a:rPr lang="es-ES" sz="900" i="1" kern="1200" baseline="0" noProof="0" dirty="0" smtClean="0">
                          <a:solidFill>
                            <a:srgbClr val="002776"/>
                          </a:solidFill>
                          <a:latin typeface="+mn-lt"/>
                          <a:ea typeface="+mn-ea"/>
                          <a:cs typeface="+mn-cs"/>
                        </a:rPr>
                        <a:t> Management </a:t>
                      </a:r>
                      <a:r>
                        <a:rPr lang="es-ES" sz="900" i="1" kern="1200" baseline="0" noProof="0" dirty="0" err="1" smtClean="0">
                          <a:solidFill>
                            <a:srgbClr val="002776"/>
                          </a:solidFill>
                          <a:latin typeface="+mn-lt"/>
                          <a:ea typeface="+mn-ea"/>
                          <a:cs typeface="+mn-cs"/>
                        </a:rPr>
                        <a:t>Companies</a:t>
                      </a:r>
                      <a:r>
                        <a:rPr lang="es-ES" sz="900" i="1" kern="1200" baseline="0" noProof="0" dirty="0" smtClean="0">
                          <a:solidFill>
                            <a:srgbClr val="002776"/>
                          </a:solidFill>
                          <a:latin typeface="+mn-lt"/>
                          <a:ea typeface="+mn-ea"/>
                          <a:cs typeface="+mn-cs"/>
                        </a:rPr>
                        <a:t>)</a:t>
                      </a:r>
                      <a:r>
                        <a:rPr lang="es-ES" sz="900" i="0" kern="1200" baseline="0" noProof="0" dirty="0" smtClean="0">
                          <a:solidFill>
                            <a:srgbClr val="002776"/>
                          </a:solidFill>
                          <a:latin typeface="+mn-lt"/>
                          <a:ea typeface="+mn-ea"/>
                          <a:cs typeface="+mn-cs"/>
                        </a:rPr>
                        <a:t>, así como la necesidad de estar certificado por entes internacionales para poder desarrollar esta actividad en Quito. </a:t>
                      </a:r>
                    </a:p>
                  </a:txBody>
                  <a:tcPr>
                    <a:lnR w="12700" cap="flat" cmpd="sng" algn="ctr">
                      <a:solidFill>
                        <a:schemeClr val="bg1">
                          <a:lumMod val="95000"/>
                        </a:schemeClr>
                      </a:solidFill>
                      <a:prstDash val="solid"/>
                      <a:round/>
                      <a:headEnd type="none" w="med" len="med"/>
                      <a:tailEnd type="none" w="med" len="med"/>
                    </a:lnR>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0"/>
                  </a:ext>
                </a:extLst>
              </a:tr>
              <a:tr h="529250">
                <a:tc>
                  <a:txBody>
                    <a:bodyPr/>
                    <a:lstStyle/>
                    <a:p>
                      <a:pPr marL="0" marR="0" lvl="0" indent="0" algn="l" defTabSz="913399" rtl="0" eaLnBrk="1" fontAlgn="auto" latinLnBrk="0" hangingPunct="1">
                        <a:lnSpc>
                          <a:spcPct val="100000"/>
                        </a:lnSpc>
                        <a:spcBef>
                          <a:spcPts val="0"/>
                        </a:spcBef>
                        <a:spcAft>
                          <a:spcPts val="0"/>
                        </a:spcAft>
                        <a:buClrTx/>
                        <a:buSzTx/>
                        <a:buFont typeface="+mj-lt"/>
                        <a:buAutoNum type="arabicPeriod" startAt="2"/>
                        <a:tabLst/>
                        <a:defRPr/>
                      </a:pPr>
                      <a:r>
                        <a:rPr lang="es-ES" sz="900" kern="1200" baseline="0" noProof="0" dirty="0" smtClean="0">
                          <a:solidFill>
                            <a:srgbClr val="002776"/>
                          </a:solidFill>
                          <a:latin typeface="+mn-lt"/>
                          <a:ea typeface="+mn-ea"/>
                          <a:cs typeface="+mn-cs"/>
                        </a:rPr>
                        <a:t>Firmar un acuerdo de colaboración entre </a:t>
                      </a:r>
                      <a:r>
                        <a:rPr lang="es-ES" sz="900" kern="1200" baseline="0" noProof="0" dirty="0" err="1" smtClean="0">
                          <a:solidFill>
                            <a:srgbClr val="002776"/>
                          </a:solidFill>
                          <a:latin typeface="+mn-lt"/>
                          <a:ea typeface="+mn-ea"/>
                          <a:cs typeface="+mn-cs"/>
                        </a:rPr>
                        <a:t>Qualitur</a:t>
                      </a:r>
                      <a:r>
                        <a:rPr lang="es-ES" sz="900" kern="1200" baseline="0" noProof="0" dirty="0" smtClean="0">
                          <a:solidFill>
                            <a:srgbClr val="002776"/>
                          </a:solidFill>
                          <a:latin typeface="+mn-lt"/>
                          <a:ea typeface="+mn-ea"/>
                          <a:cs typeface="+mn-cs"/>
                        </a:rPr>
                        <a:t>, </a:t>
                      </a:r>
                      <a:r>
                        <a:rPr lang="es-ES" sz="900" kern="1200" baseline="0" noProof="0" dirty="0" err="1" smtClean="0">
                          <a:solidFill>
                            <a:srgbClr val="002776"/>
                          </a:solidFill>
                          <a:latin typeface="+mn-lt"/>
                          <a:ea typeface="+mn-ea"/>
                          <a:cs typeface="+mn-cs"/>
                        </a:rPr>
                        <a:t>Capacitur</a:t>
                      </a:r>
                      <a:r>
                        <a:rPr lang="es-ES" sz="900" kern="1200" baseline="0" noProof="0" dirty="0" smtClean="0">
                          <a:solidFill>
                            <a:srgbClr val="002776"/>
                          </a:solidFill>
                          <a:latin typeface="+mn-lt"/>
                          <a:ea typeface="+mn-ea"/>
                          <a:cs typeface="+mn-cs"/>
                        </a:rPr>
                        <a:t> y </a:t>
                      </a:r>
                      <a:r>
                        <a:rPr lang="es-ES" sz="900" kern="1200" baseline="0" noProof="0" dirty="0" err="1" smtClean="0">
                          <a:solidFill>
                            <a:srgbClr val="002776"/>
                          </a:solidFill>
                          <a:latin typeface="+mn-lt"/>
                          <a:ea typeface="+mn-ea"/>
                          <a:cs typeface="+mn-cs"/>
                        </a:rPr>
                        <a:t>OPCs</a:t>
                      </a:r>
                      <a:r>
                        <a:rPr lang="es-ES" sz="900" kern="1200" baseline="0" noProof="0" dirty="0" smtClean="0">
                          <a:solidFill>
                            <a:srgbClr val="002776"/>
                          </a:solidFill>
                          <a:latin typeface="+mn-lt"/>
                          <a:ea typeface="+mn-ea"/>
                          <a:cs typeface="+mn-cs"/>
                        </a:rPr>
                        <a:t> y </a:t>
                      </a:r>
                      <a:r>
                        <a:rPr lang="es-ES" sz="900" kern="1200" baseline="0" noProof="0" dirty="0" err="1" smtClean="0">
                          <a:solidFill>
                            <a:srgbClr val="002776"/>
                          </a:solidFill>
                          <a:latin typeface="+mn-lt"/>
                          <a:ea typeface="+mn-ea"/>
                          <a:cs typeface="+mn-cs"/>
                        </a:rPr>
                        <a:t>DMCs</a:t>
                      </a:r>
                      <a:r>
                        <a:rPr lang="es-ES" sz="900" kern="1200" baseline="0" noProof="0" dirty="0" smtClean="0">
                          <a:solidFill>
                            <a:srgbClr val="002776"/>
                          </a:solidFill>
                          <a:latin typeface="+mn-lt"/>
                          <a:ea typeface="+mn-ea"/>
                          <a:cs typeface="+mn-cs"/>
                        </a:rPr>
                        <a:t> que quieran colaborar en el desarrollo del Programa de capacitación. Se contará con la colaboración durante el programa de capacitación de empresas especializadas en la preparación de profesionales para estos roles.</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334846">
                <a:tc>
                  <a:txBody>
                    <a:bodyPr/>
                    <a:lstStyle/>
                    <a:p>
                      <a:pPr marL="0" marR="0" lvl="0" indent="0" algn="l" defTabSz="913399" rtl="0" eaLnBrk="1" fontAlgn="auto" latinLnBrk="0" hangingPunct="1">
                        <a:lnSpc>
                          <a:spcPct val="100000"/>
                        </a:lnSpc>
                        <a:spcBef>
                          <a:spcPts val="0"/>
                        </a:spcBef>
                        <a:spcAft>
                          <a:spcPts val="0"/>
                        </a:spcAft>
                        <a:buClrTx/>
                        <a:buSzTx/>
                        <a:buFont typeface="+mj-lt"/>
                        <a:buAutoNum type="arabicPeriod" startAt="3"/>
                        <a:tabLst/>
                        <a:defRPr/>
                      </a:pPr>
                      <a:r>
                        <a:rPr lang="es-ES_tradnl" sz="900" i="0" kern="1200" baseline="0" noProof="0" dirty="0" smtClean="0">
                          <a:solidFill>
                            <a:srgbClr val="002776"/>
                          </a:solidFill>
                          <a:latin typeface="+mn-lt"/>
                          <a:ea typeface="+mn-ea"/>
                          <a:cs typeface="+mn-cs"/>
                        </a:rPr>
                        <a:t> Posibilidad de activar a QT como entidad reguladora y certificadora de </a:t>
                      </a:r>
                      <a:r>
                        <a:rPr lang="es-ES_tradnl" sz="900" i="0" kern="1200" baseline="0" noProof="0" dirty="0" err="1" smtClean="0">
                          <a:solidFill>
                            <a:srgbClr val="002776"/>
                          </a:solidFill>
                          <a:latin typeface="+mn-lt"/>
                          <a:ea typeface="+mn-ea"/>
                          <a:cs typeface="+mn-cs"/>
                        </a:rPr>
                        <a:t>OPCs</a:t>
                      </a:r>
                      <a:r>
                        <a:rPr lang="es-ES_tradnl" sz="900" i="0" kern="1200" baseline="0" noProof="0" dirty="0" smtClean="0">
                          <a:solidFill>
                            <a:srgbClr val="002776"/>
                          </a:solidFill>
                          <a:latin typeface="+mn-lt"/>
                          <a:ea typeface="+mn-ea"/>
                          <a:cs typeface="+mn-cs"/>
                        </a:rPr>
                        <a:t> y </a:t>
                      </a:r>
                      <a:r>
                        <a:rPr lang="es-ES_tradnl" sz="900" i="0" kern="1200" baseline="0" noProof="0" dirty="0" err="1" smtClean="0">
                          <a:solidFill>
                            <a:srgbClr val="002776"/>
                          </a:solidFill>
                          <a:latin typeface="+mn-lt"/>
                          <a:ea typeface="+mn-ea"/>
                          <a:cs typeface="+mn-cs"/>
                        </a:rPr>
                        <a:t>DMCs</a:t>
                      </a:r>
                      <a:r>
                        <a:rPr lang="es-ES_tradnl" sz="900" i="0" kern="1200" baseline="0" noProof="0" dirty="0" smtClean="0">
                          <a:solidFill>
                            <a:srgbClr val="002776"/>
                          </a:solidFill>
                          <a:latin typeface="+mn-lt"/>
                          <a:ea typeface="+mn-ea"/>
                          <a:cs typeface="+mn-cs"/>
                        </a:rPr>
                        <a:t> mediante la que se certificará la calidad y legalidad de los servicios. Asimismo, esta certificación podrá ser una fuente de ingresos para QT, a pesar de que pueda ser subvencionable, entre otras opciones a valorar.</a:t>
                      </a:r>
                      <a:endParaRPr lang="es-ES" sz="900" i="0" kern="1200" baseline="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319729863"/>
                  </a:ext>
                </a:extLst>
              </a:tr>
              <a:tr h="529250">
                <a:tc>
                  <a:txBody>
                    <a:bodyPr/>
                    <a:lstStyle/>
                    <a:p>
                      <a:pPr marL="0" marR="0" lvl="0" indent="0" algn="l" defTabSz="913399" rtl="0" eaLnBrk="1" fontAlgn="auto" latinLnBrk="0" hangingPunct="1">
                        <a:lnSpc>
                          <a:spcPct val="100000"/>
                        </a:lnSpc>
                        <a:spcBef>
                          <a:spcPts val="0"/>
                        </a:spcBef>
                        <a:spcAft>
                          <a:spcPts val="0"/>
                        </a:spcAft>
                        <a:buClrTx/>
                        <a:buSzTx/>
                        <a:buFont typeface="+mj-lt"/>
                        <a:buAutoNum type="arabicPeriod" startAt="4"/>
                        <a:tabLst/>
                        <a:defRPr/>
                      </a:pPr>
                      <a:r>
                        <a:rPr lang="es-ES" sz="900" kern="1200" baseline="0" noProof="0" dirty="0" smtClean="0">
                          <a:solidFill>
                            <a:srgbClr val="002776"/>
                          </a:solidFill>
                          <a:latin typeface="+mn-lt"/>
                          <a:ea typeface="+mn-ea"/>
                          <a:cs typeface="+mn-cs"/>
                        </a:rPr>
                        <a:t>Crear un programa de capacitación básico que permita empezar a generar profesionales: </a:t>
                      </a:r>
                      <a:r>
                        <a:rPr lang="es-ES" sz="900" kern="1200" baseline="0" noProof="0" dirty="0" err="1" smtClean="0">
                          <a:solidFill>
                            <a:srgbClr val="002776"/>
                          </a:solidFill>
                          <a:latin typeface="+mn-lt"/>
                          <a:ea typeface="+mn-ea"/>
                          <a:cs typeface="+mn-cs"/>
                        </a:rPr>
                        <a:t>OPCs</a:t>
                      </a:r>
                      <a:r>
                        <a:rPr lang="es-ES" sz="900" kern="1200" baseline="0" noProof="0" dirty="0" smtClean="0">
                          <a:solidFill>
                            <a:srgbClr val="002776"/>
                          </a:solidFill>
                          <a:latin typeface="+mn-lt"/>
                          <a:ea typeface="+mn-ea"/>
                          <a:cs typeface="+mn-cs"/>
                        </a:rPr>
                        <a:t> y </a:t>
                      </a:r>
                      <a:r>
                        <a:rPr lang="es-ES" sz="900" kern="1200" baseline="0" noProof="0" dirty="0" err="1" smtClean="0">
                          <a:solidFill>
                            <a:srgbClr val="002776"/>
                          </a:solidFill>
                          <a:latin typeface="+mn-lt"/>
                          <a:ea typeface="+mn-ea"/>
                          <a:cs typeface="+mn-cs"/>
                        </a:rPr>
                        <a:t>DMCs</a:t>
                      </a:r>
                      <a:r>
                        <a:rPr lang="es-ES" sz="900" kern="1200" baseline="0" noProof="0" dirty="0" smtClean="0">
                          <a:solidFill>
                            <a:srgbClr val="002776"/>
                          </a:solidFill>
                          <a:latin typeface="+mn-lt"/>
                          <a:ea typeface="+mn-ea"/>
                          <a:cs typeface="+mn-cs"/>
                        </a:rPr>
                        <a:t> con capacidad de desarrollo como profesionales de la industria de reuniones. Este curso será exigido para aquellos interesados en seguir formándose en estadio más avanzado, como certificaciones internacionales.</a:t>
                      </a:r>
                      <a:endParaRPr lang="es-ES" sz="900" i="0" kern="1200" baseline="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3587433527"/>
                  </a:ext>
                </a:extLst>
              </a:tr>
              <a:tr h="529250">
                <a:tc>
                  <a:txBody>
                    <a:bodyPr/>
                    <a:lstStyle/>
                    <a:p>
                      <a:pPr marL="0" marR="0" lvl="0" indent="0" algn="l" defTabSz="913399" rtl="0" eaLnBrk="1" fontAlgn="auto" latinLnBrk="0" hangingPunct="1">
                        <a:lnSpc>
                          <a:spcPct val="100000"/>
                        </a:lnSpc>
                        <a:spcBef>
                          <a:spcPts val="0"/>
                        </a:spcBef>
                        <a:spcAft>
                          <a:spcPts val="0"/>
                        </a:spcAft>
                        <a:buClrTx/>
                        <a:buSzTx/>
                        <a:buFont typeface="+mj-lt"/>
                        <a:buAutoNum type="arabicPeriod" startAt="5"/>
                        <a:tabLst/>
                        <a:defRPr/>
                      </a:pPr>
                      <a:r>
                        <a:rPr lang="es-ES_tradnl" sz="900" i="0" kern="1200" baseline="0" noProof="0" dirty="0" smtClean="0">
                          <a:solidFill>
                            <a:srgbClr val="002776"/>
                          </a:solidFill>
                          <a:latin typeface="+mn-lt"/>
                          <a:ea typeface="+mn-ea"/>
                          <a:cs typeface="+mn-cs"/>
                        </a:rPr>
                        <a:t>Activar un programa de soporte y acompañamiento a las personas/compañías que decidan especializarse y constituirse como </a:t>
                      </a:r>
                      <a:r>
                        <a:rPr lang="es-ES_tradnl" sz="900" i="0" kern="1200" baseline="0" noProof="0" dirty="0" err="1" smtClean="0">
                          <a:solidFill>
                            <a:srgbClr val="002776"/>
                          </a:solidFill>
                          <a:latin typeface="+mn-lt"/>
                          <a:ea typeface="+mn-ea"/>
                          <a:cs typeface="+mn-cs"/>
                        </a:rPr>
                        <a:t>OPCs</a:t>
                      </a:r>
                      <a:r>
                        <a:rPr lang="es-ES_tradnl" sz="900" i="0" kern="1200" baseline="0" noProof="0" dirty="0" smtClean="0">
                          <a:solidFill>
                            <a:srgbClr val="002776"/>
                          </a:solidFill>
                          <a:latin typeface="+mn-lt"/>
                          <a:ea typeface="+mn-ea"/>
                          <a:cs typeface="+mn-cs"/>
                        </a:rPr>
                        <a:t> y </a:t>
                      </a:r>
                      <a:r>
                        <a:rPr lang="es-ES_tradnl" sz="900" i="0" kern="1200" baseline="0" noProof="0" dirty="0" err="1" smtClean="0">
                          <a:solidFill>
                            <a:srgbClr val="002776"/>
                          </a:solidFill>
                          <a:latin typeface="+mn-lt"/>
                          <a:ea typeface="+mn-ea"/>
                          <a:cs typeface="+mn-cs"/>
                        </a:rPr>
                        <a:t>DMCs</a:t>
                      </a:r>
                      <a:r>
                        <a:rPr lang="es-ES_tradnl" sz="900" i="0" kern="1200" baseline="0" noProof="0" dirty="0" smtClean="0">
                          <a:solidFill>
                            <a:srgbClr val="002776"/>
                          </a:solidFill>
                          <a:latin typeface="+mn-lt"/>
                          <a:ea typeface="+mn-ea"/>
                          <a:cs typeface="+mn-cs"/>
                        </a:rPr>
                        <a:t> tanto en términos de facilitación de tramites burocráticos, como una ventaja fiscal durante un periodo concreto.</a:t>
                      </a:r>
                      <a:endParaRPr lang="es-ES" sz="900" i="0" kern="1200" baseline="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4000710810"/>
                  </a:ext>
                </a:extLst>
              </a:tr>
            </a:tbl>
          </a:graphicData>
        </a:graphic>
      </p:graphicFrame>
      <p:grpSp>
        <p:nvGrpSpPr>
          <p:cNvPr id="251" name="Group 250"/>
          <p:cNvGrpSpPr/>
          <p:nvPr/>
        </p:nvGrpSpPr>
        <p:grpSpPr>
          <a:xfrm>
            <a:off x="5765554" y="6820688"/>
            <a:ext cx="468000" cy="430836"/>
            <a:chOff x="5765554" y="6803310"/>
            <a:chExt cx="468000" cy="430836"/>
          </a:xfrm>
        </p:grpSpPr>
        <p:sp>
          <p:nvSpPr>
            <p:cNvPr id="237" name="Rectangle 236"/>
            <p:cNvSpPr/>
            <p:nvPr>
              <p:custDataLst>
                <p:tags r:id="rId28"/>
              </p:custDataLst>
            </p:nvPr>
          </p:nvSpPr>
          <p:spPr>
            <a:xfrm>
              <a:off x="576555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240" name="TextBox 239"/>
            <p:cNvSpPr txBox="1"/>
            <p:nvPr>
              <p:custDataLst>
                <p:tags r:id="rId29"/>
              </p:custDataLst>
            </p:nvPr>
          </p:nvSpPr>
          <p:spPr>
            <a:xfrm>
              <a:off x="5765554" y="6803310"/>
              <a:ext cx="468000" cy="215444"/>
            </a:xfrm>
            <a:prstGeom prst="rect">
              <a:avLst/>
            </a:prstGeom>
            <a:noFill/>
          </p:spPr>
          <p:txBody>
            <a:bodyPr wrap="square" rtlCol="0">
              <a:spAutoFit/>
            </a:bodyPr>
            <a:lstStyle/>
            <a:p>
              <a:pPr algn="ctr" defTabSz="1005600"/>
              <a:r>
                <a:rPr lang="es-CL" sz="800" dirty="0" smtClean="0">
                  <a:solidFill>
                    <a:srgbClr val="002776"/>
                  </a:solidFill>
                </a:rPr>
                <a:t>Alta</a:t>
              </a:r>
              <a:endParaRPr lang="es-CL" sz="800" dirty="0">
                <a:solidFill>
                  <a:srgbClr val="002776"/>
                </a:solidFill>
              </a:endParaRPr>
            </a:p>
          </p:txBody>
        </p:sp>
      </p:grpSp>
      <p:grpSp>
        <p:nvGrpSpPr>
          <p:cNvPr id="31" name="Group 30"/>
          <p:cNvGrpSpPr/>
          <p:nvPr/>
        </p:nvGrpSpPr>
        <p:grpSpPr>
          <a:xfrm>
            <a:off x="6477894" y="6820688"/>
            <a:ext cx="468000" cy="430836"/>
            <a:chOff x="6377646" y="6803310"/>
            <a:chExt cx="468000" cy="430836"/>
          </a:xfrm>
        </p:grpSpPr>
        <p:sp>
          <p:nvSpPr>
            <p:cNvPr id="238" name="Rectangle 237"/>
            <p:cNvSpPr/>
            <p:nvPr>
              <p:custDataLst>
                <p:tags r:id="rId26"/>
              </p:custDataLst>
            </p:nvPr>
          </p:nvSpPr>
          <p:spPr>
            <a:xfrm>
              <a:off x="637764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1" name="TextBox 240"/>
            <p:cNvSpPr txBox="1"/>
            <p:nvPr>
              <p:custDataLst>
                <p:tags r:id="rId27"/>
              </p:custDataLst>
            </p:nvPr>
          </p:nvSpPr>
          <p:spPr>
            <a:xfrm>
              <a:off x="6377646" y="6803310"/>
              <a:ext cx="468000" cy="215444"/>
            </a:xfrm>
            <a:prstGeom prst="rect">
              <a:avLst/>
            </a:prstGeom>
            <a:noFill/>
          </p:spPr>
          <p:txBody>
            <a:bodyPr wrap="square" rtlCol="0">
              <a:spAutoFit/>
            </a:bodyPr>
            <a:lstStyle/>
            <a:p>
              <a:pPr algn="ctr" defTabSz="1005600"/>
              <a:r>
                <a:rPr lang="es-CL" sz="800" dirty="0" smtClean="0">
                  <a:solidFill>
                    <a:srgbClr val="002776"/>
                  </a:solidFill>
                </a:rPr>
                <a:t>Media</a:t>
              </a:r>
              <a:endParaRPr lang="es-CL" sz="800" dirty="0">
                <a:solidFill>
                  <a:srgbClr val="002776"/>
                </a:solidFill>
              </a:endParaRPr>
            </a:p>
          </p:txBody>
        </p:sp>
      </p:grpSp>
      <p:grpSp>
        <p:nvGrpSpPr>
          <p:cNvPr id="30" name="Group 29"/>
          <p:cNvGrpSpPr/>
          <p:nvPr/>
        </p:nvGrpSpPr>
        <p:grpSpPr>
          <a:xfrm>
            <a:off x="7190234" y="6820688"/>
            <a:ext cx="468000" cy="430836"/>
            <a:chOff x="6989738" y="6803310"/>
            <a:chExt cx="468000" cy="430836"/>
          </a:xfrm>
        </p:grpSpPr>
        <p:sp>
          <p:nvSpPr>
            <p:cNvPr id="239" name="Rectangle 238"/>
            <p:cNvSpPr/>
            <p:nvPr>
              <p:custDataLst>
                <p:tags r:id="rId24"/>
              </p:custDataLst>
            </p:nvPr>
          </p:nvSpPr>
          <p:spPr>
            <a:xfrm>
              <a:off x="698973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2" name="TextBox 241"/>
            <p:cNvSpPr txBox="1"/>
            <p:nvPr>
              <p:custDataLst>
                <p:tags r:id="rId25"/>
              </p:custDataLst>
            </p:nvPr>
          </p:nvSpPr>
          <p:spPr>
            <a:xfrm>
              <a:off x="6989738" y="6803310"/>
              <a:ext cx="468000" cy="215444"/>
            </a:xfrm>
            <a:prstGeom prst="rect">
              <a:avLst/>
            </a:prstGeom>
            <a:noFill/>
          </p:spPr>
          <p:txBody>
            <a:bodyPr wrap="square" rtlCol="0">
              <a:spAutoFit/>
            </a:bodyPr>
            <a:lstStyle/>
            <a:p>
              <a:pPr algn="ctr" defTabSz="1005600"/>
              <a:r>
                <a:rPr lang="es-CL" sz="800" dirty="0" smtClean="0">
                  <a:solidFill>
                    <a:srgbClr val="002776"/>
                  </a:solidFill>
                </a:rPr>
                <a:t>Baja</a:t>
              </a:r>
              <a:endParaRPr lang="es-CL" sz="800" dirty="0">
                <a:solidFill>
                  <a:srgbClr val="002776"/>
                </a:solidFill>
              </a:endParaRPr>
            </a:p>
          </p:txBody>
        </p:sp>
      </p:grpSp>
      <p:grpSp>
        <p:nvGrpSpPr>
          <p:cNvPr id="253" name="Group 252"/>
          <p:cNvGrpSpPr/>
          <p:nvPr/>
        </p:nvGrpSpPr>
        <p:grpSpPr>
          <a:xfrm>
            <a:off x="7910314" y="6820688"/>
            <a:ext cx="468000" cy="430836"/>
            <a:chOff x="7925794" y="6803310"/>
            <a:chExt cx="468000" cy="430836"/>
          </a:xfrm>
        </p:grpSpPr>
        <p:sp>
          <p:nvSpPr>
            <p:cNvPr id="244" name="Rectangle 243"/>
            <p:cNvSpPr/>
            <p:nvPr>
              <p:custDataLst>
                <p:tags r:id="rId22"/>
              </p:custDataLst>
            </p:nvPr>
          </p:nvSpPr>
          <p:spPr>
            <a:xfrm>
              <a:off x="792579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7" name="TextBox 246"/>
            <p:cNvSpPr txBox="1"/>
            <p:nvPr>
              <p:custDataLst>
                <p:tags r:id="rId23"/>
              </p:custDataLst>
            </p:nvPr>
          </p:nvSpPr>
          <p:spPr>
            <a:xfrm>
              <a:off x="7925794" y="6803310"/>
              <a:ext cx="468000" cy="215444"/>
            </a:xfrm>
            <a:prstGeom prst="rect">
              <a:avLst/>
            </a:prstGeom>
            <a:noFill/>
          </p:spPr>
          <p:txBody>
            <a:bodyPr wrap="square" rtlCol="0">
              <a:spAutoFit/>
            </a:bodyPr>
            <a:lstStyle/>
            <a:p>
              <a:pPr algn="ctr" defTabSz="1005600"/>
              <a:r>
                <a:rPr lang="es-CL" sz="800" dirty="0" smtClean="0">
                  <a:solidFill>
                    <a:srgbClr val="002776"/>
                  </a:solidFill>
                </a:rPr>
                <a:t>Corto</a:t>
              </a:r>
              <a:endParaRPr lang="es-CL" sz="800" dirty="0">
                <a:solidFill>
                  <a:srgbClr val="002776"/>
                </a:solidFill>
              </a:endParaRPr>
            </a:p>
          </p:txBody>
        </p:sp>
      </p:grpSp>
      <p:grpSp>
        <p:nvGrpSpPr>
          <p:cNvPr id="254" name="Group 253"/>
          <p:cNvGrpSpPr/>
          <p:nvPr/>
        </p:nvGrpSpPr>
        <p:grpSpPr>
          <a:xfrm>
            <a:off x="8576394" y="6820688"/>
            <a:ext cx="576000" cy="430836"/>
            <a:chOff x="8486378" y="6803310"/>
            <a:chExt cx="576000" cy="430836"/>
          </a:xfrm>
        </p:grpSpPr>
        <p:sp>
          <p:nvSpPr>
            <p:cNvPr id="245" name="Rectangle 244"/>
            <p:cNvSpPr/>
            <p:nvPr>
              <p:custDataLst>
                <p:tags r:id="rId20"/>
              </p:custDataLst>
            </p:nvPr>
          </p:nvSpPr>
          <p:spPr>
            <a:xfrm>
              <a:off x="85403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8" name="TextBox 247"/>
            <p:cNvSpPr txBox="1"/>
            <p:nvPr>
              <p:custDataLst>
                <p:tags r:id="rId21"/>
              </p:custDataLst>
            </p:nvPr>
          </p:nvSpPr>
          <p:spPr>
            <a:xfrm>
              <a:off x="8486378" y="6803310"/>
              <a:ext cx="576000" cy="338554"/>
            </a:xfrm>
            <a:prstGeom prst="rect">
              <a:avLst/>
            </a:prstGeom>
            <a:noFill/>
          </p:spPr>
          <p:txBody>
            <a:bodyPr wrap="square" rtlCol="0">
              <a:spAutoFit/>
            </a:bodyPr>
            <a:lstStyle/>
            <a:p>
              <a:pPr algn="ctr" defTabSz="1005600"/>
              <a:r>
                <a:rPr lang="es-CL" sz="800" dirty="0" smtClean="0">
                  <a:solidFill>
                    <a:srgbClr val="002776"/>
                  </a:solidFill>
                </a:rPr>
                <a:t>Mediano</a:t>
              </a:r>
              <a:endParaRPr lang="es-CL" sz="800" dirty="0">
                <a:solidFill>
                  <a:srgbClr val="002776"/>
                </a:solidFill>
              </a:endParaRPr>
            </a:p>
          </p:txBody>
        </p:sp>
      </p:grpSp>
      <p:grpSp>
        <p:nvGrpSpPr>
          <p:cNvPr id="252" name="Group 251"/>
          <p:cNvGrpSpPr/>
          <p:nvPr/>
        </p:nvGrpSpPr>
        <p:grpSpPr>
          <a:xfrm>
            <a:off x="9350474" y="6820688"/>
            <a:ext cx="468000" cy="430836"/>
            <a:chOff x="9149978" y="6803310"/>
            <a:chExt cx="468000" cy="430836"/>
          </a:xfrm>
        </p:grpSpPr>
        <p:sp>
          <p:nvSpPr>
            <p:cNvPr id="246" name="Rectangle 245"/>
            <p:cNvSpPr/>
            <p:nvPr>
              <p:custDataLst>
                <p:tags r:id="rId18"/>
              </p:custDataLst>
            </p:nvPr>
          </p:nvSpPr>
          <p:spPr>
            <a:xfrm>
              <a:off x="91499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9" name="TextBox 248"/>
            <p:cNvSpPr txBox="1"/>
            <p:nvPr>
              <p:custDataLst>
                <p:tags r:id="rId19"/>
              </p:custDataLst>
            </p:nvPr>
          </p:nvSpPr>
          <p:spPr>
            <a:xfrm>
              <a:off x="9149978" y="6803310"/>
              <a:ext cx="468000" cy="215444"/>
            </a:xfrm>
            <a:prstGeom prst="rect">
              <a:avLst/>
            </a:prstGeom>
            <a:noFill/>
          </p:spPr>
          <p:txBody>
            <a:bodyPr wrap="square" rtlCol="0">
              <a:spAutoFit/>
            </a:bodyPr>
            <a:lstStyle/>
            <a:p>
              <a:pPr algn="ctr" defTabSz="1005600"/>
              <a:r>
                <a:rPr lang="es-CL" sz="800" dirty="0" smtClean="0">
                  <a:solidFill>
                    <a:srgbClr val="002776"/>
                  </a:solidFill>
                </a:rPr>
                <a:t>Largo</a:t>
              </a:r>
              <a:endParaRPr lang="es-CL" sz="800" dirty="0">
                <a:solidFill>
                  <a:srgbClr val="002776"/>
                </a:solidFill>
              </a:endParaRPr>
            </a:p>
          </p:txBody>
        </p:sp>
      </p:grpSp>
      <p:sp>
        <p:nvSpPr>
          <p:cNvPr id="218" name="Slide Number Placeholder 3"/>
          <p:cNvSpPr txBox="1">
            <a:spLocks/>
          </p:cNvSpPr>
          <p:nvPr/>
        </p:nvSpPr>
        <p:spPr>
          <a:xfrm>
            <a:off x="457203" y="7429506"/>
            <a:ext cx="311150" cy="163513"/>
          </a:xfrm>
          <a:prstGeom prst="rect">
            <a:avLst/>
          </a:prstGeom>
        </p:spPr>
        <p:txBody>
          <a:bodyPr vert="horz" wrap="square" lIns="0" tIns="0" rIns="0" bIns="0" numCol="1" anchor="t" anchorCtr="0" compatLnSpc="1">
            <a:prstTxWarp prst="textNoShape">
              <a:avLst/>
            </a:prstTxWarp>
            <a:noAutofit/>
          </a:bodyPr>
          <a:lstStyle>
            <a:defPPr>
              <a:defRPr lang="en-US"/>
            </a:defPPr>
            <a:lvl1pPr algn="l" rtl="0" fontAlgn="base">
              <a:lnSpc>
                <a:spcPts val="1200"/>
              </a:lnSpc>
              <a:spcBef>
                <a:spcPct val="0"/>
              </a:spcBef>
              <a:spcAft>
                <a:spcPct val="0"/>
              </a:spcAft>
              <a:defRPr sz="1000" b="1" kern="1200">
                <a:solidFill>
                  <a:schemeClr val="tx2"/>
                </a:solidFill>
                <a:latin typeface="Arial" charset="0"/>
                <a:ea typeface="+mn-ea"/>
                <a:cs typeface="Arial" charset="0"/>
              </a:defRPr>
            </a:lvl1pPr>
            <a:lvl2pPr marL="455186" indent="1586" algn="l" rtl="0" fontAlgn="base">
              <a:spcBef>
                <a:spcPct val="0"/>
              </a:spcBef>
              <a:spcAft>
                <a:spcPct val="0"/>
              </a:spcAft>
              <a:defRPr sz="2000" kern="1200">
                <a:solidFill>
                  <a:schemeClr val="tx1"/>
                </a:solidFill>
                <a:latin typeface="Arial" charset="0"/>
                <a:ea typeface="+mn-ea"/>
                <a:cs typeface="Arial" charset="0"/>
              </a:defRPr>
            </a:lvl2pPr>
            <a:lvl3pPr marL="911959" indent="1586" algn="l" rtl="0" fontAlgn="base">
              <a:spcBef>
                <a:spcPct val="0"/>
              </a:spcBef>
              <a:spcAft>
                <a:spcPct val="0"/>
              </a:spcAft>
              <a:defRPr sz="2000" kern="1200">
                <a:solidFill>
                  <a:schemeClr val="tx1"/>
                </a:solidFill>
                <a:latin typeface="Arial" charset="0"/>
                <a:ea typeface="+mn-ea"/>
                <a:cs typeface="Arial" charset="0"/>
              </a:defRPr>
            </a:lvl3pPr>
            <a:lvl4pPr marL="1368728" indent="1586" algn="l" rtl="0" fontAlgn="base">
              <a:spcBef>
                <a:spcPct val="0"/>
              </a:spcBef>
              <a:spcAft>
                <a:spcPct val="0"/>
              </a:spcAft>
              <a:defRPr sz="2000" kern="1200">
                <a:solidFill>
                  <a:schemeClr val="tx1"/>
                </a:solidFill>
                <a:latin typeface="Arial" charset="0"/>
                <a:ea typeface="+mn-ea"/>
                <a:cs typeface="Arial" charset="0"/>
              </a:defRPr>
            </a:lvl4pPr>
            <a:lvl5pPr marL="1825500" indent="1586" algn="l" rtl="0" fontAlgn="base">
              <a:spcBef>
                <a:spcPct val="0"/>
              </a:spcBef>
              <a:spcAft>
                <a:spcPct val="0"/>
              </a:spcAft>
              <a:defRPr sz="2000" kern="1200">
                <a:solidFill>
                  <a:schemeClr val="tx1"/>
                </a:solidFill>
                <a:latin typeface="Arial" charset="0"/>
                <a:ea typeface="+mn-ea"/>
                <a:cs typeface="Arial" charset="0"/>
              </a:defRPr>
            </a:lvl5pPr>
            <a:lvl6pPr marL="2283858" algn="l" defTabSz="913545" rtl="0" eaLnBrk="1" latinLnBrk="0" hangingPunct="1">
              <a:defRPr sz="2000" kern="1200">
                <a:solidFill>
                  <a:schemeClr val="tx1"/>
                </a:solidFill>
                <a:latin typeface="Arial" charset="0"/>
                <a:ea typeface="+mn-ea"/>
                <a:cs typeface="Arial" charset="0"/>
              </a:defRPr>
            </a:lvl6pPr>
            <a:lvl7pPr marL="2740632" algn="l" defTabSz="913545" rtl="0" eaLnBrk="1" latinLnBrk="0" hangingPunct="1">
              <a:defRPr sz="2000" kern="1200">
                <a:solidFill>
                  <a:schemeClr val="tx1"/>
                </a:solidFill>
                <a:latin typeface="Arial" charset="0"/>
                <a:ea typeface="+mn-ea"/>
                <a:cs typeface="Arial" charset="0"/>
              </a:defRPr>
            </a:lvl7pPr>
            <a:lvl8pPr marL="3197402" algn="l" defTabSz="913545" rtl="0" eaLnBrk="1" latinLnBrk="0" hangingPunct="1">
              <a:defRPr sz="2000" kern="1200">
                <a:solidFill>
                  <a:schemeClr val="tx1"/>
                </a:solidFill>
                <a:latin typeface="Arial" charset="0"/>
                <a:ea typeface="+mn-ea"/>
                <a:cs typeface="Arial" charset="0"/>
              </a:defRPr>
            </a:lvl8pPr>
            <a:lvl9pPr marL="3654173" algn="l" defTabSz="913545" rtl="0" eaLnBrk="1" latinLnBrk="0" hangingPunct="1">
              <a:defRPr sz="2000" kern="1200">
                <a:solidFill>
                  <a:schemeClr val="tx1"/>
                </a:solidFill>
                <a:latin typeface="Arial" charset="0"/>
                <a:ea typeface="+mn-ea"/>
                <a:cs typeface="Arial" charset="0"/>
              </a:defRPr>
            </a:lvl9pPr>
          </a:lstStyle>
          <a:p>
            <a:pPr marL="0" marR="0" lvl="0" indent="0" algn="l" defTabSz="914400" rtl="0" eaLnBrk="1" fontAlgn="base" latinLnBrk="0" hangingPunct="1">
              <a:lnSpc>
                <a:spcPts val="1200"/>
              </a:lnSpc>
              <a:spcBef>
                <a:spcPct val="0"/>
              </a:spcBef>
              <a:spcAft>
                <a:spcPct val="0"/>
              </a:spcAft>
              <a:buClrTx/>
              <a:buSzTx/>
              <a:buFontTx/>
              <a:buNone/>
              <a:tabLst/>
              <a:defRPr/>
            </a:pPr>
            <a:fld id="{183D6856-CF4E-42C4-B228-5F9DD1DB1801}" type="slidenum">
              <a:rPr kumimoji="0" lang="en-US" sz="1000" b="1" i="0" u="none" strike="noStrike" kern="1200" cap="none" spc="0" normalizeH="0" baseline="0" noProof="0" smtClean="0">
                <a:ln>
                  <a:noFill/>
                </a:ln>
                <a:solidFill>
                  <a:srgbClr val="002776"/>
                </a:solidFill>
                <a:effectLst/>
                <a:uLnTx/>
                <a:uFillTx/>
                <a:latin typeface="Arial" charset="0"/>
                <a:ea typeface="+mn-ea"/>
                <a:cs typeface="Arial" charset="0"/>
              </a:rPr>
              <a:pPr marL="0" marR="0" lvl="0" indent="0" algn="l" defTabSz="914400" rtl="0" eaLnBrk="1" fontAlgn="base" latinLnBrk="0" hangingPunct="1">
                <a:lnSpc>
                  <a:spcPts val="1200"/>
                </a:lnSpc>
                <a:spcBef>
                  <a:spcPct val="0"/>
                </a:spcBef>
                <a:spcAft>
                  <a:spcPct val="0"/>
                </a:spcAft>
                <a:buClrTx/>
                <a:buSzTx/>
                <a:buFontTx/>
                <a:buNone/>
                <a:tabLst/>
                <a:defRPr/>
              </a:pPr>
              <a:t>33</a:t>
            </a:fld>
            <a:endParaRPr kumimoji="0" lang="en-US" sz="1000" b="1" i="0" u="none" strike="noStrike" kern="1200" cap="none" spc="0" normalizeH="0" baseline="0" noProof="0" dirty="0">
              <a:ln>
                <a:noFill/>
              </a:ln>
              <a:solidFill>
                <a:srgbClr val="002776"/>
              </a:solidFill>
              <a:effectLst/>
              <a:uLnTx/>
              <a:uFillTx/>
              <a:latin typeface="Arial" charset="0"/>
              <a:ea typeface="+mn-ea"/>
              <a:cs typeface="Arial" charset="0"/>
            </a:endParaRPr>
          </a:p>
        </p:txBody>
      </p:sp>
      <p:sp>
        <p:nvSpPr>
          <p:cNvPr id="211" name="Freeform 368"/>
          <p:cNvSpPr>
            <a:spLocks noEditPoints="1"/>
          </p:cNvSpPr>
          <p:nvPr/>
        </p:nvSpPr>
        <p:spPr bwMode="auto">
          <a:xfrm>
            <a:off x="8774434" y="7055406"/>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3" name="Freeform 368"/>
          <p:cNvSpPr>
            <a:spLocks noEditPoints="1"/>
          </p:cNvSpPr>
          <p:nvPr/>
        </p:nvSpPr>
        <p:spPr bwMode="auto">
          <a:xfrm>
            <a:off x="6686202" y="7055406"/>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5" name="Rectangle 214"/>
          <p:cNvSpPr/>
          <p:nvPr/>
        </p:nvSpPr>
        <p:spPr>
          <a:xfrm>
            <a:off x="7264800" y="4463058"/>
            <a:ext cx="2638404" cy="36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KPIs Específicos</a:t>
            </a:r>
            <a:endParaRPr lang="es-CL" sz="1000" b="1" dirty="0">
              <a:solidFill>
                <a:srgbClr val="FFFFFF"/>
              </a:solidFill>
            </a:endParaRPr>
          </a:p>
        </p:txBody>
      </p:sp>
      <p:grpSp>
        <p:nvGrpSpPr>
          <p:cNvPr id="259" name="Group 258"/>
          <p:cNvGrpSpPr/>
          <p:nvPr/>
        </p:nvGrpSpPr>
        <p:grpSpPr>
          <a:xfrm>
            <a:off x="7334298" y="4489127"/>
            <a:ext cx="432000" cy="252000"/>
            <a:chOff x="5903913" y="3738563"/>
            <a:chExt cx="735013" cy="430213"/>
          </a:xfrm>
          <a:solidFill>
            <a:schemeClr val="bg2"/>
          </a:solidFill>
        </p:grpSpPr>
        <p:sp>
          <p:nvSpPr>
            <p:cNvPr id="260" name="Freeform 255"/>
            <p:cNvSpPr>
              <a:spLocks noEditPoints="1"/>
            </p:cNvSpPr>
            <p:nvPr/>
          </p:nvSpPr>
          <p:spPr bwMode="auto">
            <a:xfrm>
              <a:off x="5903913" y="3738563"/>
              <a:ext cx="735013" cy="430213"/>
            </a:xfrm>
            <a:custGeom>
              <a:avLst/>
              <a:gdLst>
                <a:gd name="T0" fmla="*/ 10 w 187"/>
                <a:gd name="T1" fmla="*/ 76 h 109"/>
                <a:gd name="T2" fmla="*/ 19 w 187"/>
                <a:gd name="T3" fmla="*/ 47 h 109"/>
                <a:gd name="T4" fmla="*/ 28 w 187"/>
                <a:gd name="T5" fmla="*/ 25 h 109"/>
                <a:gd name="T6" fmla="*/ 60 w 187"/>
                <a:gd name="T7" fmla="*/ 6 h 109"/>
                <a:gd name="T8" fmla="*/ 109 w 187"/>
                <a:gd name="T9" fmla="*/ 0 h 109"/>
                <a:gd name="T10" fmla="*/ 140 w 187"/>
                <a:gd name="T11" fmla="*/ 13 h 109"/>
                <a:gd name="T12" fmla="*/ 164 w 187"/>
                <a:gd name="T13" fmla="*/ 38 h 109"/>
                <a:gd name="T14" fmla="*/ 179 w 187"/>
                <a:gd name="T15" fmla="*/ 71 h 109"/>
                <a:gd name="T16" fmla="*/ 187 w 187"/>
                <a:gd name="T17" fmla="*/ 98 h 109"/>
                <a:gd name="T18" fmla="*/ 163 w 187"/>
                <a:gd name="T19" fmla="*/ 100 h 109"/>
                <a:gd name="T20" fmla="*/ 58 w 187"/>
                <a:gd name="T21" fmla="*/ 104 h 109"/>
                <a:gd name="T22" fmla="*/ 5 w 187"/>
                <a:gd name="T23" fmla="*/ 108 h 109"/>
                <a:gd name="T24" fmla="*/ 105 w 187"/>
                <a:gd name="T25" fmla="*/ 55 h 109"/>
                <a:gd name="T26" fmla="*/ 116 w 187"/>
                <a:gd name="T27" fmla="*/ 26 h 109"/>
                <a:gd name="T28" fmla="*/ 104 w 187"/>
                <a:gd name="T29" fmla="*/ 8 h 109"/>
                <a:gd name="T30" fmla="*/ 71 w 187"/>
                <a:gd name="T31" fmla="*/ 12 h 109"/>
                <a:gd name="T32" fmla="*/ 42 w 187"/>
                <a:gd name="T33" fmla="*/ 26 h 109"/>
                <a:gd name="T34" fmla="*/ 66 w 187"/>
                <a:gd name="T35" fmla="*/ 68 h 109"/>
                <a:gd name="T36" fmla="*/ 83 w 187"/>
                <a:gd name="T37" fmla="*/ 82 h 109"/>
                <a:gd name="T38" fmla="*/ 109 w 187"/>
                <a:gd name="T39" fmla="*/ 89 h 109"/>
                <a:gd name="T40" fmla="*/ 159 w 187"/>
                <a:gd name="T41" fmla="*/ 86 h 109"/>
                <a:gd name="T42" fmla="*/ 168 w 187"/>
                <a:gd name="T43" fmla="*/ 62 h 109"/>
                <a:gd name="T44" fmla="*/ 146 w 187"/>
                <a:gd name="T45" fmla="*/ 28 h 109"/>
                <a:gd name="T46" fmla="*/ 120 w 187"/>
                <a:gd name="T47" fmla="*/ 23 h 109"/>
                <a:gd name="T48" fmla="*/ 106 w 187"/>
                <a:gd name="T49" fmla="*/ 59 h 109"/>
                <a:gd name="T50" fmla="*/ 115 w 187"/>
                <a:gd name="T51" fmla="*/ 56 h 109"/>
                <a:gd name="T52" fmla="*/ 77 w 187"/>
                <a:gd name="T53" fmla="*/ 90 h 109"/>
                <a:gd name="T54" fmla="*/ 58 w 187"/>
                <a:gd name="T55" fmla="*/ 58 h 109"/>
                <a:gd name="T56" fmla="*/ 34 w 187"/>
                <a:gd name="T57" fmla="*/ 34 h 109"/>
                <a:gd name="T58" fmla="*/ 20 w 187"/>
                <a:gd name="T59" fmla="*/ 62 h 109"/>
                <a:gd name="T60" fmla="*/ 16 w 187"/>
                <a:gd name="T61" fmla="*/ 84 h 109"/>
                <a:gd name="T62" fmla="*/ 51 w 187"/>
                <a:gd name="T63" fmla="*/ 91 h 109"/>
                <a:gd name="T64" fmla="*/ 154 w 187"/>
                <a:gd name="T65" fmla="*/ 89 h 109"/>
                <a:gd name="T66" fmla="*/ 111 w 187"/>
                <a:gd name="T67" fmla="*/ 91 h 109"/>
                <a:gd name="T68" fmla="*/ 81 w 187"/>
                <a:gd name="T69" fmla="*/ 93 h 109"/>
                <a:gd name="T70" fmla="*/ 56 w 187"/>
                <a:gd name="T71" fmla="*/ 93 h 109"/>
                <a:gd name="T72" fmla="*/ 13 w 187"/>
                <a:gd name="T73" fmla="*/ 96 h 109"/>
                <a:gd name="T74" fmla="*/ 16 w 187"/>
                <a:gd name="T75" fmla="*/ 105 h 109"/>
                <a:gd name="T76" fmla="*/ 89 w 187"/>
                <a:gd name="T77" fmla="*/ 100 h 109"/>
                <a:gd name="T78" fmla="*/ 184 w 187"/>
                <a:gd name="T79" fmla="*/ 94 h 109"/>
                <a:gd name="T80" fmla="*/ 177 w 187"/>
                <a:gd name="T81" fmla="*/ 71 h 109"/>
                <a:gd name="T82" fmla="*/ 162 w 187"/>
                <a:gd name="T83" fmla="*/ 38 h 109"/>
                <a:gd name="T84" fmla="*/ 125 w 187"/>
                <a:gd name="T85" fmla="*/ 7 h 109"/>
                <a:gd name="T86" fmla="*/ 93 w 187"/>
                <a:gd name="T87" fmla="*/ 3 h 109"/>
                <a:gd name="T88" fmla="*/ 58 w 187"/>
                <a:gd name="T89" fmla="*/ 9 h 109"/>
                <a:gd name="T90" fmla="*/ 25 w 187"/>
                <a:gd name="T91" fmla="*/ 34 h 109"/>
                <a:gd name="T92" fmla="*/ 17 w 187"/>
                <a:gd name="T93" fmla="*/ 61 h 109"/>
                <a:gd name="T94" fmla="*/ 11 w 187"/>
                <a:gd name="T95" fmla="*/ 94 h 109"/>
                <a:gd name="T96" fmla="*/ 18 w 187"/>
                <a:gd name="T97" fmla="*/ 62 h 109"/>
                <a:gd name="T98" fmla="*/ 29 w 187"/>
                <a:gd name="T99" fmla="*/ 38 h 109"/>
                <a:gd name="T100" fmla="*/ 61 w 187"/>
                <a:gd name="T101" fmla="*/ 12 h 109"/>
                <a:gd name="T102" fmla="*/ 117 w 187"/>
                <a:gd name="T103" fmla="*/ 8 h 109"/>
                <a:gd name="T104" fmla="*/ 159 w 187"/>
                <a:gd name="T105" fmla="*/ 40 h 109"/>
                <a:gd name="T106" fmla="*/ 173 w 187"/>
                <a:gd name="T107" fmla="*/ 74 h 109"/>
                <a:gd name="T108" fmla="*/ 113 w 187"/>
                <a:gd name="T10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7" h="109">
                  <a:moveTo>
                    <a:pt x="2" y="109"/>
                  </a:moveTo>
                  <a:cubicBezTo>
                    <a:pt x="0" y="105"/>
                    <a:pt x="1" y="102"/>
                    <a:pt x="1" y="98"/>
                  </a:cubicBezTo>
                  <a:cubicBezTo>
                    <a:pt x="1" y="97"/>
                    <a:pt x="2" y="96"/>
                    <a:pt x="2" y="96"/>
                  </a:cubicBezTo>
                  <a:cubicBezTo>
                    <a:pt x="2" y="95"/>
                    <a:pt x="3" y="95"/>
                    <a:pt x="4" y="95"/>
                  </a:cubicBezTo>
                  <a:cubicBezTo>
                    <a:pt x="5" y="94"/>
                    <a:pt x="7" y="95"/>
                    <a:pt x="9" y="95"/>
                  </a:cubicBezTo>
                  <a:cubicBezTo>
                    <a:pt x="9" y="92"/>
                    <a:pt x="9" y="90"/>
                    <a:pt x="10" y="88"/>
                  </a:cubicBezTo>
                  <a:cubicBezTo>
                    <a:pt x="10" y="84"/>
                    <a:pt x="10" y="80"/>
                    <a:pt x="10" y="76"/>
                  </a:cubicBezTo>
                  <a:cubicBezTo>
                    <a:pt x="10" y="74"/>
                    <a:pt x="11" y="72"/>
                    <a:pt x="12" y="71"/>
                  </a:cubicBezTo>
                  <a:cubicBezTo>
                    <a:pt x="12" y="70"/>
                    <a:pt x="13" y="69"/>
                    <a:pt x="13" y="68"/>
                  </a:cubicBezTo>
                  <a:cubicBezTo>
                    <a:pt x="13" y="66"/>
                    <a:pt x="13" y="65"/>
                    <a:pt x="13" y="63"/>
                  </a:cubicBezTo>
                  <a:cubicBezTo>
                    <a:pt x="14" y="61"/>
                    <a:pt x="15" y="60"/>
                    <a:pt x="15" y="58"/>
                  </a:cubicBezTo>
                  <a:cubicBezTo>
                    <a:pt x="16" y="56"/>
                    <a:pt x="17" y="55"/>
                    <a:pt x="17" y="53"/>
                  </a:cubicBezTo>
                  <a:cubicBezTo>
                    <a:pt x="17" y="53"/>
                    <a:pt x="18" y="52"/>
                    <a:pt x="18" y="52"/>
                  </a:cubicBezTo>
                  <a:cubicBezTo>
                    <a:pt x="19" y="50"/>
                    <a:pt x="19" y="48"/>
                    <a:pt x="19" y="47"/>
                  </a:cubicBezTo>
                  <a:cubicBezTo>
                    <a:pt x="19" y="46"/>
                    <a:pt x="20" y="45"/>
                    <a:pt x="20" y="45"/>
                  </a:cubicBezTo>
                  <a:cubicBezTo>
                    <a:pt x="20" y="44"/>
                    <a:pt x="20" y="44"/>
                    <a:pt x="20" y="43"/>
                  </a:cubicBezTo>
                  <a:cubicBezTo>
                    <a:pt x="20" y="42"/>
                    <a:pt x="20" y="40"/>
                    <a:pt x="22" y="39"/>
                  </a:cubicBezTo>
                  <a:cubicBezTo>
                    <a:pt x="22" y="39"/>
                    <a:pt x="22" y="39"/>
                    <a:pt x="22" y="38"/>
                  </a:cubicBezTo>
                  <a:cubicBezTo>
                    <a:pt x="22" y="36"/>
                    <a:pt x="22" y="34"/>
                    <a:pt x="23" y="32"/>
                  </a:cubicBezTo>
                  <a:cubicBezTo>
                    <a:pt x="24" y="30"/>
                    <a:pt x="25" y="28"/>
                    <a:pt x="26" y="27"/>
                  </a:cubicBezTo>
                  <a:cubicBezTo>
                    <a:pt x="27" y="26"/>
                    <a:pt x="27" y="25"/>
                    <a:pt x="28" y="25"/>
                  </a:cubicBezTo>
                  <a:cubicBezTo>
                    <a:pt x="29" y="24"/>
                    <a:pt x="30" y="23"/>
                    <a:pt x="31" y="22"/>
                  </a:cubicBezTo>
                  <a:cubicBezTo>
                    <a:pt x="32" y="22"/>
                    <a:pt x="32" y="21"/>
                    <a:pt x="33" y="21"/>
                  </a:cubicBezTo>
                  <a:cubicBezTo>
                    <a:pt x="35" y="19"/>
                    <a:pt x="37" y="18"/>
                    <a:pt x="39" y="16"/>
                  </a:cubicBezTo>
                  <a:cubicBezTo>
                    <a:pt x="42" y="15"/>
                    <a:pt x="44" y="14"/>
                    <a:pt x="47" y="13"/>
                  </a:cubicBezTo>
                  <a:cubicBezTo>
                    <a:pt x="48" y="12"/>
                    <a:pt x="49" y="12"/>
                    <a:pt x="49" y="11"/>
                  </a:cubicBezTo>
                  <a:cubicBezTo>
                    <a:pt x="51" y="9"/>
                    <a:pt x="53" y="9"/>
                    <a:pt x="56" y="8"/>
                  </a:cubicBezTo>
                  <a:cubicBezTo>
                    <a:pt x="57" y="7"/>
                    <a:pt x="59" y="6"/>
                    <a:pt x="60" y="6"/>
                  </a:cubicBezTo>
                  <a:cubicBezTo>
                    <a:pt x="63" y="6"/>
                    <a:pt x="66" y="5"/>
                    <a:pt x="70" y="5"/>
                  </a:cubicBezTo>
                  <a:cubicBezTo>
                    <a:pt x="71" y="5"/>
                    <a:pt x="73" y="5"/>
                    <a:pt x="75" y="4"/>
                  </a:cubicBezTo>
                  <a:cubicBezTo>
                    <a:pt x="77" y="3"/>
                    <a:pt x="80" y="4"/>
                    <a:pt x="82" y="2"/>
                  </a:cubicBezTo>
                  <a:cubicBezTo>
                    <a:pt x="82" y="2"/>
                    <a:pt x="83" y="2"/>
                    <a:pt x="83" y="2"/>
                  </a:cubicBezTo>
                  <a:cubicBezTo>
                    <a:pt x="85" y="2"/>
                    <a:pt x="87" y="2"/>
                    <a:pt x="89" y="2"/>
                  </a:cubicBezTo>
                  <a:cubicBezTo>
                    <a:pt x="91" y="1"/>
                    <a:pt x="93" y="1"/>
                    <a:pt x="94" y="1"/>
                  </a:cubicBezTo>
                  <a:cubicBezTo>
                    <a:pt x="99" y="1"/>
                    <a:pt x="104" y="1"/>
                    <a:pt x="109" y="0"/>
                  </a:cubicBezTo>
                  <a:cubicBezTo>
                    <a:pt x="110" y="0"/>
                    <a:pt x="112" y="1"/>
                    <a:pt x="113" y="2"/>
                  </a:cubicBezTo>
                  <a:cubicBezTo>
                    <a:pt x="114" y="2"/>
                    <a:pt x="114" y="2"/>
                    <a:pt x="114" y="2"/>
                  </a:cubicBezTo>
                  <a:cubicBezTo>
                    <a:pt x="117" y="2"/>
                    <a:pt x="120" y="3"/>
                    <a:pt x="122" y="4"/>
                  </a:cubicBezTo>
                  <a:cubicBezTo>
                    <a:pt x="123" y="5"/>
                    <a:pt x="124" y="5"/>
                    <a:pt x="125" y="5"/>
                  </a:cubicBezTo>
                  <a:cubicBezTo>
                    <a:pt x="127" y="5"/>
                    <a:pt x="128" y="7"/>
                    <a:pt x="130" y="7"/>
                  </a:cubicBezTo>
                  <a:cubicBezTo>
                    <a:pt x="131" y="8"/>
                    <a:pt x="133" y="9"/>
                    <a:pt x="134" y="9"/>
                  </a:cubicBezTo>
                  <a:cubicBezTo>
                    <a:pt x="136" y="10"/>
                    <a:pt x="138" y="12"/>
                    <a:pt x="140" y="13"/>
                  </a:cubicBezTo>
                  <a:cubicBezTo>
                    <a:pt x="142" y="14"/>
                    <a:pt x="144" y="15"/>
                    <a:pt x="146" y="16"/>
                  </a:cubicBezTo>
                  <a:cubicBezTo>
                    <a:pt x="146" y="17"/>
                    <a:pt x="147" y="18"/>
                    <a:pt x="148" y="19"/>
                  </a:cubicBezTo>
                  <a:cubicBezTo>
                    <a:pt x="150" y="21"/>
                    <a:pt x="152" y="23"/>
                    <a:pt x="154" y="25"/>
                  </a:cubicBezTo>
                  <a:cubicBezTo>
                    <a:pt x="155" y="26"/>
                    <a:pt x="156" y="27"/>
                    <a:pt x="157" y="28"/>
                  </a:cubicBezTo>
                  <a:cubicBezTo>
                    <a:pt x="157" y="28"/>
                    <a:pt x="157" y="29"/>
                    <a:pt x="157" y="29"/>
                  </a:cubicBezTo>
                  <a:cubicBezTo>
                    <a:pt x="159" y="31"/>
                    <a:pt x="160" y="33"/>
                    <a:pt x="161" y="34"/>
                  </a:cubicBezTo>
                  <a:cubicBezTo>
                    <a:pt x="163" y="35"/>
                    <a:pt x="163" y="37"/>
                    <a:pt x="164" y="38"/>
                  </a:cubicBezTo>
                  <a:cubicBezTo>
                    <a:pt x="166" y="40"/>
                    <a:pt x="167" y="42"/>
                    <a:pt x="169" y="45"/>
                  </a:cubicBezTo>
                  <a:cubicBezTo>
                    <a:pt x="170" y="46"/>
                    <a:pt x="171" y="48"/>
                    <a:pt x="172" y="49"/>
                  </a:cubicBezTo>
                  <a:cubicBezTo>
                    <a:pt x="173" y="51"/>
                    <a:pt x="173" y="53"/>
                    <a:pt x="174" y="55"/>
                  </a:cubicBezTo>
                  <a:cubicBezTo>
                    <a:pt x="175" y="57"/>
                    <a:pt x="176" y="59"/>
                    <a:pt x="176" y="61"/>
                  </a:cubicBezTo>
                  <a:cubicBezTo>
                    <a:pt x="177" y="63"/>
                    <a:pt x="177" y="64"/>
                    <a:pt x="177" y="65"/>
                  </a:cubicBezTo>
                  <a:cubicBezTo>
                    <a:pt x="178" y="66"/>
                    <a:pt x="178" y="67"/>
                    <a:pt x="178" y="68"/>
                  </a:cubicBezTo>
                  <a:cubicBezTo>
                    <a:pt x="179" y="69"/>
                    <a:pt x="179" y="70"/>
                    <a:pt x="179" y="71"/>
                  </a:cubicBezTo>
                  <a:cubicBezTo>
                    <a:pt x="179" y="72"/>
                    <a:pt x="179" y="72"/>
                    <a:pt x="180" y="73"/>
                  </a:cubicBezTo>
                  <a:cubicBezTo>
                    <a:pt x="180" y="74"/>
                    <a:pt x="180" y="76"/>
                    <a:pt x="181" y="78"/>
                  </a:cubicBezTo>
                  <a:cubicBezTo>
                    <a:pt x="182" y="79"/>
                    <a:pt x="182" y="81"/>
                    <a:pt x="183" y="82"/>
                  </a:cubicBezTo>
                  <a:cubicBezTo>
                    <a:pt x="184" y="83"/>
                    <a:pt x="184" y="84"/>
                    <a:pt x="185" y="85"/>
                  </a:cubicBezTo>
                  <a:cubicBezTo>
                    <a:pt x="185" y="86"/>
                    <a:pt x="186" y="87"/>
                    <a:pt x="186" y="88"/>
                  </a:cubicBezTo>
                  <a:cubicBezTo>
                    <a:pt x="186" y="91"/>
                    <a:pt x="187" y="94"/>
                    <a:pt x="187" y="97"/>
                  </a:cubicBezTo>
                  <a:cubicBezTo>
                    <a:pt x="187" y="97"/>
                    <a:pt x="187" y="98"/>
                    <a:pt x="187" y="98"/>
                  </a:cubicBezTo>
                  <a:cubicBezTo>
                    <a:pt x="187" y="99"/>
                    <a:pt x="187" y="100"/>
                    <a:pt x="187" y="101"/>
                  </a:cubicBezTo>
                  <a:cubicBezTo>
                    <a:pt x="186" y="101"/>
                    <a:pt x="186" y="100"/>
                    <a:pt x="185" y="100"/>
                  </a:cubicBezTo>
                  <a:cubicBezTo>
                    <a:pt x="185" y="100"/>
                    <a:pt x="184" y="100"/>
                    <a:pt x="184" y="100"/>
                  </a:cubicBezTo>
                  <a:cubicBezTo>
                    <a:pt x="182" y="99"/>
                    <a:pt x="181" y="99"/>
                    <a:pt x="180" y="99"/>
                  </a:cubicBezTo>
                  <a:cubicBezTo>
                    <a:pt x="180" y="99"/>
                    <a:pt x="179" y="99"/>
                    <a:pt x="179" y="99"/>
                  </a:cubicBezTo>
                  <a:cubicBezTo>
                    <a:pt x="176" y="100"/>
                    <a:pt x="174" y="99"/>
                    <a:pt x="171" y="100"/>
                  </a:cubicBezTo>
                  <a:cubicBezTo>
                    <a:pt x="168" y="100"/>
                    <a:pt x="166" y="99"/>
                    <a:pt x="163" y="100"/>
                  </a:cubicBezTo>
                  <a:cubicBezTo>
                    <a:pt x="160" y="100"/>
                    <a:pt x="157" y="100"/>
                    <a:pt x="155" y="100"/>
                  </a:cubicBezTo>
                  <a:cubicBezTo>
                    <a:pt x="147" y="102"/>
                    <a:pt x="139" y="101"/>
                    <a:pt x="131" y="101"/>
                  </a:cubicBezTo>
                  <a:cubicBezTo>
                    <a:pt x="126" y="101"/>
                    <a:pt x="120" y="101"/>
                    <a:pt x="114" y="101"/>
                  </a:cubicBezTo>
                  <a:cubicBezTo>
                    <a:pt x="108" y="101"/>
                    <a:pt x="102" y="101"/>
                    <a:pt x="96" y="102"/>
                  </a:cubicBezTo>
                  <a:cubicBezTo>
                    <a:pt x="93" y="102"/>
                    <a:pt x="89" y="102"/>
                    <a:pt x="86" y="102"/>
                  </a:cubicBezTo>
                  <a:cubicBezTo>
                    <a:pt x="80" y="103"/>
                    <a:pt x="74" y="102"/>
                    <a:pt x="68" y="103"/>
                  </a:cubicBezTo>
                  <a:cubicBezTo>
                    <a:pt x="65" y="103"/>
                    <a:pt x="62" y="103"/>
                    <a:pt x="58" y="104"/>
                  </a:cubicBezTo>
                  <a:cubicBezTo>
                    <a:pt x="55" y="104"/>
                    <a:pt x="52" y="104"/>
                    <a:pt x="48" y="104"/>
                  </a:cubicBezTo>
                  <a:cubicBezTo>
                    <a:pt x="43" y="105"/>
                    <a:pt x="39" y="104"/>
                    <a:pt x="34" y="105"/>
                  </a:cubicBezTo>
                  <a:cubicBezTo>
                    <a:pt x="30" y="105"/>
                    <a:pt x="26" y="106"/>
                    <a:pt x="22" y="106"/>
                  </a:cubicBezTo>
                  <a:cubicBezTo>
                    <a:pt x="22" y="106"/>
                    <a:pt x="21" y="106"/>
                    <a:pt x="20" y="106"/>
                  </a:cubicBezTo>
                  <a:cubicBezTo>
                    <a:pt x="18" y="106"/>
                    <a:pt x="15" y="107"/>
                    <a:pt x="13" y="107"/>
                  </a:cubicBezTo>
                  <a:cubicBezTo>
                    <a:pt x="13" y="107"/>
                    <a:pt x="13" y="107"/>
                    <a:pt x="12" y="107"/>
                  </a:cubicBezTo>
                  <a:cubicBezTo>
                    <a:pt x="10" y="108"/>
                    <a:pt x="7" y="108"/>
                    <a:pt x="5" y="108"/>
                  </a:cubicBezTo>
                  <a:cubicBezTo>
                    <a:pt x="4" y="108"/>
                    <a:pt x="3" y="108"/>
                    <a:pt x="2" y="109"/>
                  </a:cubicBezTo>
                  <a:close/>
                  <a:moveTo>
                    <a:pt x="96" y="73"/>
                  </a:moveTo>
                  <a:cubicBezTo>
                    <a:pt x="96" y="73"/>
                    <a:pt x="96" y="73"/>
                    <a:pt x="97" y="73"/>
                  </a:cubicBezTo>
                  <a:cubicBezTo>
                    <a:pt x="97" y="72"/>
                    <a:pt x="98" y="71"/>
                    <a:pt x="98" y="70"/>
                  </a:cubicBezTo>
                  <a:cubicBezTo>
                    <a:pt x="99" y="69"/>
                    <a:pt x="100" y="68"/>
                    <a:pt x="100" y="67"/>
                  </a:cubicBezTo>
                  <a:cubicBezTo>
                    <a:pt x="101" y="64"/>
                    <a:pt x="103" y="62"/>
                    <a:pt x="103" y="59"/>
                  </a:cubicBezTo>
                  <a:cubicBezTo>
                    <a:pt x="104" y="58"/>
                    <a:pt x="105" y="56"/>
                    <a:pt x="105" y="55"/>
                  </a:cubicBezTo>
                  <a:cubicBezTo>
                    <a:pt x="106" y="53"/>
                    <a:pt x="107" y="51"/>
                    <a:pt x="108" y="49"/>
                  </a:cubicBezTo>
                  <a:cubicBezTo>
                    <a:pt x="109" y="47"/>
                    <a:pt x="109" y="45"/>
                    <a:pt x="110" y="43"/>
                  </a:cubicBezTo>
                  <a:cubicBezTo>
                    <a:pt x="111" y="42"/>
                    <a:pt x="112" y="40"/>
                    <a:pt x="111" y="39"/>
                  </a:cubicBezTo>
                  <a:cubicBezTo>
                    <a:pt x="111" y="38"/>
                    <a:pt x="111" y="38"/>
                    <a:pt x="111" y="38"/>
                  </a:cubicBezTo>
                  <a:cubicBezTo>
                    <a:pt x="113" y="36"/>
                    <a:pt x="114" y="34"/>
                    <a:pt x="114" y="32"/>
                  </a:cubicBezTo>
                  <a:cubicBezTo>
                    <a:pt x="114" y="32"/>
                    <a:pt x="114" y="31"/>
                    <a:pt x="114" y="31"/>
                  </a:cubicBezTo>
                  <a:cubicBezTo>
                    <a:pt x="115" y="29"/>
                    <a:pt x="115" y="28"/>
                    <a:pt x="116" y="26"/>
                  </a:cubicBezTo>
                  <a:cubicBezTo>
                    <a:pt x="116" y="25"/>
                    <a:pt x="116" y="24"/>
                    <a:pt x="117" y="23"/>
                  </a:cubicBezTo>
                  <a:cubicBezTo>
                    <a:pt x="117" y="21"/>
                    <a:pt x="119" y="19"/>
                    <a:pt x="119" y="17"/>
                  </a:cubicBezTo>
                  <a:cubicBezTo>
                    <a:pt x="119" y="16"/>
                    <a:pt x="120" y="15"/>
                    <a:pt x="120" y="14"/>
                  </a:cubicBezTo>
                  <a:cubicBezTo>
                    <a:pt x="121" y="13"/>
                    <a:pt x="121" y="12"/>
                    <a:pt x="122" y="11"/>
                  </a:cubicBezTo>
                  <a:cubicBezTo>
                    <a:pt x="121" y="11"/>
                    <a:pt x="120" y="11"/>
                    <a:pt x="119" y="11"/>
                  </a:cubicBezTo>
                  <a:cubicBezTo>
                    <a:pt x="117" y="10"/>
                    <a:pt x="115" y="9"/>
                    <a:pt x="113" y="9"/>
                  </a:cubicBezTo>
                  <a:cubicBezTo>
                    <a:pt x="110" y="8"/>
                    <a:pt x="107" y="8"/>
                    <a:pt x="104" y="8"/>
                  </a:cubicBezTo>
                  <a:cubicBezTo>
                    <a:pt x="103" y="8"/>
                    <a:pt x="102" y="9"/>
                    <a:pt x="100" y="9"/>
                  </a:cubicBezTo>
                  <a:cubicBezTo>
                    <a:pt x="98" y="9"/>
                    <a:pt x="96" y="9"/>
                    <a:pt x="93" y="9"/>
                  </a:cubicBezTo>
                  <a:cubicBezTo>
                    <a:pt x="90" y="10"/>
                    <a:pt x="87" y="10"/>
                    <a:pt x="83" y="10"/>
                  </a:cubicBezTo>
                  <a:cubicBezTo>
                    <a:pt x="83" y="10"/>
                    <a:pt x="83" y="10"/>
                    <a:pt x="82" y="10"/>
                  </a:cubicBezTo>
                  <a:cubicBezTo>
                    <a:pt x="81" y="10"/>
                    <a:pt x="79" y="11"/>
                    <a:pt x="78" y="11"/>
                  </a:cubicBezTo>
                  <a:cubicBezTo>
                    <a:pt x="76" y="12"/>
                    <a:pt x="74" y="12"/>
                    <a:pt x="72" y="12"/>
                  </a:cubicBezTo>
                  <a:cubicBezTo>
                    <a:pt x="71" y="12"/>
                    <a:pt x="71" y="12"/>
                    <a:pt x="71" y="12"/>
                  </a:cubicBezTo>
                  <a:cubicBezTo>
                    <a:pt x="70" y="13"/>
                    <a:pt x="69" y="13"/>
                    <a:pt x="68" y="13"/>
                  </a:cubicBezTo>
                  <a:cubicBezTo>
                    <a:pt x="66" y="13"/>
                    <a:pt x="64" y="14"/>
                    <a:pt x="61" y="15"/>
                  </a:cubicBezTo>
                  <a:cubicBezTo>
                    <a:pt x="60" y="15"/>
                    <a:pt x="59" y="15"/>
                    <a:pt x="58" y="15"/>
                  </a:cubicBezTo>
                  <a:cubicBezTo>
                    <a:pt x="57" y="16"/>
                    <a:pt x="55" y="17"/>
                    <a:pt x="54" y="18"/>
                  </a:cubicBezTo>
                  <a:cubicBezTo>
                    <a:pt x="52" y="19"/>
                    <a:pt x="50" y="20"/>
                    <a:pt x="48" y="22"/>
                  </a:cubicBezTo>
                  <a:cubicBezTo>
                    <a:pt x="46" y="23"/>
                    <a:pt x="45" y="24"/>
                    <a:pt x="43" y="25"/>
                  </a:cubicBezTo>
                  <a:cubicBezTo>
                    <a:pt x="43" y="26"/>
                    <a:pt x="42" y="25"/>
                    <a:pt x="42" y="26"/>
                  </a:cubicBezTo>
                  <a:cubicBezTo>
                    <a:pt x="42" y="27"/>
                    <a:pt x="43" y="28"/>
                    <a:pt x="43" y="29"/>
                  </a:cubicBezTo>
                  <a:cubicBezTo>
                    <a:pt x="45" y="30"/>
                    <a:pt x="46" y="32"/>
                    <a:pt x="47" y="34"/>
                  </a:cubicBezTo>
                  <a:cubicBezTo>
                    <a:pt x="49" y="37"/>
                    <a:pt x="51" y="39"/>
                    <a:pt x="52" y="42"/>
                  </a:cubicBezTo>
                  <a:cubicBezTo>
                    <a:pt x="53" y="44"/>
                    <a:pt x="54" y="46"/>
                    <a:pt x="56" y="49"/>
                  </a:cubicBezTo>
                  <a:cubicBezTo>
                    <a:pt x="57" y="51"/>
                    <a:pt x="57" y="52"/>
                    <a:pt x="58" y="54"/>
                  </a:cubicBezTo>
                  <a:cubicBezTo>
                    <a:pt x="60" y="56"/>
                    <a:pt x="61" y="58"/>
                    <a:pt x="62" y="60"/>
                  </a:cubicBezTo>
                  <a:cubicBezTo>
                    <a:pt x="63" y="63"/>
                    <a:pt x="65" y="65"/>
                    <a:pt x="66" y="68"/>
                  </a:cubicBezTo>
                  <a:cubicBezTo>
                    <a:pt x="66" y="69"/>
                    <a:pt x="67" y="69"/>
                    <a:pt x="67" y="70"/>
                  </a:cubicBezTo>
                  <a:cubicBezTo>
                    <a:pt x="68" y="72"/>
                    <a:pt x="70" y="74"/>
                    <a:pt x="71" y="77"/>
                  </a:cubicBezTo>
                  <a:cubicBezTo>
                    <a:pt x="72" y="78"/>
                    <a:pt x="72" y="80"/>
                    <a:pt x="73" y="81"/>
                  </a:cubicBezTo>
                  <a:cubicBezTo>
                    <a:pt x="74" y="83"/>
                    <a:pt x="75" y="84"/>
                    <a:pt x="76" y="86"/>
                  </a:cubicBezTo>
                  <a:cubicBezTo>
                    <a:pt x="77" y="87"/>
                    <a:pt x="78" y="88"/>
                    <a:pt x="79" y="89"/>
                  </a:cubicBezTo>
                  <a:cubicBezTo>
                    <a:pt x="80" y="88"/>
                    <a:pt x="80" y="88"/>
                    <a:pt x="81" y="87"/>
                  </a:cubicBezTo>
                  <a:cubicBezTo>
                    <a:pt x="82" y="85"/>
                    <a:pt x="82" y="84"/>
                    <a:pt x="83" y="82"/>
                  </a:cubicBezTo>
                  <a:cubicBezTo>
                    <a:pt x="84" y="80"/>
                    <a:pt x="85" y="78"/>
                    <a:pt x="86" y="77"/>
                  </a:cubicBezTo>
                  <a:cubicBezTo>
                    <a:pt x="87" y="75"/>
                    <a:pt x="88" y="74"/>
                    <a:pt x="90" y="73"/>
                  </a:cubicBezTo>
                  <a:cubicBezTo>
                    <a:pt x="90" y="73"/>
                    <a:pt x="90" y="72"/>
                    <a:pt x="91" y="72"/>
                  </a:cubicBezTo>
                  <a:cubicBezTo>
                    <a:pt x="92" y="72"/>
                    <a:pt x="94" y="72"/>
                    <a:pt x="96" y="72"/>
                  </a:cubicBezTo>
                  <a:cubicBezTo>
                    <a:pt x="96" y="72"/>
                    <a:pt x="96" y="72"/>
                    <a:pt x="96" y="73"/>
                  </a:cubicBezTo>
                  <a:close/>
                  <a:moveTo>
                    <a:pt x="107" y="89"/>
                  </a:moveTo>
                  <a:cubicBezTo>
                    <a:pt x="108" y="89"/>
                    <a:pt x="108" y="89"/>
                    <a:pt x="109" y="89"/>
                  </a:cubicBezTo>
                  <a:cubicBezTo>
                    <a:pt x="112" y="89"/>
                    <a:pt x="115" y="89"/>
                    <a:pt x="118" y="89"/>
                  </a:cubicBezTo>
                  <a:cubicBezTo>
                    <a:pt x="122" y="88"/>
                    <a:pt x="125" y="89"/>
                    <a:pt x="128" y="88"/>
                  </a:cubicBezTo>
                  <a:cubicBezTo>
                    <a:pt x="131" y="88"/>
                    <a:pt x="135" y="88"/>
                    <a:pt x="139" y="88"/>
                  </a:cubicBezTo>
                  <a:cubicBezTo>
                    <a:pt x="141" y="87"/>
                    <a:pt x="144" y="87"/>
                    <a:pt x="146" y="87"/>
                  </a:cubicBezTo>
                  <a:cubicBezTo>
                    <a:pt x="147" y="87"/>
                    <a:pt x="147" y="87"/>
                    <a:pt x="147" y="87"/>
                  </a:cubicBezTo>
                  <a:cubicBezTo>
                    <a:pt x="149" y="87"/>
                    <a:pt x="151" y="87"/>
                    <a:pt x="153" y="86"/>
                  </a:cubicBezTo>
                  <a:cubicBezTo>
                    <a:pt x="155" y="86"/>
                    <a:pt x="157" y="86"/>
                    <a:pt x="159" y="86"/>
                  </a:cubicBezTo>
                  <a:cubicBezTo>
                    <a:pt x="162" y="85"/>
                    <a:pt x="165" y="85"/>
                    <a:pt x="168" y="85"/>
                  </a:cubicBezTo>
                  <a:cubicBezTo>
                    <a:pt x="170" y="85"/>
                    <a:pt x="173" y="85"/>
                    <a:pt x="175" y="85"/>
                  </a:cubicBezTo>
                  <a:cubicBezTo>
                    <a:pt x="175" y="84"/>
                    <a:pt x="175" y="83"/>
                    <a:pt x="175" y="83"/>
                  </a:cubicBezTo>
                  <a:cubicBezTo>
                    <a:pt x="174" y="81"/>
                    <a:pt x="174" y="79"/>
                    <a:pt x="173" y="78"/>
                  </a:cubicBezTo>
                  <a:cubicBezTo>
                    <a:pt x="172" y="76"/>
                    <a:pt x="171" y="75"/>
                    <a:pt x="171" y="74"/>
                  </a:cubicBezTo>
                  <a:cubicBezTo>
                    <a:pt x="170" y="71"/>
                    <a:pt x="170" y="69"/>
                    <a:pt x="170" y="67"/>
                  </a:cubicBezTo>
                  <a:cubicBezTo>
                    <a:pt x="169" y="65"/>
                    <a:pt x="168" y="64"/>
                    <a:pt x="168" y="62"/>
                  </a:cubicBezTo>
                  <a:cubicBezTo>
                    <a:pt x="167" y="60"/>
                    <a:pt x="165" y="57"/>
                    <a:pt x="164" y="54"/>
                  </a:cubicBezTo>
                  <a:cubicBezTo>
                    <a:pt x="163" y="51"/>
                    <a:pt x="162" y="48"/>
                    <a:pt x="160" y="46"/>
                  </a:cubicBezTo>
                  <a:cubicBezTo>
                    <a:pt x="159" y="43"/>
                    <a:pt x="157" y="41"/>
                    <a:pt x="155" y="39"/>
                  </a:cubicBezTo>
                  <a:cubicBezTo>
                    <a:pt x="155" y="39"/>
                    <a:pt x="155" y="39"/>
                    <a:pt x="155" y="39"/>
                  </a:cubicBezTo>
                  <a:cubicBezTo>
                    <a:pt x="154" y="37"/>
                    <a:pt x="153" y="36"/>
                    <a:pt x="152" y="34"/>
                  </a:cubicBezTo>
                  <a:cubicBezTo>
                    <a:pt x="151" y="34"/>
                    <a:pt x="150" y="34"/>
                    <a:pt x="150" y="33"/>
                  </a:cubicBezTo>
                  <a:cubicBezTo>
                    <a:pt x="149" y="31"/>
                    <a:pt x="147" y="30"/>
                    <a:pt x="146" y="28"/>
                  </a:cubicBezTo>
                  <a:cubicBezTo>
                    <a:pt x="145" y="28"/>
                    <a:pt x="145" y="27"/>
                    <a:pt x="144" y="26"/>
                  </a:cubicBezTo>
                  <a:cubicBezTo>
                    <a:pt x="141" y="23"/>
                    <a:pt x="139" y="20"/>
                    <a:pt x="135" y="18"/>
                  </a:cubicBezTo>
                  <a:cubicBezTo>
                    <a:pt x="133" y="17"/>
                    <a:pt x="131" y="15"/>
                    <a:pt x="129" y="14"/>
                  </a:cubicBezTo>
                  <a:cubicBezTo>
                    <a:pt x="128" y="13"/>
                    <a:pt x="127" y="13"/>
                    <a:pt x="127" y="13"/>
                  </a:cubicBezTo>
                  <a:cubicBezTo>
                    <a:pt x="126" y="12"/>
                    <a:pt x="125" y="12"/>
                    <a:pt x="124" y="12"/>
                  </a:cubicBezTo>
                  <a:cubicBezTo>
                    <a:pt x="123" y="13"/>
                    <a:pt x="124" y="13"/>
                    <a:pt x="123" y="14"/>
                  </a:cubicBezTo>
                  <a:cubicBezTo>
                    <a:pt x="122" y="17"/>
                    <a:pt x="121" y="20"/>
                    <a:pt x="120" y="23"/>
                  </a:cubicBezTo>
                  <a:cubicBezTo>
                    <a:pt x="118" y="26"/>
                    <a:pt x="117" y="29"/>
                    <a:pt x="116" y="32"/>
                  </a:cubicBezTo>
                  <a:cubicBezTo>
                    <a:pt x="116" y="34"/>
                    <a:pt x="116" y="35"/>
                    <a:pt x="115" y="36"/>
                  </a:cubicBezTo>
                  <a:cubicBezTo>
                    <a:pt x="115" y="37"/>
                    <a:pt x="114" y="38"/>
                    <a:pt x="114" y="39"/>
                  </a:cubicBezTo>
                  <a:cubicBezTo>
                    <a:pt x="113" y="41"/>
                    <a:pt x="113" y="43"/>
                    <a:pt x="112" y="45"/>
                  </a:cubicBezTo>
                  <a:cubicBezTo>
                    <a:pt x="112" y="46"/>
                    <a:pt x="111" y="47"/>
                    <a:pt x="111" y="48"/>
                  </a:cubicBezTo>
                  <a:cubicBezTo>
                    <a:pt x="111" y="50"/>
                    <a:pt x="109" y="52"/>
                    <a:pt x="108" y="54"/>
                  </a:cubicBezTo>
                  <a:cubicBezTo>
                    <a:pt x="108" y="55"/>
                    <a:pt x="107" y="57"/>
                    <a:pt x="106" y="59"/>
                  </a:cubicBezTo>
                  <a:cubicBezTo>
                    <a:pt x="106" y="59"/>
                    <a:pt x="106" y="59"/>
                    <a:pt x="106" y="59"/>
                  </a:cubicBezTo>
                  <a:cubicBezTo>
                    <a:pt x="108" y="57"/>
                    <a:pt x="109" y="56"/>
                    <a:pt x="110" y="54"/>
                  </a:cubicBezTo>
                  <a:cubicBezTo>
                    <a:pt x="111" y="52"/>
                    <a:pt x="112" y="50"/>
                    <a:pt x="113" y="48"/>
                  </a:cubicBezTo>
                  <a:cubicBezTo>
                    <a:pt x="114" y="47"/>
                    <a:pt x="116" y="46"/>
                    <a:pt x="117" y="45"/>
                  </a:cubicBezTo>
                  <a:cubicBezTo>
                    <a:pt x="118" y="44"/>
                    <a:pt x="119" y="43"/>
                    <a:pt x="120" y="42"/>
                  </a:cubicBezTo>
                  <a:cubicBezTo>
                    <a:pt x="122" y="43"/>
                    <a:pt x="122" y="45"/>
                    <a:pt x="121" y="47"/>
                  </a:cubicBezTo>
                  <a:cubicBezTo>
                    <a:pt x="119" y="50"/>
                    <a:pt x="117" y="53"/>
                    <a:pt x="115" y="56"/>
                  </a:cubicBezTo>
                  <a:cubicBezTo>
                    <a:pt x="114" y="58"/>
                    <a:pt x="113" y="61"/>
                    <a:pt x="111" y="63"/>
                  </a:cubicBezTo>
                  <a:cubicBezTo>
                    <a:pt x="110" y="66"/>
                    <a:pt x="108" y="70"/>
                    <a:pt x="106" y="73"/>
                  </a:cubicBezTo>
                  <a:cubicBezTo>
                    <a:pt x="105" y="75"/>
                    <a:pt x="104" y="78"/>
                    <a:pt x="103" y="80"/>
                  </a:cubicBezTo>
                  <a:cubicBezTo>
                    <a:pt x="102" y="81"/>
                    <a:pt x="102" y="82"/>
                    <a:pt x="103" y="83"/>
                  </a:cubicBezTo>
                  <a:cubicBezTo>
                    <a:pt x="105" y="84"/>
                    <a:pt x="106" y="87"/>
                    <a:pt x="107" y="89"/>
                  </a:cubicBezTo>
                  <a:close/>
                  <a:moveTo>
                    <a:pt x="77" y="91"/>
                  </a:moveTo>
                  <a:cubicBezTo>
                    <a:pt x="77" y="90"/>
                    <a:pt x="77" y="90"/>
                    <a:pt x="77" y="90"/>
                  </a:cubicBezTo>
                  <a:cubicBezTo>
                    <a:pt x="76" y="88"/>
                    <a:pt x="75" y="87"/>
                    <a:pt x="74" y="86"/>
                  </a:cubicBezTo>
                  <a:cubicBezTo>
                    <a:pt x="73" y="85"/>
                    <a:pt x="73" y="85"/>
                    <a:pt x="72" y="84"/>
                  </a:cubicBezTo>
                  <a:cubicBezTo>
                    <a:pt x="71" y="82"/>
                    <a:pt x="71" y="81"/>
                    <a:pt x="70" y="79"/>
                  </a:cubicBezTo>
                  <a:cubicBezTo>
                    <a:pt x="69" y="77"/>
                    <a:pt x="68" y="74"/>
                    <a:pt x="66" y="72"/>
                  </a:cubicBezTo>
                  <a:cubicBezTo>
                    <a:pt x="64" y="70"/>
                    <a:pt x="64" y="67"/>
                    <a:pt x="62" y="65"/>
                  </a:cubicBezTo>
                  <a:cubicBezTo>
                    <a:pt x="61" y="63"/>
                    <a:pt x="61" y="60"/>
                    <a:pt x="58" y="58"/>
                  </a:cubicBezTo>
                  <a:cubicBezTo>
                    <a:pt x="58" y="58"/>
                    <a:pt x="58" y="58"/>
                    <a:pt x="58" y="58"/>
                  </a:cubicBezTo>
                  <a:cubicBezTo>
                    <a:pt x="57" y="55"/>
                    <a:pt x="55" y="52"/>
                    <a:pt x="53" y="49"/>
                  </a:cubicBezTo>
                  <a:cubicBezTo>
                    <a:pt x="51" y="46"/>
                    <a:pt x="50" y="43"/>
                    <a:pt x="48" y="40"/>
                  </a:cubicBezTo>
                  <a:cubicBezTo>
                    <a:pt x="48" y="39"/>
                    <a:pt x="47" y="38"/>
                    <a:pt x="47" y="38"/>
                  </a:cubicBezTo>
                  <a:cubicBezTo>
                    <a:pt x="46" y="36"/>
                    <a:pt x="45" y="35"/>
                    <a:pt x="44" y="33"/>
                  </a:cubicBezTo>
                  <a:cubicBezTo>
                    <a:pt x="43" y="32"/>
                    <a:pt x="42" y="31"/>
                    <a:pt x="42" y="30"/>
                  </a:cubicBezTo>
                  <a:cubicBezTo>
                    <a:pt x="41" y="29"/>
                    <a:pt x="40" y="28"/>
                    <a:pt x="39" y="28"/>
                  </a:cubicBezTo>
                  <a:cubicBezTo>
                    <a:pt x="37" y="30"/>
                    <a:pt x="35" y="32"/>
                    <a:pt x="34" y="34"/>
                  </a:cubicBezTo>
                  <a:cubicBezTo>
                    <a:pt x="32" y="37"/>
                    <a:pt x="30" y="40"/>
                    <a:pt x="28" y="43"/>
                  </a:cubicBezTo>
                  <a:cubicBezTo>
                    <a:pt x="27" y="45"/>
                    <a:pt x="26" y="47"/>
                    <a:pt x="25" y="48"/>
                  </a:cubicBezTo>
                  <a:cubicBezTo>
                    <a:pt x="25" y="49"/>
                    <a:pt x="25" y="50"/>
                    <a:pt x="25" y="51"/>
                  </a:cubicBezTo>
                  <a:cubicBezTo>
                    <a:pt x="24" y="52"/>
                    <a:pt x="23" y="54"/>
                    <a:pt x="23" y="56"/>
                  </a:cubicBezTo>
                  <a:cubicBezTo>
                    <a:pt x="23" y="56"/>
                    <a:pt x="23" y="57"/>
                    <a:pt x="22" y="57"/>
                  </a:cubicBezTo>
                  <a:cubicBezTo>
                    <a:pt x="22" y="57"/>
                    <a:pt x="22" y="58"/>
                    <a:pt x="22" y="58"/>
                  </a:cubicBezTo>
                  <a:cubicBezTo>
                    <a:pt x="21" y="59"/>
                    <a:pt x="21" y="60"/>
                    <a:pt x="20" y="62"/>
                  </a:cubicBezTo>
                  <a:cubicBezTo>
                    <a:pt x="20" y="63"/>
                    <a:pt x="20" y="64"/>
                    <a:pt x="20" y="65"/>
                  </a:cubicBezTo>
                  <a:cubicBezTo>
                    <a:pt x="20" y="66"/>
                    <a:pt x="20" y="67"/>
                    <a:pt x="19" y="69"/>
                  </a:cubicBezTo>
                  <a:cubicBezTo>
                    <a:pt x="18" y="70"/>
                    <a:pt x="18" y="72"/>
                    <a:pt x="18" y="74"/>
                  </a:cubicBezTo>
                  <a:cubicBezTo>
                    <a:pt x="18" y="75"/>
                    <a:pt x="18" y="75"/>
                    <a:pt x="18" y="75"/>
                  </a:cubicBezTo>
                  <a:cubicBezTo>
                    <a:pt x="17" y="76"/>
                    <a:pt x="17" y="77"/>
                    <a:pt x="17" y="78"/>
                  </a:cubicBezTo>
                  <a:cubicBezTo>
                    <a:pt x="17" y="79"/>
                    <a:pt x="17" y="79"/>
                    <a:pt x="17" y="79"/>
                  </a:cubicBezTo>
                  <a:cubicBezTo>
                    <a:pt x="17" y="81"/>
                    <a:pt x="16" y="82"/>
                    <a:pt x="16" y="84"/>
                  </a:cubicBezTo>
                  <a:cubicBezTo>
                    <a:pt x="16" y="86"/>
                    <a:pt x="16" y="89"/>
                    <a:pt x="15" y="92"/>
                  </a:cubicBezTo>
                  <a:cubicBezTo>
                    <a:pt x="15" y="92"/>
                    <a:pt x="15" y="93"/>
                    <a:pt x="15" y="94"/>
                  </a:cubicBezTo>
                  <a:cubicBezTo>
                    <a:pt x="15" y="94"/>
                    <a:pt x="16" y="94"/>
                    <a:pt x="16" y="94"/>
                  </a:cubicBezTo>
                  <a:cubicBezTo>
                    <a:pt x="19" y="94"/>
                    <a:pt x="22" y="93"/>
                    <a:pt x="24" y="93"/>
                  </a:cubicBezTo>
                  <a:cubicBezTo>
                    <a:pt x="28" y="93"/>
                    <a:pt x="33" y="94"/>
                    <a:pt x="37" y="93"/>
                  </a:cubicBezTo>
                  <a:cubicBezTo>
                    <a:pt x="39" y="92"/>
                    <a:pt x="42" y="92"/>
                    <a:pt x="45" y="92"/>
                  </a:cubicBezTo>
                  <a:cubicBezTo>
                    <a:pt x="47" y="92"/>
                    <a:pt x="49" y="92"/>
                    <a:pt x="51" y="91"/>
                  </a:cubicBezTo>
                  <a:cubicBezTo>
                    <a:pt x="53" y="91"/>
                    <a:pt x="56" y="91"/>
                    <a:pt x="58" y="91"/>
                  </a:cubicBezTo>
                  <a:cubicBezTo>
                    <a:pt x="64" y="91"/>
                    <a:pt x="70" y="91"/>
                    <a:pt x="77" y="91"/>
                  </a:cubicBezTo>
                  <a:close/>
                  <a:moveTo>
                    <a:pt x="183" y="86"/>
                  </a:moveTo>
                  <a:cubicBezTo>
                    <a:pt x="182" y="87"/>
                    <a:pt x="182" y="87"/>
                    <a:pt x="181" y="87"/>
                  </a:cubicBezTo>
                  <a:cubicBezTo>
                    <a:pt x="178" y="87"/>
                    <a:pt x="175" y="87"/>
                    <a:pt x="171" y="87"/>
                  </a:cubicBezTo>
                  <a:cubicBezTo>
                    <a:pt x="167" y="88"/>
                    <a:pt x="163" y="87"/>
                    <a:pt x="159" y="88"/>
                  </a:cubicBezTo>
                  <a:cubicBezTo>
                    <a:pt x="157" y="89"/>
                    <a:pt x="155" y="88"/>
                    <a:pt x="154" y="89"/>
                  </a:cubicBezTo>
                  <a:cubicBezTo>
                    <a:pt x="152" y="89"/>
                    <a:pt x="149" y="89"/>
                    <a:pt x="147" y="89"/>
                  </a:cubicBezTo>
                  <a:cubicBezTo>
                    <a:pt x="144" y="90"/>
                    <a:pt x="140" y="89"/>
                    <a:pt x="137" y="90"/>
                  </a:cubicBezTo>
                  <a:cubicBezTo>
                    <a:pt x="133" y="91"/>
                    <a:pt x="130" y="90"/>
                    <a:pt x="127" y="91"/>
                  </a:cubicBezTo>
                  <a:cubicBezTo>
                    <a:pt x="125" y="91"/>
                    <a:pt x="122" y="91"/>
                    <a:pt x="120" y="91"/>
                  </a:cubicBezTo>
                  <a:cubicBezTo>
                    <a:pt x="118" y="91"/>
                    <a:pt x="116" y="91"/>
                    <a:pt x="114" y="91"/>
                  </a:cubicBezTo>
                  <a:cubicBezTo>
                    <a:pt x="114" y="91"/>
                    <a:pt x="114" y="91"/>
                    <a:pt x="113" y="91"/>
                  </a:cubicBezTo>
                  <a:cubicBezTo>
                    <a:pt x="113" y="91"/>
                    <a:pt x="112" y="91"/>
                    <a:pt x="111" y="91"/>
                  </a:cubicBezTo>
                  <a:cubicBezTo>
                    <a:pt x="111" y="91"/>
                    <a:pt x="111" y="91"/>
                    <a:pt x="111" y="91"/>
                  </a:cubicBezTo>
                  <a:cubicBezTo>
                    <a:pt x="110" y="91"/>
                    <a:pt x="109" y="91"/>
                    <a:pt x="108" y="91"/>
                  </a:cubicBezTo>
                  <a:cubicBezTo>
                    <a:pt x="105" y="92"/>
                    <a:pt x="103" y="91"/>
                    <a:pt x="100" y="92"/>
                  </a:cubicBezTo>
                  <a:cubicBezTo>
                    <a:pt x="98" y="93"/>
                    <a:pt x="95" y="92"/>
                    <a:pt x="93" y="93"/>
                  </a:cubicBezTo>
                  <a:cubicBezTo>
                    <a:pt x="91" y="93"/>
                    <a:pt x="90" y="92"/>
                    <a:pt x="89" y="92"/>
                  </a:cubicBezTo>
                  <a:cubicBezTo>
                    <a:pt x="87" y="92"/>
                    <a:pt x="85" y="92"/>
                    <a:pt x="83" y="92"/>
                  </a:cubicBezTo>
                  <a:cubicBezTo>
                    <a:pt x="82" y="92"/>
                    <a:pt x="81" y="92"/>
                    <a:pt x="81" y="93"/>
                  </a:cubicBezTo>
                  <a:cubicBezTo>
                    <a:pt x="80" y="93"/>
                    <a:pt x="79" y="94"/>
                    <a:pt x="79" y="93"/>
                  </a:cubicBezTo>
                  <a:cubicBezTo>
                    <a:pt x="78" y="92"/>
                    <a:pt x="76" y="92"/>
                    <a:pt x="75" y="92"/>
                  </a:cubicBezTo>
                  <a:cubicBezTo>
                    <a:pt x="73" y="93"/>
                    <a:pt x="71" y="93"/>
                    <a:pt x="69" y="92"/>
                  </a:cubicBezTo>
                  <a:cubicBezTo>
                    <a:pt x="69" y="92"/>
                    <a:pt x="69" y="92"/>
                    <a:pt x="69" y="92"/>
                  </a:cubicBezTo>
                  <a:cubicBezTo>
                    <a:pt x="68" y="92"/>
                    <a:pt x="67" y="93"/>
                    <a:pt x="67" y="93"/>
                  </a:cubicBezTo>
                  <a:cubicBezTo>
                    <a:pt x="66" y="92"/>
                    <a:pt x="65" y="92"/>
                    <a:pt x="64" y="93"/>
                  </a:cubicBezTo>
                  <a:cubicBezTo>
                    <a:pt x="61" y="93"/>
                    <a:pt x="58" y="92"/>
                    <a:pt x="56" y="93"/>
                  </a:cubicBezTo>
                  <a:cubicBezTo>
                    <a:pt x="54" y="94"/>
                    <a:pt x="52" y="93"/>
                    <a:pt x="50" y="94"/>
                  </a:cubicBezTo>
                  <a:cubicBezTo>
                    <a:pt x="47" y="94"/>
                    <a:pt x="44" y="94"/>
                    <a:pt x="41" y="94"/>
                  </a:cubicBezTo>
                  <a:cubicBezTo>
                    <a:pt x="39" y="95"/>
                    <a:pt x="38" y="95"/>
                    <a:pt x="36" y="95"/>
                  </a:cubicBezTo>
                  <a:cubicBezTo>
                    <a:pt x="35" y="94"/>
                    <a:pt x="33" y="95"/>
                    <a:pt x="32" y="95"/>
                  </a:cubicBezTo>
                  <a:cubicBezTo>
                    <a:pt x="30" y="94"/>
                    <a:pt x="29" y="95"/>
                    <a:pt x="28" y="95"/>
                  </a:cubicBezTo>
                  <a:cubicBezTo>
                    <a:pt x="25" y="95"/>
                    <a:pt x="22" y="95"/>
                    <a:pt x="19" y="96"/>
                  </a:cubicBezTo>
                  <a:cubicBezTo>
                    <a:pt x="17" y="96"/>
                    <a:pt x="15" y="96"/>
                    <a:pt x="13" y="96"/>
                  </a:cubicBezTo>
                  <a:cubicBezTo>
                    <a:pt x="11" y="97"/>
                    <a:pt x="8" y="96"/>
                    <a:pt x="6" y="96"/>
                  </a:cubicBezTo>
                  <a:cubicBezTo>
                    <a:pt x="6" y="96"/>
                    <a:pt x="5" y="96"/>
                    <a:pt x="4" y="96"/>
                  </a:cubicBezTo>
                  <a:cubicBezTo>
                    <a:pt x="4" y="96"/>
                    <a:pt x="4" y="97"/>
                    <a:pt x="4" y="97"/>
                  </a:cubicBezTo>
                  <a:cubicBezTo>
                    <a:pt x="4" y="99"/>
                    <a:pt x="3" y="101"/>
                    <a:pt x="4" y="102"/>
                  </a:cubicBezTo>
                  <a:cubicBezTo>
                    <a:pt x="4" y="104"/>
                    <a:pt x="4" y="105"/>
                    <a:pt x="4" y="106"/>
                  </a:cubicBezTo>
                  <a:cubicBezTo>
                    <a:pt x="5" y="106"/>
                    <a:pt x="7" y="106"/>
                    <a:pt x="8" y="105"/>
                  </a:cubicBezTo>
                  <a:cubicBezTo>
                    <a:pt x="11" y="105"/>
                    <a:pt x="13" y="105"/>
                    <a:pt x="16" y="105"/>
                  </a:cubicBezTo>
                  <a:cubicBezTo>
                    <a:pt x="18" y="105"/>
                    <a:pt x="20" y="105"/>
                    <a:pt x="22" y="104"/>
                  </a:cubicBezTo>
                  <a:cubicBezTo>
                    <a:pt x="25" y="104"/>
                    <a:pt x="27" y="104"/>
                    <a:pt x="30" y="104"/>
                  </a:cubicBezTo>
                  <a:cubicBezTo>
                    <a:pt x="34" y="103"/>
                    <a:pt x="38" y="104"/>
                    <a:pt x="42" y="103"/>
                  </a:cubicBezTo>
                  <a:cubicBezTo>
                    <a:pt x="45" y="102"/>
                    <a:pt x="47" y="103"/>
                    <a:pt x="50" y="102"/>
                  </a:cubicBezTo>
                  <a:cubicBezTo>
                    <a:pt x="55" y="102"/>
                    <a:pt x="60" y="102"/>
                    <a:pt x="65" y="102"/>
                  </a:cubicBezTo>
                  <a:cubicBezTo>
                    <a:pt x="69" y="101"/>
                    <a:pt x="73" y="102"/>
                    <a:pt x="77" y="101"/>
                  </a:cubicBezTo>
                  <a:cubicBezTo>
                    <a:pt x="81" y="100"/>
                    <a:pt x="85" y="101"/>
                    <a:pt x="89" y="100"/>
                  </a:cubicBezTo>
                  <a:cubicBezTo>
                    <a:pt x="92" y="100"/>
                    <a:pt x="95" y="100"/>
                    <a:pt x="97" y="100"/>
                  </a:cubicBezTo>
                  <a:cubicBezTo>
                    <a:pt x="101" y="99"/>
                    <a:pt x="105" y="99"/>
                    <a:pt x="109" y="99"/>
                  </a:cubicBezTo>
                  <a:cubicBezTo>
                    <a:pt x="119" y="99"/>
                    <a:pt x="130" y="99"/>
                    <a:pt x="141" y="99"/>
                  </a:cubicBezTo>
                  <a:cubicBezTo>
                    <a:pt x="144" y="99"/>
                    <a:pt x="148" y="99"/>
                    <a:pt x="151" y="98"/>
                  </a:cubicBezTo>
                  <a:cubicBezTo>
                    <a:pt x="155" y="98"/>
                    <a:pt x="160" y="98"/>
                    <a:pt x="164" y="98"/>
                  </a:cubicBezTo>
                  <a:cubicBezTo>
                    <a:pt x="171" y="97"/>
                    <a:pt x="177" y="98"/>
                    <a:pt x="184" y="97"/>
                  </a:cubicBezTo>
                  <a:cubicBezTo>
                    <a:pt x="184" y="96"/>
                    <a:pt x="184" y="95"/>
                    <a:pt x="184" y="94"/>
                  </a:cubicBezTo>
                  <a:cubicBezTo>
                    <a:pt x="184" y="93"/>
                    <a:pt x="183" y="92"/>
                    <a:pt x="184" y="91"/>
                  </a:cubicBezTo>
                  <a:cubicBezTo>
                    <a:pt x="185" y="90"/>
                    <a:pt x="184" y="89"/>
                    <a:pt x="183" y="88"/>
                  </a:cubicBezTo>
                  <a:cubicBezTo>
                    <a:pt x="183" y="87"/>
                    <a:pt x="183" y="87"/>
                    <a:pt x="183" y="86"/>
                  </a:cubicBezTo>
                  <a:close/>
                  <a:moveTo>
                    <a:pt x="181" y="84"/>
                  </a:moveTo>
                  <a:cubicBezTo>
                    <a:pt x="181" y="83"/>
                    <a:pt x="181" y="81"/>
                    <a:pt x="180" y="80"/>
                  </a:cubicBezTo>
                  <a:cubicBezTo>
                    <a:pt x="180" y="79"/>
                    <a:pt x="180" y="79"/>
                    <a:pt x="179" y="78"/>
                  </a:cubicBezTo>
                  <a:cubicBezTo>
                    <a:pt x="179" y="76"/>
                    <a:pt x="178" y="73"/>
                    <a:pt x="177" y="71"/>
                  </a:cubicBezTo>
                  <a:cubicBezTo>
                    <a:pt x="177" y="70"/>
                    <a:pt x="177" y="69"/>
                    <a:pt x="176" y="68"/>
                  </a:cubicBezTo>
                  <a:cubicBezTo>
                    <a:pt x="176" y="66"/>
                    <a:pt x="175" y="65"/>
                    <a:pt x="175" y="63"/>
                  </a:cubicBezTo>
                  <a:cubicBezTo>
                    <a:pt x="174" y="61"/>
                    <a:pt x="174" y="59"/>
                    <a:pt x="173" y="58"/>
                  </a:cubicBezTo>
                  <a:cubicBezTo>
                    <a:pt x="173" y="56"/>
                    <a:pt x="172" y="55"/>
                    <a:pt x="172" y="53"/>
                  </a:cubicBezTo>
                  <a:cubicBezTo>
                    <a:pt x="171" y="50"/>
                    <a:pt x="168" y="47"/>
                    <a:pt x="167" y="45"/>
                  </a:cubicBezTo>
                  <a:cubicBezTo>
                    <a:pt x="166" y="44"/>
                    <a:pt x="166" y="44"/>
                    <a:pt x="166" y="43"/>
                  </a:cubicBezTo>
                  <a:cubicBezTo>
                    <a:pt x="165" y="41"/>
                    <a:pt x="164" y="39"/>
                    <a:pt x="162" y="38"/>
                  </a:cubicBezTo>
                  <a:cubicBezTo>
                    <a:pt x="161" y="36"/>
                    <a:pt x="159" y="34"/>
                    <a:pt x="157" y="33"/>
                  </a:cubicBezTo>
                  <a:cubicBezTo>
                    <a:pt x="156" y="31"/>
                    <a:pt x="156" y="29"/>
                    <a:pt x="155" y="28"/>
                  </a:cubicBezTo>
                  <a:cubicBezTo>
                    <a:pt x="153" y="26"/>
                    <a:pt x="151" y="24"/>
                    <a:pt x="149" y="22"/>
                  </a:cubicBezTo>
                  <a:cubicBezTo>
                    <a:pt x="149" y="22"/>
                    <a:pt x="149" y="21"/>
                    <a:pt x="148" y="21"/>
                  </a:cubicBezTo>
                  <a:cubicBezTo>
                    <a:pt x="145" y="19"/>
                    <a:pt x="143" y="17"/>
                    <a:pt x="140" y="15"/>
                  </a:cubicBezTo>
                  <a:cubicBezTo>
                    <a:pt x="138" y="14"/>
                    <a:pt x="135" y="12"/>
                    <a:pt x="133" y="11"/>
                  </a:cubicBezTo>
                  <a:cubicBezTo>
                    <a:pt x="130" y="9"/>
                    <a:pt x="127" y="9"/>
                    <a:pt x="125" y="7"/>
                  </a:cubicBezTo>
                  <a:cubicBezTo>
                    <a:pt x="125" y="7"/>
                    <a:pt x="124" y="6"/>
                    <a:pt x="123" y="6"/>
                  </a:cubicBezTo>
                  <a:cubicBezTo>
                    <a:pt x="122" y="6"/>
                    <a:pt x="120" y="5"/>
                    <a:pt x="118" y="5"/>
                  </a:cubicBezTo>
                  <a:cubicBezTo>
                    <a:pt x="116" y="4"/>
                    <a:pt x="114" y="3"/>
                    <a:pt x="112" y="3"/>
                  </a:cubicBezTo>
                  <a:cubicBezTo>
                    <a:pt x="110" y="3"/>
                    <a:pt x="107" y="2"/>
                    <a:pt x="105" y="2"/>
                  </a:cubicBezTo>
                  <a:cubicBezTo>
                    <a:pt x="104" y="2"/>
                    <a:pt x="102" y="3"/>
                    <a:pt x="101" y="2"/>
                  </a:cubicBezTo>
                  <a:cubicBezTo>
                    <a:pt x="101" y="2"/>
                    <a:pt x="100" y="2"/>
                    <a:pt x="100" y="2"/>
                  </a:cubicBezTo>
                  <a:cubicBezTo>
                    <a:pt x="98" y="3"/>
                    <a:pt x="96" y="4"/>
                    <a:pt x="93" y="3"/>
                  </a:cubicBezTo>
                  <a:cubicBezTo>
                    <a:pt x="92" y="3"/>
                    <a:pt x="91" y="3"/>
                    <a:pt x="90" y="4"/>
                  </a:cubicBezTo>
                  <a:cubicBezTo>
                    <a:pt x="87" y="4"/>
                    <a:pt x="85" y="4"/>
                    <a:pt x="82" y="5"/>
                  </a:cubicBezTo>
                  <a:cubicBezTo>
                    <a:pt x="80" y="5"/>
                    <a:pt x="78" y="6"/>
                    <a:pt x="76" y="6"/>
                  </a:cubicBezTo>
                  <a:cubicBezTo>
                    <a:pt x="74" y="6"/>
                    <a:pt x="72" y="7"/>
                    <a:pt x="69" y="7"/>
                  </a:cubicBezTo>
                  <a:cubicBezTo>
                    <a:pt x="69" y="7"/>
                    <a:pt x="69" y="7"/>
                    <a:pt x="68" y="7"/>
                  </a:cubicBezTo>
                  <a:cubicBezTo>
                    <a:pt x="66" y="7"/>
                    <a:pt x="64" y="8"/>
                    <a:pt x="62" y="8"/>
                  </a:cubicBezTo>
                  <a:cubicBezTo>
                    <a:pt x="61" y="8"/>
                    <a:pt x="60" y="8"/>
                    <a:pt x="58" y="9"/>
                  </a:cubicBezTo>
                  <a:cubicBezTo>
                    <a:pt x="57" y="9"/>
                    <a:pt x="57" y="10"/>
                    <a:pt x="56" y="10"/>
                  </a:cubicBezTo>
                  <a:cubicBezTo>
                    <a:pt x="54" y="11"/>
                    <a:pt x="53" y="11"/>
                    <a:pt x="52" y="12"/>
                  </a:cubicBezTo>
                  <a:cubicBezTo>
                    <a:pt x="50" y="14"/>
                    <a:pt x="47" y="14"/>
                    <a:pt x="45" y="16"/>
                  </a:cubicBezTo>
                  <a:cubicBezTo>
                    <a:pt x="42" y="17"/>
                    <a:pt x="39" y="19"/>
                    <a:pt x="36" y="21"/>
                  </a:cubicBezTo>
                  <a:cubicBezTo>
                    <a:pt x="34" y="22"/>
                    <a:pt x="32" y="24"/>
                    <a:pt x="30" y="26"/>
                  </a:cubicBezTo>
                  <a:cubicBezTo>
                    <a:pt x="30" y="26"/>
                    <a:pt x="29" y="26"/>
                    <a:pt x="29" y="27"/>
                  </a:cubicBezTo>
                  <a:cubicBezTo>
                    <a:pt x="28" y="30"/>
                    <a:pt x="26" y="31"/>
                    <a:pt x="25" y="34"/>
                  </a:cubicBezTo>
                  <a:cubicBezTo>
                    <a:pt x="25" y="35"/>
                    <a:pt x="23" y="35"/>
                    <a:pt x="25" y="37"/>
                  </a:cubicBezTo>
                  <a:cubicBezTo>
                    <a:pt x="25" y="37"/>
                    <a:pt x="25" y="37"/>
                    <a:pt x="25" y="38"/>
                  </a:cubicBezTo>
                  <a:cubicBezTo>
                    <a:pt x="24" y="39"/>
                    <a:pt x="23" y="41"/>
                    <a:pt x="23" y="43"/>
                  </a:cubicBezTo>
                  <a:cubicBezTo>
                    <a:pt x="23" y="44"/>
                    <a:pt x="23" y="44"/>
                    <a:pt x="22" y="45"/>
                  </a:cubicBezTo>
                  <a:cubicBezTo>
                    <a:pt x="22" y="46"/>
                    <a:pt x="22" y="48"/>
                    <a:pt x="21" y="49"/>
                  </a:cubicBezTo>
                  <a:cubicBezTo>
                    <a:pt x="21" y="51"/>
                    <a:pt x="20" y="53"/>
                    <a:pt x="19" y="54"/>
                  </a:cubicBezTo>
                  <a:cubicBezTo>
                    <a:pt x="18" y="57"/>
                    <a:pt x="17" y="59"/>
                    <a:pt x="17" y="61"/>
                  </a:cubicBezTo>
                  <a:cubicBezTo>
                    <a:pt x="16" y="62"/>
                    <a:pt x="16" y="64"/>
                    <a:pt x="16" y="65"/>
                  </a:cubicBezTo>
                  <a:cubicBezTo>
                    <a:pt x="16" y="66"/>
                    <a:pt x="15" y="68"/>
                    <a:pt x="15" y="69"/>
                  </a:cubicBezTo>
                  <a:cubicBezTo>
                    <a:pt x="14" y="71"/>
                    <a:pt x="14" y="73"/>
                    <a:pt x="13" y="75"/>
                  </a:cubicBezTo>
                  <a:cubicBezTo>
                    <a:pt x="13" y="77"/>
                    <a:pt x="12" y="79"/>
                    <a:pt x="12" y="81"/>
                  </a:cubicBezTo>
                  <a:cubicBezTo>
                    <a:pt x="12" y="83"/>
                    <a:pt x="12" y="85"/>
                    <a:pt x="12" y="87"/>
                  </a:cubicBezTo>
                  <a:cubicBezTo>
                    <a:pt x="12" y="89"/>
                    <a:pt x="12" y="90"/>
                    <a:pt x="11" y="92"/>
                  </a:cubicBezTo>
                  <a:cubicBezTo>
                    <a:pt x="11" y="92"/>
                    <a:pt x="11" y="93"/>
                    <a:pt x="11" y="94"/>
                  </a:cubicBezTo>
                  <a:cubicBezTo>
                    <a:pt x="12" y="94"/>
                    <a:pt x="12" y="94"/>
                    <a:pt x="12" y="94"/>
                  </a:cubicBezTo>
                  <a:cubicBezTo>
                    <a:pt x="12" y="92"/>
                    <a:pt x="13" y="91"/>
                    <a:pt x="13" y="90"/>
                  </a:cubicBezTo>
                  <a:cubicBezTo>
                    <a:pt x="14" y="87"/>
                    <a:pt x="14" y="85"/>
                    <a:pt x="14" y="82"/>
                  </a:cubicBezTo>
                  <a:cubicBezTo>
                    <a:pt x="14" y="80"/>
                    <a:pt x="14" y="78"/>
                    <a:pt x="15" y="76"/>
                  </a:cubicBezTo>
                  <a:cubicBezTo>
                    <a:pt x="15" y="75"/>
                    <a:pt x="15" y="74"/>
                    <a:pt x="15" y="73"/>
                  </a:cubicBezTo>
                  <a:cubicBezTo>
                    <a:pt x="16" y="71"/>
                    <a:pt x="16" y="70"/>
                    <a:pt x="17" y="68"/>
                  </a:cubicBezTo>
                  <a:cubicBezTo>
                    <a:pt x="17" y="66"/>
                    <a:pt x="17" y="64"/>
                    <a:pt x="18" y="62"/>
                  </a:cubicBezTo>
                  <a:cubicBezTo>
                    <a:pt x="18" y="62"/>
                    <a:pt x="18" y="61"/>
                    <a:pt x="18" y="61"/>
                  </a:cubicBezTo>
                  <a:cubicBezTo>
                    <a:pt x="19" y="60"/>
                    <a:pt x="19" y="58"/>
                    <a:pt x="20" y="57"/>
                  </a:cubicBezTo>
                  <a:cubicBezTo>
                    <a:pt x="20" y="56"/>
                    <a:pt x="21" y="55"/>
                    <a:pt x="21" y="54"/>
                  </a:cubicBezTo>
                  <a:cubicBezTo>
                    <a:pt x="22" y="52"/>
                    <a:pt x="22" y="50"/>
                    <a:pt x="23" y="48"/>
                  </a:cubicBezTo>
                  <a:cubicBezTo>
                    <a:pt x="23" y="47"/>
                    <a:pt x="24" y="47"/>
                    <a:pt x="24" y="46"/>
                  </a:cubicBezTo>
                  <a:cubicBezTo>
                    <a:pt x="25" y="44"/>
                    <a:pt x="26" y="43"/>
                    <a:pt x="27" y="42"/>
                  </a:cubicBezTo>
                  <a:cubicBezTo>
                    <a:pt x="28" y="40"/>
                    <a:pt x="29" y="39"/>
                    <a:pt x="29" y="38"/>
                  </a:cubicBezTo>
                  <a:cubicBezTo>
                    <a:pt x="31" y="36"/>
                    <a:pt x="32" y="33"/>
                    <a:pt x="33" y="31"/>
                  </a:cubicBezTo>
                  <a:cubicBezTo>
                    <a:pt x="35" y="28"/>
                    <a:pt x="38" y="26"/>
                    <a:pt x="40" y="24"/>
                  </a:cubicBezTo>
                  <a:cubicBezTo>
                    <a:pt x="41" y="24"/>
                    <a:pt x="42" y="23"/>
                    <a:pt x="43" y="22"/>
                  </a:cubicBezTo>
                  <a:cubicBezTo>
                    <a:pt x="44" y="22"/>
                    <a:pt x="45" y="21"/>
                    <a:pt x="46" y="20"/>
                  </a:cubicBezTo>
                  <a:cubicBezTo>
                    <a:pt x="48" y="19"/>
                    <a:pt x="51" y="17"/>
                    <a:pt x="53" y="16"/>
                  </a:cubicBezTo>
                  <a:cubicBezTo>
                    <a:pt x="54" y="15"/>
                    <a:pt x="55" y="14"/>
                    <a:pt x="56" y="14"/>
                  </a:cubicBezTo>
                  <a:cubicBezTo>
                    <a:pt x="57" y="13"/>
                    <a:pt x="59" y="13"/>
                    <a:pt x="61" y="12"/>
                  </a:cubicBezTo>
                  <a:cubicBezTo>
                    <a:pt x="64" y="11"/>
                    <a:pt x="66" y="11"/>
                    <a:pt x="69" y="10"/>
                  </a:cubicBezTo>
                  <a:cubicBezTo>
                    <a:pt x="71" y="9"/>
                    <a:pt x="74" y="9"/>
                    <a:pt x="76" y="9"/>
                  </a:cubicBezTo>
                  <a:cubicBezTo>
                    <a:pt x="78" y="8"/>
                    <a:pt x="80" y="8"/>
                    <a:pt x="81" y="8"/>
                  </a:cubicBezTo>
                  <a:cubicBezTo>
                    <a:pt x="85" y="8"/>
                    <a:pt x="89" y="8"/>
                    <a:pt x="93" y="7"/>
                  </a:cubicBezTo>
                  <a:cubicBezTo>
                    <a:pt x="96" y="6"/>
                    <a:pt x="100" y="6"/>
                    <a:pt x="103" y="6"/>
                  </a:cubicBezTo>
                  <a:cubicBezTo>
                    <a:pt x="107" y="6"/>
                    <a:pt x="110" y="7"/>
                    <a:pt x="114" y="7"/>
                  </a:cubicBezTo>
                  <a:cubicBezTo>
                    <a:pt x="115" y="7"/>
                    <a:pt x="116" y="7"/>
                    <a:pt x="117" y="8"/>
                  </a:cubicBezTo>
                  <a:cubicBezTo>
                    <a:pt x="117" y="8"/>
                    <a:pt x="118" y="8"/>
                    <a:pt x="118" y="8"/>
                  </a:cubicBezTo>
                  <a:cubicBezTo>
                    <a:pt x="121" y="8"/>
                    <a:pt x="123" y="9"/>
                    <a:pt x="125" y="10"/>
                  </a:cubicBezTo>
                  <a:cubicBezTo>
                    <a:pt x="127" y="10"/>
                    <a:pt x="128" y="11"/>
                    <a:pt x="129" y="12"/>
                  </a:cubicBezTo>
                  <a:cubicBezTo>
                    <a:pt x="131" y="13"/>
                    <a:pt x="132" y="14"/>
                    <a:pt x="134" y="15"/>
                  </a:cubicBezTo>
                  <a:cubicBezTo>
                    <a:pt x="135" y="16"/>
                    <a:pt x="137" y="16"/>
                    <a:pt x="139" y="18"/>
                  </a:cubicBezTo>
                  <a:cubicBezTo>
                    <a:pt x="142" y="21"/>
                    <a:pt x="146" y="26"/>
                    <a:pt x="149" y="29"/>
                  </a:cubicBezTo>
                  <a:cubicBezTo>
                    <a:pt x="153" y="33"/>
                    <a:pt x="156" y="36"/>
                    <a:pt x="159" y="40"/>
                  </a:cubicBezTo>
                  <a:cubicBezTo>
                    <a:pt x="160" y="41"/>
                    <a:pt x="160" y="42"/>
                    <a:pt x="161" y="42"/>
                  </a:cubicBezTo>
                  <a:cubicBezTo>
                    <a:pt x="161" y="45"/>
                    <a:pt x="163" y="47"/>
                    <a:pt x="164" y="50"/>
                  </a:cubicBezTo>
                  <a:cubicBezTo>
                    <a:pt x="165" y="52"/>
                    <a:pt x="166" y="54"/>
                    <a:pt x="167" y="56"/>
                  </a:cubicBezTo>
                  <a:cubicBezTo>
                    <a:pt x="168" y="58"/>
                    <a:pt x="169" y="61"/>
                    <a:pt x="170" y="63"/>
                  </a:cubicBezTo>
                  <a:cubicBezTo>
                    <a:pt x="171" y="64"/>
                    <a:pt x="171" y="65"/>
                    <a:pt x="171" y="66"/>
                  </a:cubicBezTo>
                  <a:cubicBezTo>
                    <a:pt x="172" y="68"/>
                    <a:pt x="172" y="69"/>
                    <a:pt x="172" y="70"/>
                  </a:cubicBezTo>
                  <a:cubicBezTo>
                    <a:pt x="172" y="71"/>
                    <a:pt x="173" y="73"/>
                    <a:pt x="173" y="74"/>
                  </a:cubicBezTo>
                  <a:cubicBezTo>
                    <a:pt x="174" y="75"/>
                    <a:pt x="174" y="76"/>
                    <a:pt x="175" y="77"/>
                  </a:cubicBezTo>
                  <a:cubicBezTo>
                    <a:pt x="176" y="80"/>
                    <a:pt x="176" y="83"/>
                    <a:pt x="179" y="85"/>
                  </a:cubicBezTo>
                  <a:cubicBezTo>
                    <a:pt x="179" y="84"/>
                    <a:pt x="180" y="84"/>
                    <a:pt x="181" y="84"/>
                  </a:cubicBezTo>
                  <a:close/>
                  <a:moveTo>
                    <a:pt x="101" y="78"/>
                  </a:moveTo>
                  <a:cubicBezTo>
                    <a:pt x="106" y="69"/>
                    <a:pt x="110" y="59"/>
                    <a:pt x="116" y="50"/>
                  </a:cubicBezTo>
                  <a:cubicBezTo>
                    <a:pt x="116" y="50"/>
                    <a:pt x="115" y="50"/>
                    <a:pt x="115" y="50"/>
                  </a:cubicBezTo>
                  <a:cubicBezTo>
                    <a:pt x="115" y="51"/>
                    <a:pt x="114" y="52"/>
                    <a:pt x="113" y="53"/>
                  </a:cubicBezTo>
                  <a:cubicBezTo>
                    <a:pt x="112" y="55"/>
                    <a:pt x="112" y="56"/>
                    <a:pt x="111" y="57"/>
                  </a:cubicBezTo>
                  <a:cubicBezTo>
                    <a:pt x="110" y="58"/>
                    <a:pt x="109" y="60"/>
                    <a:pt x="107" y="61"/>
                  </a:cubicBezTo>
                  <a:cubicBezTo>
                    <a:pt x="106" y="63"/>
                    <a:pt x="104" y="65"/>
                    <a:pt x="103" y="67"/>
                  </a:cubicBezTo>
                  <a:cubicBezTo>
                    <a:pt x="102" y="69"/>
                    <a:pt x="101" y="71"/>
                    <a:pt x="100" y="73"/>
                  </a:cubicBezTo>
                  <a:cubicBezTo>
                    <a:pt x="99" y="74"/>
                    <a:pt x="99" y="74"/>
                    <a:pt x="99" y="75"/>
                  </a:cubicBezTo>
                  <a:cubicBezTo>
                    <a:pt x="99" y="76"/>
                    <a:pt x="100" y="77"/>
                    <a:pt x="101"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1" name="Freeform 262"/>
            <p:cNvSpPr>
              <a:spLocks/>
            </p:cNvSpPr>
            <p:nvPr/>
          </p:nvSpPr>
          <p:spPr bwMode="auto">
            <a:xfrm>
              <a:off x="6119813" y="3849688"/>
              <a:ext cx="26988" cy="58738"/>
            </a:xfrm>
            <a:custGeom>
              <a:avLst/>
              <a:gdLst>
                <a:gd name="T0" fmla="*/ 3 w 7"/>
                <a:gd name="T1" fmla="*/ 8 h 15"/>
                <a:gd name="T2" fmla="*/ 3 w 7"/>
                <a:gd name="T3" fmla="*/ 5 h 15"/>
                <a:gd name="T4" fmla="*/ 4 w 7"/>
                <a:gd name="T5" fmla="*/ 5 h 15"/>
                <a:gd name="T6" fmla="*/ 6 w 7"/>
                <a:gd name="T7" fmla="*/ 6 h 15"/>
                <a:gd name="T8" fmla="*/ 7 w 7"/>
                <a:gd name="T9" fmla="*/ 9 h 15"/>
                <a:gd name="T10" fmla="*/ 6 w 7"/>
                <a:gd name="T11" fmla="*/ 13 h 15"/>
                <a:gd name="T12" fmla="*/ 4 w 7"/>
                <a:gd name="T13" fmla="*/ 15 h 15"/>
                <a:gd name="T14" fmla="*/ 2 w 7"/>
                <a:gd name="T15" fmla="*/ 14 h 15"/>
                <a:gd name="T16" fmla="*/ 1 w 7"/>
                <a:gd name="T17" fmla="*/ 10 h 15"/>
                <a:gd name="T18" fmla="*/ 0 w 7"/>
                <a:gd name="T19" fmla="*/ 7 h 15"/>
                <a:gd name="T20" fmla="*/ 0 w 7"/>
                <a:gd name="T21" fmla="*/ 7 h 15"/>
                <a:gd name="T22" fmla="*/ 1 w 7"/>
                <a:gd name="T23" fmla="*/ 1 h 15"/>
                <a:gd name="T24" fmla="*/ 3 w 7"/>
                <a:gd name="T25" fmla="*/ 0 h 15"/>
                <a:gd name="T26" fmla="*/ 2 w 7"/>
                <a:gd name="T27" fmla="*/ 3 h 15"/>
                <a:gd name="T28" fmla="*/ 2 w 7"/>
                <a:gd name="T29" fmla="*/ 8 h 15"/>
                <a:gd name="T30" fmla="*/ 3 w 7"/>
                <a:gd name="T31" fmla="*/ 8 h 15"/>
                <a:gd name="T32" fmla="*/ 3 w 7"/>
                <a:gd name="T33" fmla="*/ 12 h 15"/>
                <a:gd name="T34" fmla="*/ 4 w 7"/>
                <a:gd name="T35" fmla="*/ 9 h 15"/>
                <a:gd name="T36" fmla="*/ 3 w 7"/>
                <a:gd name="T37"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5">
                  <a:moveTo>
                    <a:pt x="3" y="8"/>
                  </a:moveTo>
                  <a:cubicBezTo>
                    <a:pt x="3" y="7"/>
                    <a:pt x="3" y="6"/>
                    <a:pt x="3" y="5"/>
                  </a:cubicBezTo>
                  <a:cubicBezTo>
                    <a:pt x="3" y="5"/>
                    <a:pt x="4" y="5"/>
                    <a:pt x="4" y="5"/>
                  </a:cubicBezTo>
                  <a:cubicBezTo>
                    <a:pt x="4" y="6"/>
                    <a:pt x="5" y="6"/>
                    <a:pt x="6" y="6"/>
                  </a:cubicBezTo>
                  <a:cubicBezTo>
                    <a:pt x="7" y="7"/>
                    <a:pt x="7" y="8"/>
                    <a:pt x="7" y="9"/>
                  </a:cubicBezTo>
                  <a:cubicBezTo>
                    <a:pt x="7" y="10"/>
                    <a:pt x="6" y="12"/>
                    <a:pt x="6" y="13"/>
                  </a:cubicBezTo>
                  <a:cubicBezTo>
                    <a:pt x="5" y="14"/>
                    <a:pt x="5" y="14"/>
                    <a:pt x="4" y="15"/>
                  </a:cubicBezTo>
                  <a:cubicBezTo>
                    <a:pt x="4" y="15"/>
                    <a:pt x="3" y="14"/>
                    <a:pt x="2" y="14"/>
                  </a:cubicBezTo>
                  <a:cubicBezTo>
                    <a:pt x="1" y="13"/>
                    <a:pt x="1" y="12"/>
                    <a:pt x="1" y="10"/>
                  </a:cubicBezTo>
                  <a:cubicBezTo>
                    <a:pt x="1" y="9"/>
                    <a:pt x="0" y="8"/>
                    <a:pt x="0" y="7"/>
                  </a:cubicBezTo>
                  <a:cubicBezTo>
                    <a:pt x="0" y="7"/>
                    <a:pt x="0" y="7"/>
                    <a:pt x="0" y="7"/>
                  </a:cubicBezTo>
                  <a:cubicBezTo>
                    <a:pt x="0" y="5"/>
                    <a:pt x="0" y="3"/>
                    <a:pt x="1" y="1"/>
                  </a:cubicBezTo>
                  <a:cubicBezTo>
                    <a:pt x="1" y="0"/>
                    <a:pt x="2" y="0"/>
                    <a:pt x="3" y="0"/>
                  </a:cubicBezTo>
                  <a:cubicBezTo>
                    <a:pt x="3" y="1"/>
                    <a:pt x="3" y="2"/>
                    <a:pt x="2" y="3"/>
                  </a:cubicBezTo>
                  <a:cubicBezTo>
                    <a:pt x="1" y="5"/>
                    <a:pt x="2" y="6"/>
                    <a:pt x="2" y="8"/>
                  </a:cubicBezTo>
                  <a:cubicBezTo>
                    <a:pt x="2" y="8"/>
                    <a:pt x="2" y="8"/>
                    <a:pt x="3" y="8"/>
                  </a:cubicBezTo>
                  <a:cubicBezTo>
                    <a:pt x="3" y="10"/>
                    <a:pt x="2" y="11"/>
                    <a:pt x="3" y="12"/>
                  </a:cubicBezTo>
                  <a:cubicBezTo>
                    <a:pt x="5" y="11"/>
                    <a:pt x="5" y="10"/>
                    <a:pt x="4" y="9"/>
                  </a:cubicBezTo>
                  <a:cubicBezTo>
                    <a:pt x="4" y="9"/>
                    <a:pt x="3" y="9"/>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2" name="Freeform 263"/>
            <p:cNvSpPr>
              <a:spLocks noEditPoints="1"/>
            </p:cNvSpPr>
            <p:nvPr/>
          </p:nvSpPr>
          <p:spPr bwMode="auto">
            <a:xfrm>
              <a:off x="6181725" y="3849688"/>
              <a:ext cx="31750" cy="47625"/>
            </a:xfrm>
            <a:custGeom>
              <a:avLst/>
              <a:gdLst>
                <a:gd name="T0" fmla="*/ 8 w 8"/>
                <a:gd name="T1" fmla="*/ 6 h 12"/>
                <a:gd name="T2" fmla="*/ 6 w 8"/>
                <a:gd name="T3" fmla="*/ 11 h 12"/>
                <a:gd name="T4" fmla="*/ 5 w 8"/>
                <a:gd name="T5" fmla="*/ 12 h 12"/>
                <a:gd name="T6" fmla="*/ 3 w 8"/>
                <a:gd name="T7" fmla="*/ 11 h 12"/>
                <a:gd name="T8" fmla="*/ 1 w 8"/>
                <a:gd name="T9" fmla="*/ 4 h 12"/>
                <a:gd name="T10" fmla="*/ 5 w 8"/>
                <a:gd name="T11" fmla="*/ 1 h 12"/>
                <a:gd name="T12" fmla="*/ 8 w 8"/>
                <a:gd name="T13" fmla="*/ 6 h 12"/>
                <a:gd name="T14" fmla="*/ 4 w 8"/>
                <a:gd name="T15" fmla="*/ 3 h 12"/>
                <a:gd name="T16" fmla="*/ 3 w 8"/>
                <a:gd name="T17" fmla="*/ 5 h 12"/>
                <a:gd name="T18" fmla="*/ 3 w 8"/>
                <a:gd name="T19" fmla="*/ 8 h 12"/>
                <a:gd name="T20" fmla="*/ 5 w 8"/>
                <a:gd name="T21" fmla="*/ 9 h 12"/>
                <a:gd name="T22" fmla="*/ 5 w 8"/>
                <a:gd name="T23" fmla="*/ 7 h 12"/>
                <a:gd name="T24" fmla="*/ 4 w 8"/>
                <a:gd name="T25"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2">
                  <a:moveTo>
                    <a:pt x="8" y="6"/>
                  </a:moveTo>
                  <a:cubicBezTo>
                    <a:pt x="7" y="8"/>
                    <a:pt x="7" y="9"/>
                    <a:pt x="6" y="11"/>
                  </a:cubicBezTo>
                  <a:cubicBezTo>
                    <a:pt x="6" y="12"/>
                    <a:pt x="5" y="12"/>
                    <a:pt x="5" y="12"/>
                  </a:cubicBezTo>
                  <a:cubicBezTo>
                    <a:pt x="4" y="12"/>
                    <a:pt x="3" y="12"/>
                    <a:pt x="3" y="11"/>
                  </a:cubicBezTo>
                  <a:cubicBezTo>
                    <a:pt x="1" y="9"/>
                    <a:pt x="0" y="6"/>
                    <a:pt x="1" y="4"/>
                  </a:cubicBezTo>
                  <a:cubicBezTo>
                    <a:pt x="1" y="2"/>
                    <a:pt x="3" y="0"/>
                    <a:pt x="5" y="1"/>
                  </a:cubicBezTo>
                  <a:cubicBezTo>
                    <a:pt x="8" y="2"/>
                    <a:pt x="8" y="4"/>
                    <a:pt x="8" y="6"/>
                  </a:cubicBezTo>
                  <a:close/>
                  <a:moveTo>
                    <a:pt x="4" y="3"/>
                  </a:moveTo>
                  <a:cubicBezTo>
                    <a:pt x="4" y="3"/>
                    <a:pt x="3" y="4"/>
                    <a:pt x="3" y="5"/>
                  </a:cubicBezTo>
                  <a:cubicBezTo>
                    <a:pt x="3" y="6"/>
                    <a:pt x="3" y="7"/>
                    <a:pt x="3" y="8"/>
                  </a:cubicBezTo>
                  <a:cubicBezTo>
                    <a:pt x="3" y="9"/>
                    <a:pt x="4" y="10"/>
                    <a:pt x="5" y="9"/>
                  </a:cubicBezTo>
                  <a:cubicBezTo>
                    <a:pt x="5" y="9"/>
                    <a:pt x="5" y="8"/>
                    <a:pt x="5" y="7"/>
                  </a:cubicBezTo>
                  <a:cubicBezTo>
                    <a:pt x="6" y="5"/>
                    <a:pt x="6" y="4"/>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3" name="Freeform 264"/>
            <p:cNvSpPr>
              <a:spLocks/>
            </p:cNvSpPr>
            <p:nvPr/>
          </p:nvSpPr>
          <p:spPr bwMode="auto">
            <a:xfrm>
              <a:off x="6288088" y="3836988"/>
              <a:ext cx="31750" cy="47625"/>
            </a:xfrm>
            <a:custGeom>
              <a:avLst/>
              <a:gdLst>
                <a:gd name="T0" fmla="*/ 5 w 8"/>
                <a:gd name="T1" fmla="*/ 6 h 12"/>
                <a:gd name="T2" fmla="*/ 7 w 8"/>
                <a:gd name="T3" fmla="*/ 9 h 12"/>
                <a:gd name="T4" fmla="*/ 2 w 8"/>
                <a:gd name="T5" fmla="*/ 7 h 12"/>
                <a:gd name="T6" fmla="*/ 3 w 8"/>
                <a:gd name="T7" fmla="*/ 10 h 12"/>
                <a:gd name="T8" fmla="*/ 2 w 8"/>
                <a:gd name="T9" fmla="*/ 12 h 12"/>
                <a:gd name="T10" fmla="*/ 1 w 8"/>
                <a:gd name="T11" fmla="*/ 11 h 12"/>
                <a:gd name="T12" fmla="*/ 0 w 8"/>
                <a:gd name="T13" fmla="*/ 7 h 12"/>
                <a:gd name="T14" fmla="*/ 1 w 8"/>
                <a:gd name="T15" fmla="*/ 2 h 12"/>
                <a:gd name="T16" fmla="*/ 4 w 8"/>
                <a:gd name="T17" fmla="*/ 1 h 12"/>
                <a:gd name="T18" fmla="*/ 5 w 8"/>
                <a:gd name="T1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2">
                  <a:moveTo>
                    <a:pt x="5" y="6"/>
                  </a:moveTo>
                  <a:cubicBezTo>
                    <a:pt x="6" y="7"/>
                    <a:pt x="8" y="7"/>
                    <a:pt x="7" y="9"/>
                  </a:cubicBezTo>
                  <a:cubicBezTo>
                    <a:pt x="5" y="10"/>
                    <a:pt x="4" y="7"/>
                    <a:pt x="2" y="7"/>
                  </a:cubicBezTo>
                  <a:cubicBezTo>
                    <a:pt x="2" y="9"/>
                    <a:pt x="3" y="9"/>
                    <a:pt x="3" y="10"/>
                  </a:cubicBezTo>
                  <a:cubicBezTo>
                    <a:pt x="3" y="11"/>
                    <a:pt x="2" y="11"/>
                    <a:pt x="2" y="12"/>
                  </a:cubicBezTo>
                  <a:cubicBezTo>
                    <a:pt x="1" y="12"/>
                    <a:pt x="1" y="11"/>
                    <a:pt x="1" y="11"/>
                  </a:cubicBezTo>
                  <a:cubicBezTo>
                    <a:pt x="0" y="10"/>
                    <a:pt x="0" y="8"/>
                    <a:pt x="0" y="7"/>
                  </a:cubicBezTo>
                  <a:cubicBezTo>
                    <a:pt x="0" y="6"/>
                    <a:pt x="0" y="4"/>
                    <a:pt x="1" y="2"/>
                  </a:cubicBezTo>
                  <a:cubicBezTo>
                    <a:pt x="1" y="1"/>
                    <a:pt x="3" y="0"/>
                    <a:pt x="4" y="1"/>
                  </a:cubicBezTo>
                  <a:cubicBezTo>
                    <a:pt x="6" y="3"/>
                    <a:pt x="6" y="5"/>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4" name="Freeform 265"/>
            <p:cNvSpPr>
              <a:spLocks noEditPoints="1"/>
            </p:cNvSpPr>
            <p:nvPr/>
          </p:nvSpPr>
          <p:spPr bwMode="auto">
            <a:xfrm>
              <a:off x="6221413" y="3844926"/>
              <a:ext cx="31750" cy="39688"/>
            </a:xfrm>
            <a:custGeom>
              <a:avLst/>
              <a:gdLst>
                <a:gd name="T0" fmla="*/ 0 w 8"/>
                <a:gd name="T1" fmla="*/ 10 h 10"/>
                <a:gd name="T2" fmla="*/ 0 w 8"/>
                <a:gd name="T3" fmla="*/ 9 h 10"/>
                <a:gd name="T4" fmla="*/ 1 w 8"/>
                <a:gd name="T5" fmla="*/ 7 h 10"/>
                <a:gd name="T6" fmla="*/ 0 w 8"/>
                <a:gd name="T7" fmla="*/ 2 h 10"/>
                <a:gd name="T8" fmla="*/ 1 w 8"/>
                <a:gd name="T9" fmla="*/ 0 h 10"/>
                <a:gd name="T10" fmla="*/ 3 w 8"/>
                <a:gd name="T11" fmla="*/ 0 h 10"/>
                <a:gd name="T12" fmla="*/ 4 w 8"/>
                <a:gd name="T13" fmla="*/ 0 h 10"/>
                <a:gd name="T14" fmla="*/ 7 w 8"/>
                <a:gd name="T15" fmla="*/ 2 h 10"/>
                <a:gd name="T16" fmla="*/ 6 w 8"/>
                <a:gd name="T17" fmla="*/ 7 h 10"/>
                <a:gd name="T18" fmla="*/ 3 w 8"/>
                <a:gd name="T19" fmla="*/ 9 h 10"/>
                <a:gd name="T20" fmla="*/ 0 w 8"/>
                <a:gd name="T21" fmla="*/ 10 h 10"/>
                <a:gd name="T22" fmla="*/ 2 w 8"/>
                <a:gd name="T23" fmla="*/ 2 h 10"/>
                <a:gd name="T24" fmla="*/ 3 w 8"/>
                <a:gd name="T25" fmla="*/ 7 h 10"/>
                <a:gd name="T26" fmla="*/ 5 w 8"/>
                <a:gd name="T27" fmla="*/ 6 h 10"/>
                <a:gd name="T28" fmla="*/ 4 w 8"/>
                <a:gd name="T29" fmla="*/ 2 h 10"/>
                <a:gd name="T30" fmla="*/ 2 w 8"/>
                <a:gd name="T31"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0" y="10"/>
                  </a:moveTo>
                  <a:cubicBezTo>
                    <a:pt x="0" y="9"/>
                    <a:pt x="0" y="9"/>
                    <a:pt x="0" y="9"/>
                  </a:cubicBezTo>
                  <a:cubicBezTo>
                    <a:pt x="1" y="8"/>
                    <a:pt x="1" y="8"/>
                    <a:pt x="1" y="7"/>
                  </a:cubicBezTo>
                  <a:cubicBezTo>
                    <a:pt x="0" y="6"/>
                    <a:pt x="0" y="4"/>
                    <a:pt x="0" y="2"/>
                  </a:cubicBezTo>
                  <a:cubicBezTo>
                    <a:pt x="0" y="1"/>
                    <a:pt x="0" y="0"/>
                    <a:pt x="1" y="0"/>
                  </a:cubicBezTo>
                  <a:cubicBezTo>
                    <a:pt x="2" y="0"/>
                    <a:pt x="3" y="0"/>
                    <a:pt x="3" y="0"/>
                  </a:cubicBezTo>
                  <a:cubicBezTo>
                    <a:pt x="4" y="0"/>
                    <a:pt x="4" y="0"/>
                    <a:pt x="4" y="0"/>
                  </a:cubicBezTo>
                  <a:cubicBezTo>
                    <a:pt x="6" y="0"/>
                    <a:pt x="7" y="1"/>
                    <a:pt x="7" y="2"/>
                  </a:cubicBezTo>
                  <a:cubicBezTo>
                    <a:pt x="8" y="4"/>
                    <a:pt x="7" y="6"/>
                    <a:pt x="6" y="7"/>
                  </a:cubicBezTo>
                  <a:cubicBezTo>
                    <a:pt x="5" y="8"/>
                    <a:pt x="4" y="9"/>
                    <a:pt x="3" y="9"/>
                  </a:cubicBezTo>
                  <a:cubicBezTo>
                    <a:pt x="3" y="10"/>
                    <a:pt x="1" y="10"/>
                    <a:pt x="0" y="10"/>
                  </a:cubicBezTo>
                  <a:close/>
                  <a:moveTo>
                    <a:pt x="2" y="2"/>
                  </a:moveTo>
                  <a:cubicBezTo>
                    <a:pt x="2" y="4"/>
                    <a:pt x="3" y="5"/>
                    <a:pt x="3" y="7"/>
                  </a:cubicBezTo>
                  <a:cubicBezTo>
                    <a:pt x="4" y="7"/>
                    <a:pt x="4" y="6"/>
                    <a:pt x="5" y="6"/>
                  </a:cubicBezTo>
                  <a:cubicBezTo>
                    <a:pt x="5" y="5"/>
                    <a:pt x="5" y="3"/>
                    <a:pt x="4" y="2"/>
                  </a:cubicBezTo>
                  <a:cubicBezTo>
                    <a:pt x="4" y="2"/>
                    <a:pt x="3"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5" name="Freeform 266"/>
            <p:cNvSpPr>
              <a:spLocks noEditPoints="1"/>
            </p:cNvSpPr>
            <p:nvPr/>
          </p:nvSpPr>
          <p:spPr bwMode="auto">
            <a:xfrm>
              <a:off x="6154738" y="3852863"/>
              <a:ext cx="23813" cy="44450"/>
            </a:xfrm>
            <a:custGeom>
              <a:avLst/>
              <a:gdLst>
                <a:gd name="T0" fmla="*/ 3 w 6"/>
                <a:gd name="T1" fmla="*/ 0 h 11"/>
                <a:gd name="T2" fmla="*/ 6 w 6"/>
                <a:gd name="T3" fmla="*/ 8 h 11"/>
                <a:gd name="T4" fmla="*/ 3 w 6"/>
                <a:gd name="T5" fmla="*/ 11 h 11"/>
                <a:gd name="T6" fmla="*/ 1 w 6"/>
                <a:gd name="T7" fmla="*/ 10 h 11"/>
                <a:gd name="T8" fmla="*/ 1 w 6"/>
                <a:gd name="T9" fmla="*/ 3 h 11"/>
                <a:gd name="T10" fmla="*/ 1 w 6"/>
                <a:gd name="T11" fmla="*/ 2 h 11"/>
                <a:gd name="T12" fmla="*/ 3 w 6"/>
                <a:gd name="T13" fmla="*/ 0 h 11"/>
                <a:gd name="T14" fmla="*/ 3 w 6"/>
                <a:gd name="T15" fmla="*/ 3 h 11"/>
                <a:gd name="T16" fmla="*/ 4 w 6"/>
                <a:gd name="T17" fmla="*/ 8 h 11"/>
                <a:gd name="T18" fmla="*/ 3 w 6"/>
                <a:gd name="T1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1">
                  <a:moveTo>
                    <a:pt x="3" y="0"/>
                  </a:moveTo>
                  <a:cubicBezTo>
                    <a:pt x="6" y="2"/>
                    <a:pt x="6" y="5"/>
                    <a:pt x="6" y="8"/>
                  </a:cubicBezTo>
                  <a:cubicBezTo>
                    <a:pt x="6" y="10"/>
                    <a:pt x="5" y="11"/>
                    <a:pt x="3" y="11"/>
                  </a:cubicBezTo>
                  <a:cubicBezTo>
                    <a:pt x="3" y="11"/>
                    <a:pt x="2" y="10"/>
                    <a:pt x="1" y="10"/>
                  </a:cubicBezTo>
                  <a:cubicBezTo>
                    <a:pt x="1" y="7"/>
                    <a:pt x="0" y="5"/>
                    <a:pt x="1" y="3"/>
                  </a:cubicBezTo>
                  <a:cubicBezTo>
                    <a:pt x="1" y="2"/>
                    <a:pt x="1" y="2"/>
                    <a:pt x="1" y="2"/>
                  </a:cubicBezTo>
                  <a:cubicBezTo>
                    <a:pt x="1" y="1"/>
                    <a:pt x="2" y="0"/>
                    <a:pt x="3" y="0"/>
                  </a:cubicBezTo>
                  <a:close/>
                  <a:moveTo>
                    <a:pt x="3" y="3"/>
                  </a:moveTo>
                  <a:cubicBezTo>
                    <a:pt x="2" y="8"/>
                    <a:pt x="2" y="8"/>
                    <a:pt x="4" y="8"/>
                  </a:cubicBezTo>
                  <a:cubicBezTo>
                    <a:pt x="3" y="6"/>
                    <a:pt x="4" y="5"/>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6" name="Freeform 267"/>
            <p:cNvSpPr>
              <a:spLocks/>
            </p:cNvSpPr>
            <p:nvPr/>
          </p:nvSpPr>
          <p:spPr bwMode="auto">
            <a:xfrm>
              <a:off x="6257925" y="3836988"/>
              <a:ext cx="26988" cy="52388"/>
            </a:xfrm>
            <a:custGeom>
              <a:avLst/>
              <a:gdLst>
                <a:gd name="T0" fmla="*/ 7 w 7"/>
                <a:gd name="T1" fmla="*/ 10 h 13"/>
                <a:gd name="T2" fmla="*/ 7 w 7"/>
                <a:gd name="T3" fmla="*/ 11 h 13"/>
                <a:gd name="T4" fmla="*/ 6 w 7"/>
                <a:gd name="T5" fmla="*/ 12 h 13"/>
                <a:gd name="T6" fmla="*/ 1 w 7"/>
                <a:gd name="T7" fmla="*/ 10 h 13"/>
                <a:gd name="T8" fmla="*/ 0 w 7"/>
                <a:gd name="T9" fmla="*/ 7 h 13"/>
                <a:gd name="T10" fmla="*/ 1 w 7"/>
                <a:gd name="T11" fmla="*/ 2 h 13"/>
                <a:gd name="T12" fmla="*/ 3 w 7"/>
                <a:gd name="T13" fmla="*/ 1 h 13"/>
                <a:gd name="T14" fmla="*/ 2 w 7"/>
                <a:gd name="T15" fmla="*/ 5 h 13"/>
                <a:gd name="T16" fmla="*/ 3 w 7"/>
                <a:gd name="T17" fmla="*/ 5 h 13"/>
                <a:gd name="T18" fmla="*/ 6 w 7"/>
                <a:gd name="T19" fmla="*/ 3 h 13"/>
                <a:gd name="T20" fmla="*/ 6 w 7"/>
                <a:gd name="T21" fmla="*/ 5 h 13"/>
                <a:gd name="T22" fmla="*/ 3 w 7"/>
                <a:gd name="T23" fmla="*/ 8 h 13"/>
                <a:gd name="T24" fmla="*/ 3 w 7"/>
                <a:gd name="T25" fmla="*/ 9 h 13"/>
                <a:gd name="T26" fmla="*/ 5 w 7"/>
                <a:gd name="T27" fmla="*/ 10 h 13"/>
                <a:gd name="T28" fmla="*/ 7 w 7"/>
                <a:gd name="T2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13">
                  <a:moveTo>
                    <a:pt x="7" y="10"/>
                  </a:moveTo>
                  <a:cubicBezTo>
                    <a:pt x="7" y="10"/>
                    <a:pt x="7" y="11"/>
                    <a:pt x="7" y="11"/>
                  </a:cubicBezTo>
                  <a:cubicBezTo>
                    <a:pt x="6" y="12"/>
                    <a:pt x="6" y="12"/>
                    <a:pt x="6" y="12"/>
                  </a:cubicBezTo>
                  <a:cubicBezTo>
                    <a:pt x="4" y="13"/>
                    <a:pt x="2" y="12"/>
                    <a:pt x="1" y="10"/>
                  </a:cubicBezTo>
                  <a:cubicBezTo>
                    <a:pt x="1" y="9"/>
                    <a:pt x="0" y="8"/>
                    <a:pt x="0" y="7"/>
                  </a:cubicBezTo>
                  <a:cubicBezTo>
                    <a:pt x="0" y="5"/>
                    <a:pt x="1" y="3"/>
                    <a:pt x="1" y="2"/>
                  </a:cubicBezTo>
                  <a:cubicBezTo>
                    <a:pt x="2" y="0"/>
                    <a:pt x="3" y="0"/>
                    <a:pt x="3" y="1"/>
                  </a:cubicBezTo>
                  <a:cubicBezTo>
                    <a:pt x="3" y="3"/>
                    <a:pt x="2" y="4"/>
                    <a:pt x="2" y="5"/>
                  </a:cubicBezTo>
                  <a:cubicBezTo>
                    <a:pt x="2" y="5"/>
                    <a:pt x="3" y="5"/>
                    <a:pt x="3" y="5"/>
                  </a:cubicBezTo>
                  <a:cubicBezTo>
                    <a:pt x="3" y="3"/>
                    <a:pt x="5" y="3"/>
                    <a:pt x="6" y="3"/>
                  </a:cubicBezTo>
                  <a:cubicBezTo>
                    <a:pt x="6" y="4"/>
                    <a:pt x="6" y="4"/>
                    <a:pt x="6" y="5"/>
                  </a:cubicBezTo>
                  <a:cubicBezTo>
                    <a:pt x="5" y="6"/>
                    <a:pt x="4" y="7"/>
                    <a:pt x="3" y="8"/>
                  </a:cubicBezTo>
                  <a:cubicBezTo>
                    <a:pt x="2" y="8"/>
                    <a:pt x="2" y="9"/>
                    <a:pt x="3" y="9"/>
                  </a:cubicBezTo>
                  <a:cubicBezTo>
                    <a:pt x="4" y="10"/>
                    <a:pt x="4" y="11"/>
                    <a:pt x="5" y="10"/>
                  </a:cubicBezTo>
                  <a:cubicBezTo>
                    <a:pt x="6" y="9"/>
                    <a:pt x="6"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7" name="Freeform 268"/>
            <p:cNvSpPr>
              <a:spLocks noEditPoints="1"/>
            </p:cNvSpPr>
            <p:nvPr/>
          </p:nvSpPr>
          <p:spPr bwMode="auto">
            <a:xfrm>
              <a:off x="6394450" y="4002088"/>
              <a:ext cx="28575" cy="44450"/>
            </a:xfrm>
            <a:custGeom>
              <a:avLst/>
              <a:gdLst>
                <a:gd name="T0" fmla="*/ 7 w 7"/>
                <a:gd name="T1" fmla="*/ 4 h 11"/>
                <a:gd name="T2" fmla="*/ 5 w 7"/>
                <a:gd name="T3" fmla="*/ 10 h 11"/>
                <a:gd name="T4" fmla="*/ 4 w 7"/>
                <a:gd name="T5" fmla="*/ 11 h 11"/>
                <a:gd name="T6" fmla="*/ 2 w 7"/>
                <a:gd name="T7" fmla="*/ 10 h 11"/>
                <a:gd name="T8" fmla="*/ 1 w 7"/>
                <a:gd name="T9" fmla="*/ 3 h 11"/>
                <a:gd name="T10" fmla="*/ 4 w 7"/>
                <a:gd name="T11" fmla="*/ 0 h 11"/>
                <a:gd name="T12" fmla="*/ 7 w 7"/>
                <a:gd name="T13" fmla="*/ 2 h 11"/>
                <a:gd name="T14" fmla="*/ 7 w 7"/>
                <a:gd name="T15" fmla="*/ 4 h 11"/>
                <a:gd name="T16" fmla="*/ 4 w 7"/>
                <a:gd name="T17" fmla="*/ 2 h 11"/>
                <a:gd name="T18" fmla="*/ 3 w 7"/>
                <a:gd name="T19" fmla="*/ 8 h 11"/>
                <a:gd name="T20" fmla="*/ 4 w 7"/>
                <a:gd name="T21" fmla="*/ 9 h 11"/>
                <a:gd name="T22" fmla="*/ 5 w 7"/>
                <a:gd name="T23" fmla="*/ 6 h 11"/>
                <a:gd name="T24" fmla="*/ 4 w 7"/>
                <a:gd name="T2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11">
                  <a:moveTo>
                    <a:pt x="7" y="4"/>
                  </a:moveTo>
                  <a:cubicBezTo>
                    <a:pt x="7" y="6"/>
                    <a:pt x="6" y="8"/>
                    <a:pt x="5" y="10"/>
                  </a:cubicBezTo>
                  <a:cubicBezTo>
                    <a:pt x="5" y="10"/>
                    <a:pt x="4" y="11"/>
                    <a:pt x="4" y="11"/>
                  </a:cubicBezTo>
                  <a:cubicBezTo>
                    <a:pt x="3" y="11"/>
                    <a:pt x="2" y="11"/>
                    <a:pt x="2" y="10"/>
                  </a:cubicBezTo>
                  <a:cubicBezTo>
                    <a:pt x="1" y="8"/>
                    <a:pt x="0" y="5"/>
                    <a:pt x="1" y="3"/>
                  </a:cubicBezTo>
                  <a:cubicBezTo>
                    <a:pt x="1" y="1"/>
                    <a:pt x="2" y="0"/>
                    <a:pt x="4" y="0"/>
                  </a:cubicBezTo>
                  <a:cubicBezTo>
                    <a:pt x="5" y="0"/>
                    <a:pt x="6" y="0"/>
                    <a:pt x="7" y="2"/>
                  </a:cubicBezTo>
                  <a:cubicBezTo>
                    <a:pt x="7" y="2"/>
                    <a:pt x="7" y="3"/>
                    <a:pt x="7" y="4"/>
                  </a:cubicBezTo>
                  <a:close/>
                  <a:moveTo>
                    <a:pt x="4" y="2"/>
                  </a:moveTo>
                  <a:cubicBezTo>
                    <a:pt x="2" y="3"/>
                    <a:pt x="2" y="6"/>
                    <a:pt x="3" y="8"/>
                  </a:cubicBezTo>
                  <a:cubicBezTo>
                    <a:pt x="3" y="8"/>
                    <a:pt x="4" y="8"/>
                    <a:pt x="4" y="9"/>
                  </a:cubicBezTo>
                  <a:cubicBezTo>
                    <a:pt x="4" y="8"/>
                    <a:pt x="4" y="7"/>
                    <a:pt x="5" y="6"/>
                  </a:cubicBezTo>
                  <a:cubicBezTo>
                    <a:pt x="6" y="5"/>
                    <a:pt x="5"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8" name="Freeform 269"/>
            <p:cNvSpPr>
              <a:spLocks/>
            </p:cNvSpPr>
            <p:nvPr/>
          </p:nvSpPr>
          <p:spPr bwMode="auto">
            <a:xfrm>
              <a:off x="6508750" y="3975101"/>
              <a:ext cx="42863" cy="50800"/>
            </a:xfrm>
            <a:custGeom>
              <a:avLst/>
              <a:gdLst>
                <a:gd name="T0" fmla="*/ 6 w 11"/>
                <a:gd name="T1" fmla="*/ 13 h 13"/>
                <a:gd name="T2" fmla="*/ 6 w 11"/>
                <a:gd name="T3" fmla="*/ 8 h 13"/>
                <a:gd name="T4" fmla="*/ 5 w 11"/>
                <a:gd name="T5" fmla="*/ 5 h 13"/>
                <a:gd name="T6" fmla="*/ 2 w 11"/>
                <a:gd name="T7" fmla="*/ 4 h 13"/>
                <a:gd name="T8" fmla="*/ 0 w 11"/>
                <a:gd name="T9" fmla="*/ 3 h 13"/>
                <a:gd name="T10" fmla="*/ 5 w 11"/>
                <a:gd name="T11" fmla="*/ 1 h 13"/>
                <a:gd name="T12" fmla="*/ 8 w 11"/>
                <a:gd name="T13" fmla="*/ 1 h 13"/>
                <a:gd name="T14" fmla="*/ 11 w 11"/>
                <a:gd name="T15" fmla="*/ 0 h 13"/>
                <a:gd name="T16" fmla="*/ 7 w 11"/>
                <a:gd name="T17" fmla="*/ 3 h 13"/>
                <a:gd name="T18" fmla="*/ 7 w 11"/>
                <a:gd name="T19" fmla="*/ 5 h 13"/>
                <a:gd name="T20" fmla="*/ 8 w 11"/>
                <a:gd name="T21" fmla="*/ 9 h 13"/>
                <a:gd name="T22" fmla="*/ 8 w 11"/>
                <a:gd name="T23" fmla="*/ 10 h 13"/>
                <a:gd name="T24" fmla="*/ 6 w 11"/>
                <a:gd name="T2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3">
                  <a:moveTo>
                    <a:pt x="6" y="13"/>
                  </a:moveTo>
                  <a:cubicBezTo>
                    <a:pt x="6" y="11"/>
                    <a:pt x="6" y="10"/>
                    <a:pt x="6" y="8"/>
                  </a:cubicBezTo>
                  <a:cubicBezTo>
                    <a:pt x="5" y="7"/>
                    <a:pt x="5" y="6"/>
                    <a:pt x="5" y="5"/>
                  </a:cubicBezTo>
                  <a:cubicBezTo>
                    <a:pt x="5" y="4"/>
                    <a:pt x="3" y="3"/>
                    <a:pt x="2" y="4"/>
                  </a:cubicBezTo>
                  <a:cubicBezTo>
                    <a:pt x="1" y="5"/>
                    <a:pt x="0" y="4"/>
                    <a:pt x="0" y="3"/>
                  </a:cubicBezTo>
                  <a:cubicBezTo>
                    <a:pt x="1" y="2"/>
                    <a:pt x="3" y="1"/>
                    <a:pt x="5" y="1"/>
                  </a:cubicBezTo>
                  <a:cubicBezTo>
                    <a:pt x="6" y="1"/>
                    <a:pt x="7" y="1"/>
                    <a:pt x="8" y="1"/>
                  </a:cubicBezTo>
                  <a:cubicBezTo>
                    <a:pt x="9" y="0"/>
                    <a:pt x="10" y="0"/>
                    <a:pt x="11" y="0"/>
                  </a:cubicBezTo>
                  <a:cubicBezTo>
                    <a:pt x="11" y="2"/>
                    <a:pt x="11" y="3"/>
                    <a:pt x="7" y="3"/>
                  </a:cubicBezTo>
                  <a:cubicBezTo>
                    <a:pt x="7" y="4"/>
                    <a:pt x="7" y="4"/>
                    <a:pt x="7" y="5"/>
                  </a:cubicBezTo>
                  <a:cubicBezTo>
                    <a:pt x="8" y="7"/>
                    <a:pt x="8" y="8"/>
                    <a:pt x="8" y="9"/>
                  </a:cubicBezTo>
                  <a:cubicBezTo>
                    <a:pt x="8" y="9"/>
                    <a:pt x="8" y="10"/>
                    <a:pt x="8" y="10"/>
                  </a:cubicBezTo>
                  <a:cubicBezTo>
                    <a:pt x="9" y="12"/>
                    <a:pt x="8" y="13"/>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9" name="Freeform 270"/>
            <p:cNvSpPr>
              <a:spLocks/>
            </p:cNvSpPr>
            <p:nvPr/>
          </p:nvSpPr>
          <p:spPr bwMode="auto">
            <a:xfrm>
              <a:off x="6340475" y="3994151"/>
              <a:ext cx="26988" cy="52388"/>
            </a:xfrm>
            <a:custGeom>
              <a:avLst/>
              <a:gdLst>
                <a:gd name="T0" fmla="*/ 2 w 7"/>
                <a:gd name="T1" fmla="*/ 8 h 13"/>
                <a:gd name="T2" fmla="*/ 2 w 7"/>
                <a:gd name="T3" fmla="*/ 5 h 13"/>
                <a:gd name="T4" fmla="*/ 4 w 7"/>
                <a:gd name="T5" fmla="*/ 6 h 13"/>
                <a:gd name="T6" fmla="*/ 5 w 7"/>
                <a:gd name="T7" fmla="*/ 6 h 13"/>
                <a:gd name="T8" fmla="*/ 6 w 7"/>
                <a:gd name="T9" fmla="*/ 9 h 13"/>
                <a:gd name="T10" fmla="*/ 5 w 7"/>
                <a:gd name="T11" fmla="*/ 13 h 13"/>
                <a:gd name="T12" fmla="*/ 1 w 7"/>
                <a:gd name="T13" fmla="*/ 13 h 13"/>
                <a:gd name="T14" fmla="*/ 0 w 7"/>
                <a:gd name="T15" fmla="*/ 9 h 13"/>
                <a:gd name="T16" fmla="*/ 0 w 7"/>
                <a:gd name="T17" fmla="*/ 5 h 13"/>
                <a:gd name="T18" fmla="*/ 1 w 7"/>
                <a:gd name="T19" fmla="*/ 2 h 13"/>
                <a:gd name="T20" fmla="*/ 3 w 7"/>
                <a:gd name="T21" fmla="*/ 0 h 13"/>
                <a:gd name="T22" fmla="*/ 3 w 7"/>
                <a:gd name="T23" fmla="*/ 2 h 13"/>
                <a:gd name="T24" fmla="*/ 1 w 7"/>
                <a:gd name="T25" fmla="*/ 8 h 13"/>
                <a:gd name="T26" fmla="*/ 2 w 7"/>
                <a:gd name="T27" fmla="*/ 8 h 13"/>
                <a:gd name="T28" fmla="*/ 2 w 7"/>
                <a:gd name="T29" fmla="*/ 12 h 13"/>
                <a:gd name="T30" fmla="*/ 3 w 7"/>
                <a:gd name="T31" fmla="*/ 12 h 13"/>
                <a:gd name="T32" fmla="*/ 4 w 7"/>
                <a:gd name="T33" fmla="*/ 9 h 13"/>
                <a:gd name="T34" fmla="*/ 2 w 7"/>
                <a:gd name="T35"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 h="13">
                  <a:moveTo>
                    <a:pt x="2" y="8"/>
                  </a:moveTo>
                  <a:cubicBezTo>
                    <a:pt x="2" y="7"/>
                    <a:pt x="2" y="6"/>
                    <a:pt x="2" y="5"/>
                  </a:cubicBezTo>
                  <a:cubicBezTo>
                    <a:pt x="3" y="5"/>
                    <a:pt x="3" y="5"/>
                    <a:pt x="4" y="6"/>
                  </a:cubicBezTo>
                  <a:cubicBezTo>
                    <a:pt x="4" y="6"/>
                    <a:pt x="4" y="6"/>
                    <a:pt x="5" y="6"/>
                  </a:cubicBezTo>
                  <a:cubicBezTo>
                    <a:pt x="6" y="7"/>
                    <a:pt x="7" y="8"/>
                    <a:pt x="6" y="9"/>
                  </a:cubicBezTo>
                  <a:cubicBezTo>
                    <a:pt x="6" y="11"/>
                    <a:pt x="5" y="12"/>
                    <a:pt x="5" y="13"/>
                  </a:cubicBezTo>
                  <a:cubicBezTo>
                    <a:pt x="3" y="13"/>
                    <a:pt x="2" y="13"/>
                    <a:pt x="1" y="13"/>
                  </a:cubicBezTo>
                  <a:cubicBezTo>
                    <a:pt x="0" y="12"/>
                    <a:pt x="0" y="10"/>
                    <a:pt x="0" y="9"/>
                  </a:cubicBezTo>
                  <a:cubicBezTo>
                    <a:pt x="0" y="8"/>
                    <a:pt x="0" y="6"/>
                    <a:pt x="0" y="5"/>
                  </a:cubicBezTo>
                  <a:cubicBezTo>
                    <a:pt x="0" y="4"/>
                    <a:pt x="0" y="3"/>
                    <a:pt x="1" y="2"/>
                  </a:cubicBezTo>
                  <a:cubicBezTo>
                    <a:pt x="1" y="0"/>
                    <a:pt x="1" y="0"/>
                    <a:pt x="3" y="0"/>
                  </a:cubicBezTo>
                  <a:cubicBezTo>
                    <a:pt x="3" y="1"/>
                    <a:pt x="3" y="1"/>
                    <a:pt x="3" y="2"/>
                  </a:cubicBezTo>
                  <a:cubicBezTo>
                    <a:pt x="1" y="4"/>
                    <a:pt x="2" y="6"/>
                    <a:pt x="1" y="8"/>
                  </a:cubicBezTo>
                  <a:cubicBezTo>
                    <a:pt x="1" y="8"/>
                    <a:pt x="2" y="8"/>
                    <a:pt x="2" y="8"/>
                  </a:cubicBezTo>
                  <a:cubicBezTo>
                    <a:pt x="2" y="9"/>
                    <a:pt x="2" y="11"/>
                    <a:pt x="2" y="12"/>
                  </a:cubicBezTo>
                  <a:cubicBezTo>
                    <a:pt x="2" y="12"/>
                    <a:pt x="3" y="12"/>
                    <a:pt x="3" y="12"/>
                  </a:cubicBezTo>
                  <a:cubicBezTo>
                    <a:pt x="3" y="11"/>
                    <a:pt x="4" y="10"/>
                    <a:pt x="4" y="9"/>
                  </a:cubicBezTo>
                  <a:cubicBezTo>
                    <a:pt x="4" y="9"/>
                    <a:pt x="3"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0" name="Freeform 271"/>
            <p:cNvSpPr>
              <a:spLocks noEditPoints="1"/>
            </p:cNvSpPr>
            <p:nvPr/>
          </p:nvSpPr>
          <p:spPr bwMode="auto">
            <a:xfrm>
              <a:off x="6426200" y="3994151"/>
              <a:ext cx="31750" cy="44450"/>
            </a:xfrm>
            <a:custGeom>
              <a:avLst/>
              <a:gdLst>
                <a:gd name="T0" fmla="*/ 0 w 8"/>
                <a:gd name="T1" fmla="*/ 10 h 11"/>
                <a:gd name="T2" fmla="*/ 1 w 8"/>
                <a:gd name="T3" fmla="*/ 9 h 11"/>
                <a:gd name="T4" fmla="*/ 1 w 8"/>
                <a:gd name="T5" fmla="*/ 8 h 11"/>
                <a:gd name="T6" fmla="*/ 0 w 8"/>
                <a:gd name="T7" fmla="*/ 3 h 11"/>
                <a:gd name="T8" fmla="*/ 1 w 8"/>
                <a:gd name="T9" fmla="*/ 1 h 11"/>
                <a:gd name="T10" fmla="*/ 4 w 8"/>
                <a:gd name="T11" fmla="*/ 1 h 11"/>
                <a:gd name="T12" fmla="*/ 5 w 8"/>
                <a:gd name="T13" fmla="*/ 1 h 11"/>
                <a:gd name="T14" fmla="*/ 7 w 8"/>
                <a:gd name="T15" fmla="*/ 6 h 11"/>
                <a:gd name="T16" fmla="*/ 3 w 8"/>
                <a:gd name="T17" fmla="*/ 10 h 11"/>
                <a:gd name="T18" fmla="*/ 0 w 8"/>
                <a:gd name="T19" fmla="*/ 10 h 11"/>
                <a:gd name="T20" fmla="*/ 2 w 8"/>
                <a:gd name="T21" fmla="*/ 3 h 11"/>
                <a:gd name="T22" fmla="*/ 3 w 8"/>
                <a:gd name="T23" fmla="*/ 7 h 11"/>
                <a:gd name="T24" fmla="*/ 3 w 8"/>
                <a:gd name="T25" fmla="*/ 7 h 11"/>
                <a:gd name="T26" fmla="*/ 4 w 8"/>
                <a:gd name="T27" fmla="*/ 7 h 11"/>
                <a:gd name="T28" fmla="*/ 5 w 8"/>
                <a:gd name="T29" fmla="*/ 3 h 11"/>
                <a:gd name="T30" fmla="*/ 2 w 8"/>
                <a:gd name="T3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1">
                  <a:moveTo>
                    <a:pt x="0" y="10"/>
                  </a:moveTo>
                  <a:cubicBezTo>
                    <a:pt x="0" y="10"/>
                    <a:pt x="0" y="9"/>
                    <a:pt x="1" y="9"/>
                  </a:cubicBezTo>
                  <a:cubicBezTo>
                    <a:pt x="1" y="9"/>
                    <a:pt x="1" y="9"/>
                    <a:pt x="1" y="8"/>
                  </a:cubicBezTo>
                  <a:cubicBezTo>
                    <a:pt x="1" y="7"/>
                    <a:pt x="1" y="5"/>
                    <a:pt x="0" y="3"/>
                  </a:cubicBezTo>
                  <a:cubicBezTo>
                    <a:pt x="0" y="2"/>
                    <a:pt x="0" y="2"/>
                    <a:pt x="1" y="1"/>
                  </a:cubicBezTo>
                  <a:cubicBezTo>
                    <a:pt x="2" y="0"/>
                    <a:pt x="3" y="0"/>
                    <a:pt x="4" y="1"/>
                  </a:cubicBezTo>
                  <a:cubicBezTo>
                    <a:pt x="4" y="1"/>
                    <a:pt x="4" y="1"/>
                    <a:pt x="5" y="1"/>
                  </a:cubicBezTo>
                  <a:cubicBezTo>
                    <a:pt x="7" y="1"/>
                    <a:pt x="8" y="4"/>
                    <a:pt x="7" y="6"/>
                  </a:cubicBezTo>
                  <a:cubicBezTo>
                    <a:pt x="6" y="8"/>
                    <a:pt x="5" y="9"/>
                    <a:pt x="3" y="10"/>
                  </a:cubicBezTo>
                  <a:cubicBezTo>
                    <a:pt x="3" y="11"/>
                    <a:pt x="1" y="10"/>
                    <a:pt x="0" y="10"/>
                  </a:cubicBezTo>
                  <a:close/>
                  <a:moveTo>
                    <a:pt x="2" y="3"/>
                  </a:moveTo>
                  <a:cubicBezTo>
                    <a:pt x="2" y="4"/>
                    <a:pt x="3" y="5"/>
                    <a:pt x="3" y="7"/>
                  </a:cubicBezTo>
                  <a:cubicBezTo>
                    <a:pt x="3" y="7"/>
                    <a:pt x="3" y="7"/>
                    <a:pt x="3" y="7"/>
                  </a:cubicBezTo>
                  <a:cubicBezTo>
                    <a:pt x="3" y="7"/>
                    <a:pt x="4" y="7"/>
                    <a:pt x="4" y="7"/>
                  </a:cubicBezTo>
                  <a:cubicBezTo>
                    <a:pt x="5" y="6"/>
                    <a:pt x="5" y="4"/>
                    <a:pt x="5" y="3"/>
                  </a:cubicBezTo>
                  <a:cubicBezTo>
                    <a:pt x="4" y="3"/>
                    <a:pt x="3"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1" name="Freeform 272"/>
            <p:cNvSpPr>
              <a:spLocks/>
            </p:cNvSpPr>
            <p:nvPr/>
          </p:nvSpPr>
          <p:spPr bwMode="auto">
            <a:xfrm>
              <a:off x="6489700" y="3987801"/>
              <a:ext cx="26988" cy="38100"/>
            </a:xfrm>
            <a:custGeom>
              <a:avLst/>
              <a:gdLst>
                <a:gd name="T0" fmla="*/ 1 w 7"/>
                <a:gd name="T1" fmla="*/ 8 h 10"/>
                <a:gd name="T2" fmla="*/ 5 w 7"/>
                <a:gd name="T3" fmla="*/ 8 h 10"/>
                <a:gd name="T4" fmla="*/ 5 w 7"/>
                <a:gd name="T5" fmla="*/ 7 h 10"/>
                <a:gd name="T6" fmla="*/ 5 w 7"/>
                <a:gd name="T7" fmla="*/ 6 h 10"/>
                <a:gd name="T8" fmla="*/ 3 w 7"/>
                <a:gd name="T9" fmla="*/ 6 h 10"/>
                <a:gd name="T10" fmla="*/ 0 w 7"/>
                <a:gd name="T11" fmla="*/ 4 h 10"/>
                <a:gd name="T12" fmla="*/ 2 w 7"/>
                <a:gd name="T13" fmla="*/ 0 h 10"/>
                <a:gd name="T14" fmla="*/ 3 w 7"/>
                <a:gd name="T15" fmla="*/ 0 h 10"/>
                <a:gd name="T16" fmla="*/ 4 w 7"/>
                <a:gd name="T17" fmla="*/ 0 h 10"/>
                <a:gd name="T18" fmla="*/ 5 w 7"/>
                <a:gd name="T19" fmla="*/ 1 h 10"/>
                <a:gd name="T20" fmla="*/ 3 w 7"/>
                <a:gd name="T21" fmla="*/ 2 h 10"/>
                <a:gd name="T22" fmla="*/ 2 w 7"/>
                <a:gd name="T23" fmla="*/ 3 h 10"/>
                <a:gd name="T24" fmla="*/ 5 w 7"/>
                <a:gd name="T25" fmla="*/ 4 h 10"/>
                <a:gd name="T26" fmla="*/ 7 w 7"/>
                <a:gd name="T27" fmla="*/ 7 h 10"/>
                <a:gd name="T28" fmla="*/ 4 w 7"/>
                <a:gd name="T29" fmla="*/ 10 h 10"/>
                <a:gd name="T30" fmla="*/ 1 w 7"/>
                <a:gd name="T31" fmla="*/ 10 h 10"/>
                <a:gd name="T32" fmla="*/ 1 w 7"/>
                <a:gd name="T33"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0">
                  <a:moveTo>
                    <a:pt x="1" y="8"/>
                  </a:moveTo>
                  <a:cubicBezTo>
                    <a:pt x="2" y="8"/>
                    <a:pt x="3" y="8"/>
                    <a:pt x="5" y="8"/>
                  </a:cubicBezTo>
                  <a:cubicBezTo>
                    <a:pt x="5" y="8"/>
                    <a:pt x="5" y="7"/>
                    <a:pt x="5" y="7"/>
                  </a:cubicBezTo>
                  <a:cubicBezTo>
                    <a:pt x="5" y="7"/>
                    <a:pt x="5" y="6"/>
                    <a:pt x="5" y="6"/>
                  </a:cubicBezTo>
                  <a:cubicBezTo>
                    <a:pt x="4" y="6"/>
                    <a:pt x="3" y="6"/>
                    <a:pt x="3" y="6"/>
                  </a:cubicBezTo>
                  <a:cubicBezTo>
                    <a:pt x="1" y="6"/>
                    <a:pt x="0" y="5"/>
                    <a:pt x="0" y="4"/>
                  </a:cubicBezTo>
                  <a:cubicBezTo>
                    <a:pt x="0" y="3"/>
                    <a:pt x="1" y="1"/>
                    <a:pt x="2" y="0"/>
                  </a:cubicBezTo>
                  <a:cubicBezTo>
                    <a:pt x="2" y="0"/>
                    <a:pt x="3" y="0"/>
                    <a:pt x="3" y="0"/>
                  </a:cubicBezTo>
                  <a:cubicBezTo>
                    <a:pt x="3" y="0"/>
                    <a:pt x="4" y="0"/>
                    <a:pt x="4" y="0"/>
                  </a:cubicBezTo>
                  <a:cubicBezTo>
                    <a:pt x="4" y="0"/>
                    <a:pt x="5" y="1"/>
                    <a:pt x="5" y="1"/>
                  </a:cubicBezTo>
                  <a:cubicBezTo>
                    <a:pt x="4" y="1"/>
                    <a:pt x="4" y="2"/>
                    <a:pt x="3" y="2"/>
                  </a:cubicBezTo>
                  <a:cubicBezTo>
                    <a:pt x="2" y="2"/>
                    <a:pt x="2" y="2"/>
                    <a:pt x="2" y="3"/>
                  </a:cubicBezTo>
                  <a:cubicBezTo>
                    <a:pt x="3" y="3"/>
                    <a:pt x="4" y="4"/>
                    <a:pt x="5" y="4"/>
                  </a:cubicBezTo>
                  <a:cubicBezTo>
                    <a:pt x="6" y="5"/>
                    <a:pt x="7" y="6"/>
                    <a:pt x="7" y="7"/>
                  </a:cubicBezTo>
                  <a:cubicBezTo>
                    <a:pt x="7" y="8"/>
                    <a:pt x="5" y="10"/>
                    <a:pt x="4" y="10"/>
                  </a:cubicBezTo>
                  <a:cubicBezTo>
                    <a:pt x="3" y="10"/>
                    <a:pt x="2" y="10"/>
                    <a:pt x="1" y="10"/>
                  </a:cubicBezTo>
                  <a:cubicBezTo>
                    <a:pt x="1" y="9"/>
                    <a:pt x="1" y="9"/>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2" name="Freeform 273"/>
            <p:cNvSpPr>
              <a:spLocks noEditPoints="1"/>
            </p:cNvSpPr>
            <p:nvPr/>
          </p:nvSpPr>
          <p:spPr bwMode="auto">
            <a:xfrm>
              <a:off x="6370638" y="3998913"/>
              <a:ext cx="20638" cy="42863"/>
            </a:xfrm>
            <a:custGeom>
              <a:avLst/>
              <a:gdLst>
                <a:gd name="T0" fmla="*/ 2 w 5"/>
                <a:gd name="T1" fmla="*/ 0 h 11"/>
                <a:gd name="T2" fmla="*/ 4 w 5"/>
                <a:gd name="T3" fmla="*/ 9 h 11"/>
                <a:gd name="T4" fmla="*/ 2 w 5"/>
                <a:gd name="T5" fmla="*/ 11 h 11"/>
                <a:gd name="T6" fmla="*/ 0 w 5"/>
                <a:gd name="T7" fmla="*/ 10 h 11"/>
                <a:gd name="T8" fmla="*/ 0 w 5"/>
                <a:gd name="T9" fmla="*/ 4 h 11"/>
                <a:gd name="T10" fmla="*/ 0 w 5"/>
                <a:gd name="T11" fmla="*/ 2 h 11"/>
                <a:gd name="T12" fmla="*/ 2 w 5"/>
                <a:gd name="T13" fmla="*/ 0 h 11"/>
                <a:gd name="T14" fmla="*/ 2 w 5"/>
                <a:gd name="T15" fmla="*/ 4 h 11"/>
                <a:gd name="T16" fmla="*/ 1 w 5"/>
                <a:gd name="T17" fmla="*/ 8 h 11"/>
                <a:gd name="T18" fmla="*/ 2 w 5"/>
                <a:gd name="T19" fmla="*/ 8 h 11"/>
                <a:gd name="T20" fmla="*/ 3 w 5"/>
                <a:gd name="T21" fmla="*/ 8 h 11"/>
                <a:gd name="T22" fmla="*/ 2 w 5"/>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1">
                  <a:moveTo>
                    <a:pt x="2" y="0"/>
                  </a:moveTo>
                  <a:cubicBezTo>
                    <a:pt x="5" y="3"/>
                    <a:pt x="5" y="6"/>
                    <a:pt x="4" y="9"/>
                  </a:cubicBezTo>
                  <a:cubicBezTo>
                    <a:pt x="4" y="10"/>
                    <a:pt x="3" y="11"/>
                    <a:pt x="2" y="11"/>
                  </a:cubicBezTo>
                  <a:cubicBezTo>
                    <a:pt x="1" y="11"/>
                    <a:pt x="0" y="11"/>
                    <a:pt x="0" y="10"/>
                  </a:cubicBezTo>
                  <a:cubicBezTo>
                    <a:pt x="0" y="8"/>
                    <a:pt x="0" y="6"/>
                    <a:pt x="0" y="4"/>
                  </a:cubicBezTo>
                  <a:cubicBezTo>
                    <a:pt x="0" y="3"/>
                    <a:pt x="0" y="3"/>
                    <a:pt x="0" y="2"/>
                  </a:cubicBezTo>
                  <a:cubicBezTo>
                    <a:pt x="1" y="1"/>
                    <a:pt x="1" y="1"/>
                    <a:pt x="2" y="0"/>
                  </a:cubicBezTo>
                  <a:close/>
                  <a:moveTo>
                    <a:pt x="2" y="4"/>
                  </a:moveTo>
                  <a:cubicBezTo>
                    <a:pt x="2" y="5"/>
                    <a:pt x="2" y="7"/>
                    <a:pt x="1" y="8"/>
                  </a:cubicBezTo>
                  <a:cubicBezTo>
                    <a:pt x="1" y="8"/>
                    <a:pt x="2" y="8"/>
                    <a:pt x="2" y="8"/>
                  </a:cubicBezTo>
                  <a:cubicBezTo>
                    <a:pt x="2" y="8"/>
                    <a:pt x="2" y="8"/>
                    <a:pt x="3" y="8"/>
                  </a:cubicBezTo>
                  <a:cubicBezTo>
                    <a:pt x="3" y="7"/>
                    <a:pt x="3"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3" name="Freeform 274"/>
            <p:cNvSpPr>
              <a:spLocks/>
            </p:cNvSpPr>
            <p:nvPr/>
          </p:nvSpPr>
          <p:spPr bwMode="auto">
            <a:xfrm>
              <a:off x="6461125" y="3987801"/>
              <a:ext cx="23813" cy="46038"/>
            </a:xfrm>
            <a:custGeom>
              <a:avLst/>
              <a:gdLst>
                <a:gd name="T0" fmla="*/ 3 w 6"/>
                <a:gd name="T1" fmla="*/ 1 h 12"/>
                <a:gd name="T2" fmla="*/ 1 w 6"/>
                <a:gd name="T3" fmla="*/ 5 h 12"/>
                <a:gd name="T4" fmla="*/ 6 w 6"/>
                <a:gd name="T5" fmla="*/ 3 h 12"/>
                <a:gd name="T6" fmla="*/ 5 w 6"/>
                <a:gd name="T7" fmla="*/ 5 h 12"/>
                <a:gd name="T8" fmla="*/ 2 w 6"/>
                <a:gd name="T9" fmla="*/ 7 h 12"/>
                <a:gd name="T10" fmla="*/ 2 w 6"/>
                <a:gd name="T11" fmla="*/ 9 h 12"/>
                <a:gd name="T12" fmla="*/ 4 w 6"/>
                <a:gd name="T13" fmla="*/ 10 h 12"/>
                <a:gd name="T14" fmla="*/ 6 w 6"/>
                <a:gd name="T15" fmla="*/ 9 h 12"/>
                <a:gd name="T16" fmla="*/ 6 w 6"/>
                <a:gd name="T17" fmla="*/ 11 h 12"/>
                <a:gd name="T18" fmla="*/ 2 w 6"/>
                <a:gd name="T19" fmla="*/ 11 h 12"/>
                <a:gd name="T20" fmla="*/ 0 w 6"/>
                <a:gd name="T21" fmla="*/ 9 h 12"/>
                <a:gd name="T22" fmla="*/ 0 w 6"/>
                <a:gd name="T23" fmla="*/ 2 h 12"/>
                <a:gd name="T24" fmla="*/ 2 w 6"/>
                <a:gd name="T25" fmla="*/ 0 h 12"/>
                <a:gd name="T26" fmla="*/ 3 w 6"/>
                <a:gd name="T2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2">
                  <a:moveTo>
                    <a:pt x="3" y="1"/>
                  </a:moveTo>
                  <a:cubicBezTo>
                    <a:pt x="2" y="2"/>
                    <a:pt x="2" y="3"/>
                    <a:pt x="1" y="5"/>
                  </a:cubicBezTo>
                  <a:cubicBezTo>
                    <a:pt x="3" y="4"/>
                    <a:pt x="4" y="2"/>
                    <a:pt x="6" y="3"/>
                  </a:cubicBezTo>
                  <a:cubicBezTo>
                    <a:pt x="5" y="4"/>
                    <a:pt x="5" y="4"/>
                    <a:pt x="5" y="5"/>
                  </a:cubicBezTo>
                  <a:cubicBezTo>
                    <a:pt x="4" y="5"/>
                    <a:pt x="3" y="6"/>
                    <a:pt x="2" y="7"/>
                  </a:cubicBezTo>
                  <a:cubicBezTo>
                    <a:pt x="2" y="8"/>
                    <a:pt x="2" y="8"/>
                    <a:pt x="2" y="9"/>
                  </a:cubicBezTo>
                  <a:cubicBezTo>
                    <a:pt x="2" y="9"/>
                    <a:pt x="3" y="10"/>
                    <a:pt x="4" y="10"/>
                  </a:cubicBezTo>
                  <a:cubicBezTo>
                    <a:pt x="5" y="9"/>
                    <a:pt x="5" y="10"/>
                    <a:pt x="6" y="9"/>
                  </a:cubicBezTo>
                  <a:cubicBezTo>
                    <a:pt x="6" y="10"/>
                    <a:pt x="6" y="11"/>
                    <a:pt x="6" y="11"/>
                  </a:cubicBezTo>
                  <a:cubicBezTo>
                    <a:pt x="4" y="12"/>
                    <a:pt x="3" y="12"/>
                    <a:pt x="2" y="11"/>
                  </a:cubicBezTo>
                  <a:cubicBezTo>
                    <a:pt x="1" y="10"/>
                    <a:pt x="0" y="9"/>
                    <a:pt x="0" y="9"/>
                  </a:cubicBezTo>
                  <a:cubicBezTo>
                    <a:pt x="0" y="6"/>
                    <a:pt x="0" y="4"/>
                    <a:pt x="0" y="2"/>
                  </a:cubicBezTo>
                  <a:cubicBezTo>
                    <a:pt x="0" y="1"/>
                    <a:pt x="1" y="1"/>
                    <a:pt x="2" y="0"/>
                  </a:cubicBezTo>
                  <a:cubicBezTo>
                    <a:pt x="2" y="0"/>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4" name="Freeform 275"/>
            <p:cNvSpPr>
              <a:spLocks/>
            </p:cNvSpPr>
            <p:nvPr/>
          </p:nvSpPr>
          <p:spPr bwMode="auto">
            <a:xfrm>
              <a:off x="5997575" y="4006851"/>
              <a:ext cx="26988" cy="55563"/>
            </a:xfrm>
            <a:custGeom>
              <a:avLst/>
              <a:gdLst>
                <a:gd name="T0" fmla="*/ 3 w 7"/>
                <a:gd name="T1" fmla="*/ 8 h 14"/>
                <a:gd name="T2" fmla="*/ 3 w 7"/>
                <a:gd name="T3" fmla="*/ 5 h 14"/>
                <a:gd name="T4" fmla="*/ 4 w 7"/>
                <a:gd name="T5" fmla="*/ 5 h 14"/>
                <a:gd name="T6" fmla="*/ 6 w 7"/>
                <a:gd name="T7" fmla="*/ 6 h 14"/>
                <a:gd name="T8" fmla="*/ 7 w 7"/>
                <a:gd name="T9" fmla="*/ 9 h 14"/>
                <a:gd name="T10" fmla="*/ 6 w 7"/>
                <a:gd name="T11" fmla="*/ 13 h 14"/>
                <a:gd name="T12" fmla="*/ 5 w 7"/>
                <a:gd name="T13" fmla="*/ 14 h 14"/>
                <a:gd name="T14" fmla="*/ 3 w 7"/>
                <a:gd name="T15" fmla="*/ 14 h 14"/>
                <a:gd name="T16" fmla="*/ 1 w 7"/>
                <a:gd name="T17" fmla="*/ 10 h 14"/>
                <a:gd name="T18" fmla="*/ 0 w 7"/>
                <a:gd name="T19" fmla="*/ 7 h 14"/>
                <a:gd name="T20" fmla="*/ 0 w 7"/>
                <a:gd name="T21" fmla="*/ 6 h 14"/>
                <a:gd name="T22" fmla="*/ 1 w 7"/>
                <a:gd name="T23" fmla="*/ 1 h 14"/>
                <a:gd name="T24" fmla="*/ 4 w 7"/>
                <a:gd name="T25" fmla="*/ 0 h 14"/>
                <a:gd name="T26" fmla="*/ 3 w 7"/>
                <a:gd name="T27" fmla="*/ 3 h 14"/>
                <a:gd name="T28" fmla="*/ 2 w 7"/>
                <a:gd name="T29" fmla="*/ 8 h 14"/>
                <a:gd name="T30" fmla="*/ 3 w 7"/>
                <a:gd name="T31" fmla="*/ 8 h 14"/>
                <a:gd name="T32" fmla="*/ 4 w 7"/>
                <a:gd name="T33" fmla="*/ 12 h 14"/>
                <a:gd name="T34" fmla="*/ 5 w 7"/>
                <a:gd name="T35" fmla="*/ 9 h 14"/>
                <a:gd name="T36" fmla="*/ 3 w 7"/>
                <a:gd name="T3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4">
                  <a:moveTo>
                    <a:pt x="3" y="8"/>
                  </a:moveTo>
                  <a:cubicBezTo>
                    <a:pt x="3" y="7"/>
                    <a:pt x="3" y="6"/>
                    <a:pt x="3" y="5"/>
                  </a:cubicBezTo>
                  <a:cubicBezTo>
                    <a:pt x="3" y="5"/>
                    <a:pt x="4" y="5"/>
                    <a:pt x="4" y="5"/>
                  </a:cubicBezTo>
                  <a:cubicBezTo>
                    <a:pt x="5" y="6"/>
                    <a:pt x="5" y="6"/>
                    <a:pt x="6" y="6"/>
                  </a:cubicBezTo>
                  <a:cubicBezTo>
                    <a:pt x="7" y="6"/>
                    <a:pt x="7" y="8"/>
                    <a:pt x="7" y="9"/>
                  </a:cubicBezTo>
                  <a:cubicBezTo>
                    <a:pt x="7" y="10"/>
                    <a:pt x="7" y="11"/>
                    <a:pt x="6" y="13"/>
                  </a:cubicBezTo>
                  <a:cubicBezTo>
                    <a:pt x="6" y="13"/>
                    <a:pt x="5" y="14"/>
                    <a:pt x="5" y="14"/>
                  </a:cubicBezTo>
                  <a:cubicBezTo>
                    <a:pt x="4" y="14"/>
                    <a:pt x="3" y="14"/>
                    <a:pt x="3" y="14"/>
                  </a:cubicBezTo>
                  <a:cubicBezTo>
                    <a:pt x="2" y="13"/>
                    <a:pt x="1" y="12"/>
                    <a:pt x="1" y="10"/>
                  </a:cubicBezTo>
                  <a:cubicBezTo>
                    <a:pt x="1" y="9"/>
                    <a:pt x="0" y="8"/>
                    <a:pt x="0" y="7"/>
                  </a:cubicBezTo>
                  <a:cubicBezTo>
                    <a:pt x="0" y="7"/>
                    <a:pt x="0" y="7"/>
                    <a:pt x="0" y="6"/>
                  </a:cubicBezTo>
                  <a:cubicBezTo>
                    <a:pt x="0" y="4"/>
                    <a:pt x="1" y="3"/>
                    <a:pt x="1" y="1"/>
                  </a:cubicBezTo>
                  <a:cubicBezTo>
                    <a:pt x="1" y="0"/>
                    <a:pt x="2" y="0"/>
                    <a:pt x="4" y="0"/>
                  </a:cubicBezTo>
                  <a:cubicBezTo>
                    <a:pt x="3" y="1"/>
                    <a:pt x="3" y="2"/>
                    <a:pt x="3" y="3"/>
                  </a:cubicBezTo>
                  <a:cubicBezTo>
                    <a:pt x="2" y="4"/>
                    <a:pt x="2" y="6"/>
                    <a:pt x="2" y="8"/>
                  </a:cubicBezTo>
                  <a:cubicBezTo>
                    <a:pt x="2" y="8"/>
                    <a:pt x="3" y="8"/>
                    <a:pt x="3" y="8"/>
                  </a:cubicBezTo>
                  <a:cubicBezTo>
                    <a:pt x="3" y="9"/>
                    <a:pt x="2" y="11"/>
                    <a:pt x="4" y="12"/>
                  </a:cubicBezTo>
                  <a:cubicBezTo>
                    <a:pt x="5" y="11"/>
                    <a:pt x="5" y="10"/>
                    <a:pt x="5" y="9"/>
                  </a:cubicBezTo>
                  <a:cubicBezTo>
                    <a:pt x="4" y="8"/>
                    <a:pt x="3" y="8"/>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5" name="Freeform 276"/>
            <p:cNvSpPr>
              <a:spLocks noEditPoints="1"/>
            </p:cNvSpPr>
            <p:nvPr/>
          </p:nvSpPr>
          <p:spPr bwMode="auto">
            <a:xfrm>
              <a:off x="6064250" y="4006851"/>
              <a:ext cx="26988" cy="47625"/>
            </a:xfrm>
            <a:custGeom>
              <a:avLst/>
              <a:gdLst>
                <a:gd name="T0" fmla="*/ 7 w 7"/>
                <a:gd name="T1" fmla="*/ 5 h 12"/>
                <a:gd name="T2" fmla="*/ 6 w 7"/>
                <a:gd name="T3" fmla="*/ 11 h 12"/>
                <a:gd name="T4" fmla="*/ 2 w 7"/>
                <a:gd name="T5" fmla="*/ 11 h 12"/>
                <a:gd name="T6" fmla="*/ 0 w 7"/>
                <a:gd name="T7" fmla="*/ 3 h 12"/>
                <a:gd name="T8" fmla="*/ 5 w 7"/>
                <a:gd name="T9" fmla="*/ 1 h 12"/>
                <a:gd name="T10" fmla="*/ 7 w 7"/>
                <a:gd name="T11" fmla="*/ 5 h 12"/>
                <a:gd name="T12" fmla="*/ 4 w 7"/>
                <a:gd name="T13" fmla="*/ 9 h 12"/>
                <a:gd name="T14" fmla="*/ 4 w 7"/>
                <a:gd name="T15" fmla="*/ 7 h 12"/>
                <a:gd name="T16" fmla="*/ 3 w 7"/>
                <a:gd name="T17" fmla="*/ 2 h 12"/>
                <a:gd name="T18" fmla="*/ 2 w 7"/>
                <a:gd name="T19" fmla="*/ 6 h 12"/>
                <a:gd name="T20" fmla="*/ 4 w 7"/>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7" y="5"/>
                  </a:moveTo>
                  <a:cubicBezTo>
                    <a:pt x="7" y="7"/>
                    <a:pt x="6" y="9"/>
                    <a:pt x="6" y="11"/>
                  </a:cubicBezTo>
                  <a:cubicBezTo>
                    <a:pt x="5" y="12"/>
                    <a:pt x="3" y="12"/>
                    <a:pt x="2" y="11"/>
                  </a:cubicBezTo>
                  <a:cubicBezTo>
                    <a:pt x="0" y="9"/>
                    <a:pt x="0" y="6"/>
                    <a:pt x="0" y="3"/>
                  </a:cubicBezTo>
                  <a:cubicBezTo>
                    <a:pt x="0" y="1"/>
                    <a:pt x="3" y="0"/>
                    <a:pt x="5" y="1"/>
                  </a:cubicBezTo>
                  <a:cubicBezTo>
                    <a:pt x="7" y="2"/>
                    <a:pt x="7" y="3"/>
                    <a:pt x="7" y="5"/>
                  </a:cubicBezTo>
                  <a:close/>
                  <a:moveTo>
                    <a:pt x="4" y="9"/>
                  </a:moveTo>
                  <a:cubicBezTo>
                    <a:pt x="4" y="8"/>
                    <a:pt x="4" y="8"/>
                    <a:pt x="4" y="7"/>
                  </a:cubicBezTo>
                  <a:cubicBezTo>
                    <a:pt x="5" y="4"/>
                    <a:pt x="5" y="4"/>
                    <a:pt x="3" y="2"/>
                  </a:cubicBezTo>
                  <a:cubicBezTo>
                    <a:pt x="3" y="4"/>
                    <a:pt x="1" y="4"/>
                    <a:pt x="2" y="6"/>
                  </a:cubicBezTo>
                  <a:cubicBezTo>
                    <a:pt x="3" y="7"/>
                    <a:pt x="2" y="9"/>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6" name="Freeform 277"/>
            <p:cNvSpPr>
              <a:spLocks noEditPoints="1"/>
            </p:cNvSpPr>
            <p:nvPr/>
          </p:nvSpPr>
          <p:spPr bwMode="auto">
            <a:xfrm>
              <a:off x="6099175" y="4002088"/>
              <a:ext cx="31750" cy="39688"/>
            </a:xfrm>
            <a:custGeom>
              <a:avLst/>
              <a:gdLst>
                <a:gd name="T0" fmla="*/ 1 w 8"/>
                <a:gd name="T1" fmla="*/ 9 h 10"/>
                <a:gd name="T2" fmla="*/ 1 w 8"/>
                <a:gd name="T3" fmla="*/ 7 h 10"/>
                <a:gd name="T4" fmla="*/ 0 w 8"/>
                <a:gd name="T5" fmla="*/ 4 h 10"/>
                <a:gd name="T6" fmla="*/ 0 w 8"/>
                <a:gd name="T7" fmla="*/ 2 h 10"/>
                <a:gd name="T8" fmla="*/ 1 w 8"/>
                <a:gd name="T9" fmla="*/ 0 h 10"/>
                <a:gd name="T10" fmla="*/ 4 w 8"/>
                <a:gd name="T11" fmla="*/ 0 h 10"/>
                <a:gd name="T12" fmla="*/ 4 w 8"/>
                <a:gd name="T13" fmla="*/ 0 h 10"/>
                <a:gd name="T14" fmla="*/ 7 w 8"/>
                <a:gd name="T15" fmla="*/ 2 h 10"/>
                <a:gd name="T16" fmla="*/ 6 w 8"/>
                <a:gd name="T17" fmla="*/ 7 h 10"/>
                <a:gd name="T18" fmla="*/ 5 w 8"/>
                <a:gd name="T19" fmla="*/ 8 h 10"/>
                <a:gd name="T20" fmla="*/ 1 w 8"/>
                <a:gd name="T21" fmla="*/ 9 h 10"/>
                <a:gd name="T22" fmla="*/ 3 w 8"/>
                <a:gd name="T23" fmla="*/ 7 h 10"/>
                <a:gd name="T24" fmla="*/ 5 w 8"/>
                <a:gd name="T25" fmla="*/ 6 h 10"/>
                <a:gd name="T26" fmla="*/ 5 w 8"/>
                <a:gd name="T27" fmla="*/ 2 h 10"/>
                <a:gd name="T28" fmla="*/ 2 w 8"/>
                <a:gd name="T29" fmla="*/ 2 h 10"/>
                <a:gd name="T30" fmla="*/ 3 w 8"/>
                <a:gd name="T31"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1" y="9"/>
                  </a:moveTo>
                  <a:cubicBezTo>
                    <a:pt x="1" y="8"/>
                    <a:pt x="1" y="8"/>
                    <a:pt x="1" y="7"/>
                  </a:cubicBezTo>
                  <a:cubicBezTo>
                    <a:pt x="1" y="6"/>
                    <a:pt x="1" y="5"/>
                    <a:pt x="0" y="4"/>
                  </a:cubicBezTo>
                  <a:cubicBezTo>
                    <a:pt x="0" y="4"/>
                    <a:pt x="0" y="3"/>
                    <a:pt x="0" y="2"/>
                  </a:cubicBezTo>
                  <a:cubicBezTo>
                    <a:pt x="0" y="1"/>
                    <a:pt x="0" y="0"/>
                    <a:pt x="1" y="0"/>
                  </a:cubicBezTo>
                  <a:cubicBezTo>
                    <a:pt x="2" y="0"/>
                    <a:pt x="3" y="0"/>
                    <a:pt x="4" y="0"/>
                  </a:cubicBezTo>
                  <a:cubicBezTo>
                    <a:pt x="4" y="0"/>
                    <a:pt x="4" y="0"/>
                    <a:pt x="4" y="0"/>
                  </a:cubicBezTo>
                  <a:cubicBezTo>
                    <a:pt x="6" y="0"/>
                    <a:pt x="7" y="1"/>
                    <a:pt x="7" y="2"/>
                  </a:cubicBezTo>
                  <a:cubicBezTo>
                    <a:pt x="8" y="4"/>
                    <a:pt x="8" y="5"/>
                    <a:pt x="6" y="7"/>
                  </a:cubicBezTo>
                  <a:cubicBezTo>
                    <a:pt x="6" y="7"/>
                    <a:pt x="5" y="7"/>
                    <a:pt x="5" y="8"/>
                  </a:cubicBezTo>
                  <a:cubicBezTo>
                    <a:pt x="4" y="10"/>
                    <a:pt x="2" y="10"/>
                    <a:pt x="1" y="9"/>
                  </a:cubicBezTo>
                  <a:close/>
                  <a:moveTo>
                    <a:pt x="3" y="7"/>
                  </a:moveTo>
                  <a:cubicBezTo>
                    <a:pt x="4" y="6"/>
                    <a:pt x="4" y="6"/>
                    <a:pt x="5" y="6"/>
                  </a:cubicBezTo>
                  <a:cubicBezTo>
                    <a:pt x="6" y="4"/>
                    <a:pt x="6" y="3"/>
                    <a:pt x="5" y="2"/>
                  </a:cubicBezTo>
                  <a:cubicBezTo>
                    <a:pt x="4" y="2"/>
                    <a:pt x="3" y="2"/>
                    <a:pt x="2" y="2"/>
                  </a:cubicBezTo>
                  <a:cubicBezTo>
                    <a:pt x="3" y="3"/>
                    <a:pt x="3" y="5"/>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7" name="Freeform 278"/>
            <p:cNvSpPr>
              <a:spLocks noEditPoints="1"/>
            </p:cNvSpPr>
            <p:nvPr/>
          </p:nvSpPr>
          <p:spPr bwMode="auto">
            <a:xfrm>
              <a:off x="6037263" y="4006851"/>
              <a:ext cx="23813" cy="47625"/>
            </a:xfrm>
            <a:custGeom>
              <a:avLst/>
              <a:gdLst>
                <a:gd name="T0" fmla="*/ 2 w 6"/>
                <a:gd name="T1" fmla="*/ 0 h 12"/>
                <a:gd name="T2" fmla="*/ 5 w 6"/>
                <a:gd name="T3" fmla="*/ 4 h 12"/>
                <a:gd name="T4" fmla="*/ 5 w 6"/>
                <a:gd name="T5" fmla="*/ 4 h 12"/>
                <a:gd name="T6" fmla="*/ 4 w 6"/>
                <a:gd name="T7" fmla="*/ 10 h 12"/>
                <a:gd name="T8" fmla="*/ 2 w 6"/>
                <a:gd name="T9" fmla="*/ 12 h 12"/>
                <a:gd name="T10" fmla="*/ 1 w 6"/>
                <a:gd name="T11" fmla="*/ 10 h 12"/>
                <a:gd name="T12" fmla="*/ 0 w 6"/>
                <a:gd name="T13" fmla="*/ 4 h 12"/>
                <a:gd name="T14" fmla="*/ 1 w 6"/>
                <a:gd name="T15" fmla="*/ 2 h 12"/>
                <a:gd name="T16" fmla="*/ 2 w 6"/>
                <a:gd name="T17" fmla="*/ 0 h 12"/>
                <a:gd name="T18" fmla="*/ 2 w 6"/>
                <a:gd name="T19" fmla="*/ 4 h 12"/>
                <a:gd name="T20" fmla="*/ 3 w 6"/>
                <a:gd name="T21" fmla="*/ 8 h 12"/>
                <a:gd name="T22" fmla="*/ 2 w 6"/>
                <a:gd name="T23"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12">
                  <a:moveTo>
                    <a:pt x="2" y="0"/>
                  </a:moveTo>
                  <a:cubicBezTo>
                    <a:pt x="3" y="1"/>
                    <a:pt x="4" y="2"/>
                    <a:pt x="5" y="4"/>
                  </a:cubicBezTo>
                  <a:cubicBezTo>
                    <a:pt x="5" y="4"/>
                    <a:pt x="5" y="4"/>
                    <a:pt x="5" y="4"/>
                  </a:cubicBezTo>
                  <a:cubicBezTo>
                    <a:pt x="5" y="6"/>
                    <a:pt x="6" y="8"/>
                    <a:pt x="4" y="10"/>
                  </a:cubicBezTo>
                  <a:cubicBezTo>
                    <a:pt x="4" y="11"/>
                    <a:pt x="3" y="12"/>
                    <a:pt x="2" y="12"/>
                  </a:cubicBezTo>
                  <a:cubicBezTo>
                    <a:pt x="2" y="12"/>
                    <a:pt x="1" y="11"/>
                    <a:pt x="1" y="10"/>
                  </a:cubicBezTo>
                  <a:cubicBezTo>
                    <a:pt x="0" y="8"/>
                    <a:pt x="0" y="6"/>
                    <a:pt x="0" y="4"/>
                  </a:cubicBezTo>
                  <a:cubicBezTo>
                    <a:pt x="0" y="4"/>
                    <a:pt x="0" y="3"/>
                    <a:pt x="1" y="2"/>
                  </a:cubicBezTo>
                  <a:cubicBezTo>
                    <a:pt x="1" y="1"/>
                    <a:pt x="1" y="1"/>
                    <a:pt x="2" y="0"/>
                  </a:cubicBezTo>
                  <a:close/>
                  <a:moveTo>
                    <a:pt x="2" y="4"/>
                  </a:moveTo>
                  <a:cubicBezTo>
                    <a:pt x="2" y="8"/>
                    <a:pt x="2" y="9"/>
                    <a:pt x="3" y="8"/>
                  </a:cubicBezTo>
                  <a:cubicBezTo>
                    <a:pt x="3" y="7"/>
                    <a:pt x="4"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8" name="Freeform 279"/>
            <p:cNvSpPr>
              <a:spLocks/>
            </p:cNvSpPr>
            <p:nvPr/>
          </p:nvSpPr>
          <p:spPr bwMode="auto">
            <a:xfrm>
              <a:off x="6127750" y="3881438"/>
              <a:ext cx="11113" cy="15875"/>
            </a:xfrm>
            <a:custGeom>
              <a:avLst/>
              <a:gdLst>
                <a:gd name="T0" fmla="*/ 1 w 3"/>
                <a:gd name="T1" fmla="*/ 0 h 4"/>
                <a:gd name="T2" fmla="*/ 2 w 3"/>
                <a:gd name="T3" fmla="*/ 1 h 4"/>
                <a:gd name="T4" fmla="*/ 1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1"/>
                    <a:pt x="2" y="1"/>
                    <a:pt x="2" y="1"/>
                  </a:cubicBezTo>
                  <a:cubicBezTo>
                    <a:pt x="3" y="2"/>
                    <a:pt x="3" y="3"/>
                    <a:pt x="1" y="4"/>
                  </a:cubicBezTo>
                  <a:cubicBezTo>
                    <a:pt x="0" y="3"/>
                    <a:pt x="1"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9" name="Freeform 280"/>
            <p:cNvSpPr>
              <a:spLocks/>
            </p:cNvSpPr>
            <p:nvPr/>
          </p:nvSpPr>
          <p:spPr bwMode="auto">
            <a:xfrm>
              <a:off x="6194425" y="3860801"/>
              <a:ext cx="11113" cy="28575"/>
            </a:xfrm>
            <a:custGeom>
              <a:avLst/>
              <a:gdLst>
                <a:gd name="T0" fmla="*/ 1 w 3"/>
                <a:gd name="T1" fmla="*/ 0 h 7"/>
                <a:gd name="T2" fmla="*/ 2 w 3"/>
                <a:gd name="T3" fmla="*/ 4 h 7"/>
                <a:gd name="T4" fmla="*/ 2 w 3"/>
                <a:gd name="T5" fmla="*/ 6 h 7"/>
                <a:gd name="T6" fmla="*/ 0 w 3"/>
                <a:gd name="T7" fmla="*/ 5 h 7"/>
                <a:gd name="T8" fmla="*/ 0 w 3"/>
                <a:gd name="T9" fmla="*/ 2 h 7"/>
                <a:gd name="T10" fmla="*/ 1 w 3"/>
                <a:gd name="T11" fmla="*/ 0 h 7"/>
              </a:gdLst>
              <a:ahLst/>
              <a:cxnLst>
                <a:cxn ang="0">
                  <a:pos x="T0" y="T1"/>
                </a:cxn>
                <a:cxn ang="0">
                  <a:pos x="T2" y="T3"/>
                </a:cxn>
                <a:cxn ang="0">
                  <a:pos x="T4" y="T5"/>
                </a:cxn>
                <a:cxn ang="0">
                  <a:pos x="T6" y="T7"/>
                </a:cxn>
                <a:cxn ang="0">
                  <a:pos x="T8" y="T9"/>
                </a:cxn>
                <a:cxn ang="0">
                  <a:pos x="T10" y="T11"/>
                </a:cxn>
              </a:cxnLst>
              <a:rect l="0" t="0" r="r" b="b"/>
              <a:pathLst>
                <a:path w="3" h="7">
                  <a:moveTo>
                    <a:pt x="1" y="0"/>
                  </a:moveTo>
                  <a:cubicBezTo>
                    <a:pt x="3" y="1"/>
                    <a:pt x="3" y="2"/>
                    <a:pt x="2" y="4"/>
                  </a:cubicBezTo>
                  <a:cubicBezTo>
                    <a:pt x="2" y="5"/>
                    <a:pt x="2" y="6"/>
                    <a:pt x="2" y="6"/>
                  </a:cubicBezTo>
                  <a:cubicBezTo>
                    <a:pt x="1" y="7"/>
                    <a:pt x="0" y="6"/>
                    <a:pt x="0" y="5"/>
                  </a:cubicBezTo>
                  <a:cubicBezTo>
                    <a:pt x="0" y="4"/>
                    <a:pt x="0" y="3"/>
                    <a:pt x="0" y="2"/>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0" name="Freeform 281"/>
            <p:cNvSpPr>
              <a:spLocks/>
            </p:cNvSpPr>
            <p:nvPr/>
          </p:nvSpPr>
          <p:spPr bwMode="auto">
            <a:xfrm>
              <a:off x="6229350" y="3852863"/>
              <a:ext cx="12700" cy="20638"/>
            </a:xfrm>
            <a:custGeom>
              <a:avLst/>
              <a:gdLst>
                <a:gd name="T0" fmla="*/ 0 w 3"/>
                <a:gd name="T1" fmla="*/ 0 h 5"/>
                <a:gd name="T2" fmla="*/ 2 w 3"/>
                <a:gd name="T3" fmla="*/ 0 h 5"/>
                <a:gd name="T4" fmla="*/ 3 w 3"/>
                <a:gd name="T5" fmla="*/ 4 h 5"/>
                <a:gd name="T6" fmla="*/ 1 w 3"/>
                <a:gd name="T7" fmla="*/ 5 h 5"/>
                <a:gd name="T8" fmla="*/ 0 w 3"/>
                <a:gd name="T9" fmla="*/ 0 h 5"/>
              </a:gdLst>
              <a:ahLst/>
              <a:cxnLst>
                <a:cxn ang="0">
                  <a:pos x="T0" y="T1"/>
                </a:cxn>
                <a:cxn ang="0">
                  <a:pos x="T2" y="T3"/>
                </a:cxn>
                <a:cxn ang="0">
                  <a:pos x="T4" y="T5"/>
                </a:cxn>
                <a:cxn ang="0">
                  <a:pos x="T6" y="T7"/>
                </a:cxn>
                <a:cxn ang="0">
                  <a:pos x="T8" y="T9"/>
                </a:cxn>
              </a:cxnLst>
              <a:rect l="0" t="0" r="r" b="b"/>
              <a:pathLst>
                <a:path w="3" h="5">
                  <a:moveTo>
                    <a:pt x="0" y="0"/>
                  </a:moveTo>
                  <a:cubicBezTo>
                    <a:pt x="1" y="0"/>
                    <a:pt x="2" y="0"/>
                    <a:pt x="2" y="0"/>
                  </a:cubicBezTo>
                  <a:cubicBezTo>
                    <a:pt x="3" y="1"/>
                    <a:pt x="3" y="3"/>
                    <a:pt x="3" y="4"/>
                  </a:cubicBezTo>
                  <a:cubicBezTo>
                    <a:pt x="2" y="4"/>
                    <a:pt x="2" y="5"/>
                    <a:pt x="1" y="5"/>
                  </a:cubicBezTo>
                  <a:cubicBezTo>
                    <a:pt x="1" y="3"/>
                    <a:pt x="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1" name="Freeform 282"/>
            <p:cNvSpPr>
              <a:spLocks/>
            </p:cNvSpPr>
            <p:nvPr/>
          </p:nvSpPr>
          <p:spPr bwMode="auto">
            <a:xfrm>
              <a:off x="6162675" y="3865563"/>
              <a:ext cx="7938" cy="19050"/>
            </a:xfrm>
            <a:custGeom>
              <a:avLst/>
              <a:gdLst>
                <a:gd name="T0" fmla="*/ 1 w 2"/>
                <a:gd name="T1" fmla="*/ 0 h 5"/>
                <a:gd name="T2" fmla="*/ 2 w 2"/>
                <a:gd name="T3" fmla="*/ 5 h 5"/>
                <a:gd name="T4" fmla="*/ 1 w 2"/>
                <a:gd name="T5" fmla="*/ 0 h 5"/>
              </a:gdLst>
              <a:ahLst/>
              <a:cxnLst>
                <a:cxn ang="0">
                  <a:pos x="T0" y="T1"/>
                </a:cxn>
                <a:cxn ang="0">
                  <a:pos x="T2" y="T3"/>
                </a:cxn>
                <a:cxn ang="0">
                  <a:pos x="T4" y="T5"/>
                </a:cxn>
              </a:cxnLst>
              <a:rect l="0" t="0" r="r" b="b"/>
              <a:pathLst>
                <a:path w="2" h="5">
                  <a:moveTo>
                    <a:pt x="1" y="0"/>
                  </a:moveTo>
                  <a:cubicBezTo>
                    <a:pt x="2" y="2"/>
                    <a:pt x="1" y="3"/>
                    <a:pt x="2" y="5"/>
                  </a:cubicBezTo>
                  <a:cubicBezTo>
                    <a:pt x="0" y="5"/>
                    <a:pt x="0" y="5"/>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2" name="Freeform 283"/>
            <p:cNvSpPr>
              <a:spLocks/>
            </p:cNvSpPr>
            <p:nvPr/>
          </p:nvSpPr>
          <p:spPr bwMode="auto">
            <a:xfrm>
              <a:off x="6402388" y="4010026"/>
              <a:ext cx="15875" cy="28575"/>
            </a:xfrm>
            <a:custGeom>
              <a:avLst/>
              <a:gdLst>
                <a:gd name="T0" fmla="*/ 2 w 4"/>
                <a:gd name="T1" fmla="*/ 0 h 7"/>
                <a:gd name="T2" fmla="*/ 3 w 4"/>
                <a:gd name="T3" fmla="*/ 4 h 7"/>
                <a:gd name="T4" fmla="*/ 2 w 4"/>
                <a:gd name="T5" fmla="*/ 7 h 7"/>
                <a:gd name="T6" fmla="*/ 1 w 4"/>
                <a:gd name="T7" fmla="*/ 6 h 7"/>
                <a:gd name="T8" fmla="*/ 2 w 4"/>
                <a:gd name="T9" fmla="*/ 0 h 7"/>
              </a:gdLst>
              <a:ahLst/>
              <a:cxnLst>
                <a:cxn ang="0">
                  <a:pos x="T0" y="T1"/>
                </a:cxn>
                <a:cxn ang="0">
                  <a:pos x="T2" y="T3"/>
                </a:cxn>
                <a:cxn ang="0">
                  <a:pos x="T4" y="T5"/>
                </a:cxn>
                <a:cxn ang="0">
                  <a:pos x="T6" y="T7"/>
                </a:cxn>
                <a:cxn ang="0">
                  <a:pos x="T8" y="T9"/>
                </a:cxn>
              </a:cxnLst>
              <a:rect l="0" t="0" r="r" b="b"/>
              <a:pathLst>
                <a:path w="4" h="7">
                  <a:moveTo>
                    <a:pt x="2" y="0"/>
                  </a:moveTo>
                  <a:cubicBezTo>
                    <a:pt x="3" y="1"/>
                    <a:pt x="4" y="3"/>
                    <a:pt x="3" y="4"/>
                  </a:cubicBezTo>
                  <a:cubicBezTo>
                    <a:pt x="2" y="5"/>
                    <a:pt x="2" y="6"/>
                    <a:pt x="2" y="7"/>
                  </a:cubicBezTo>
                  <a:cubicBezTo>
                    <a:pt x="2" y="6"/>
                    <a:pt x="1" y="6"/>
                    <a:pt x="1" y="6"/>
                  </a:cubicBezTo>
                  <a:cubicBezTo>
                    <a:pt x="0" y="4"/>
                    <a:pt x="0"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3" name="Freeform 284"/>
            <p:cNvSpPr>
              <a:spLocks/>
            </p:cNvSpPr>
            <p:nvPr/>
          </p:nvSpPr>
          <p:spPr bwMode="auto">
            <a:xfrm>
              <a:off x="6348413" y="4025901"/>
              <a:ext cx="6350" cy="15875"/>
            </a:xfrm>
            <a:custGeom>
              <a:avLst/>
              <a:gdLst>
                <a:gd name="T0" fmla="*/ 0 w 2"/>
                <a:gd name="T1" fmla="*/ 0 h 4"/>
                <a:gd name="T2" fmla="*/ 2 w 2"/>
                <a:gd name="T3" fmla="*/ 1 h 4"/>
                <a:gd name="T4" fmla="*/ 1 w 2"/>
                <a:gd name="T5" fmla="*/ 4 h 4"/>
                <a:gd name="T6" fmla="*/ 0 w 2"/>
                <a:gd name="T7" fmla="*/ 4 h 4"/>
                <a:gd name="T8" fmla="*/ 0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cubicBezTo>
                    <a:pt x="1" y="0"/>
                    <a:pt x="2" y="1"/>
                    <a:pt x="2" y="1"/>
                  </a:cubicBezTo>
                  <a:cubicBezTo>
                    <a:pt x="2" y="2"/>
                    <a:pt x="1" y="3"/>
                    <a:pt x="1" y="4"/>
                  </a:cubicBezTo>
                  <a:cubicBezTo>
                    <a:pt x="1" y="4"/>
                    <a:pt x="0" y="4"/>
                    <a:pt x="0" y="4"/>
                  </a:cubicBezTo>
                  <a:cubicBezTo>
                    <a:pt x="0" y="3"/>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4" name="Freeform 285"/>
            <p:cNvSpPr>
              <a:spLocks/>
            </p:cNvSpPr>
            <p:nvPr/>
          </p:nvSpPr>
          <p:spPr bwMode="auto">
            <a:xfrm>
              <a:off x="6434138" y="4006851"/>
              <a:ext cx="11113" cy="15875"/>
            </a:xfrm>
            <a:custGeom>
              <a:avLst/>
              <a:gdLst>
                <a:gd name="T0" fmla="*/ 0 w 3"/>
                <a:gd name="T1" fmla="*/ 0 h 4"/>
                <a:gd name="T2" fmla="*/ 3 w 3"/>
                <a:gd name="T3" fmla="*/ 0 h 4"/>
                <a:gd name="T4" fmla="*/ 2 w 3"/>
                <a:gd name="T5" fmla="*/ 4 h 4"/>
                <a:gd name="T6" fmla="*/ 1 w 3"/>
                <a:gd name="T7" fmla="*/ 4 h 4"/>
                <a:gd name="T8" fmla="*/ 1 w 3"/>
                <a:gd name="T9" fmla="*/ 4 h 4"/>
                <a:gd name="T10" fmla="*/ 0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0" y="0"/>
                  </a:moveTo>
                  <a:cubicBezTo>
                    <a:pt x="1" y="0"/>
                    <a:pt x="2" y="0"/>
                    <a:pt x="3" y="0"/>
                  </a:cubicBezTo>
                  <a:cubicBezTo>
                    <a:pt x="3" y="1"/>
                    <a:pt x="3" y="3"/>
                    <a:pt x="2" y="4"/>
                  </a:cubicBezTo>
                  <a:cubicBezTo>
                    <a:pt x="2" y="4"/>
                    <a:pt x="1" y="4"/>
                    <a:pt x="1" y="4"/>
                  </a:cubicBezTo>
                  <a:cubicBezTo>
                    <a:pt x="1" y="4"/>
                    <a:pt x="1" y="4"/>
                    <a:pt x="1" y="4"/>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5" name="Freeform 286"/>
            <p:cNvSpPr>
              <a:spLocks/>
            </p:cNvSpPr>
            <p:nvPr/>
          </p:nvSpPr>
          <p:spPr bwMode="auto">
            <a:xfrm>
              <a:off x="6375400" y="4014788"/>
              <a:ext cx="7938" cy="15875"/>
            </a:xfrm>
            <a:custGeom>
              <a:avLst/>
              <a:gdLst>
                <a:gd name="T0" fmla="*/ 1 w 2"/>
                <a:gd name="T1" fmla="*/ 0 h 4"/>
                <a:gd name="T2" fmla="*/ 2 w 2"/>
                <a:gd name="T3" fmla="*/ 4 h 4"/>
                <a:gd name="T4" fmla="*/ 1 w 2"/>
                <a:gd name="T5" fmla="*/ 4 h 4"/>
                <a:gd name="T6" fmla="*/ 0 w 2"/>
                <a:gd name="T7" fmla="*/ 4 h 4"/>
                <a:gd name="T8" fmla="*/ 1 w 2"/>
                <a:gd name="T9" fmla="*/ 0 h 4"/>
              </a:gdLst>
              <a:ahLst/>
              <a:cxnLst>
                <a:cxn ang="0">
                  <a:pos x="T0" y="T1"/>
                </a:cxn>
                <a:cxn ang="0">
                  <a:pos x="T2" y="T3"/>
                </a:cxn>
                <a:cxn ang="0">
                  <a:pos x="T4" y="T5"/>
                </a:cxn>
                <a:cxn ang="0">
                  <a:pos x="T6" y="T7"/>
                </a:cxn>
                <a:cxn ang="0">
                  <a:pos x="T8" y="T9"/>
                </a:cxn>
              </a:cxnLst>
              <a:rect l="0" t="0" r="r" b="b"/>
              <a:pathLst>
                <a:path w="2" h="4">
                  <a:moveTo>
                    <a:pt x="1" y="0"/>
                  </a:moveTo>
                  <a:cubicBezTo>
                    <a:pt x="2" y="1"/>
                    <a:pt x="2" y="3"/>
                    <a:pt x="2" y="4"/>
                  </a:cubicBezTo>
                  <a:cubicBezTo>
                    <a:pt x="1" y="4"/>
                    <a:pt x="1" y="4"/>
                    <a:pt x="1" y="4"/>
                  </a:cubicBezTo>
                  <a:cubicBezTo>
                    <a:pt x="1" y="4"/>
                    <a:pt x="0" y="4"/>
                    <a:pt x="0" y="4"/>
                  </a:cubicBezTo>
                  <a:cubicBezTo>
                    <a:pt x="1"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6" name="Freeform 287"/>
            <p:cNvSpPr>
              <a:spLocks/>
            </p:cNvSpPr>
            <p:nvPr/>
          </p:nvSpPr>
          <p:spPr bwMode="auto">
            <a:xfrm>
              <a:off x="6005513" y="4038601"/>
              <a:ext cx="11113" cy="15875"/>
            </a:xfrm>
            <a:custGeom>
              <a:avLst/>
              <a:gdLst>
                <a:gd name="T0" fmla="*/ 1 w 3"/>
                <a:gd name="T1" fmla="*/ 0 h 4"/>
                <a:gd name="T2" fmla="*/ 3 w 3"/>
                <a:gd name="T3" fmla="*/ 1 h 4"/>
                <a:gd name="T4" fmla="*/ 2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0"/>
                    <a:pt x="2" y="0"/>
                    <a:pt x="3" y="1"/>
                  </a:cubicBezTo>
                  <a:cubicBezTo>
                    <a:pt x="3" y="2"/>
                    <a:pt x="3" y="3"/>
                    <a:pt x="2" y="4"/>
                  </a:cubicBezTo>
                  <a:cubicBezTo>
                    <a:pt x="0"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7" name="Freeform 288"/>
            <p:cNvSpPr>
              <a:spLocks/>
            </p:cNvSpPr>
            <p:nvPr/>
          </p:nvSpPr>
          <p:spPr bwMode="auto">
            <a:xfrm>
              <a:off x="6069013" y="4014788"/>
              <a:ext cx="15875" cy="26988"/>
            </a:xfrm>
            <a:custGeom>
              <a:avLst/>
              <a:gdLst>
                <a:gd name="T0" fmla="*/ 3 w 4"/>
                <a:gd name="T1" fmla="*/ 7 h 7"/>
                <a:gd name="T2" fmla="*/ 1 w 4"/>
                <a:gd name="T3" fmla="*/ 4 h 7"/>
                <a:gd name="T4" fmla="*/ 2 w 4"/>
                <a:gd name="T5" fmla="*/ 0 h 7"/>
                <a:gd name="T6" fmla="*/ 3 w 4"/>
                <a:gd name="T7" fmla="*/ 5 h 7"/>
                <a:gd name="T8" fmla="*/ 3 w 4"/>
                <a:gd name="T9" fmla="*/ 7 h 7"/>
              </a:gdLst>
              <a:ahLst/>
              <a:cxnLst>
                <a:cxn ang="0">
                  <a:pos x="T0" y="T1"/>
                </a:cxn>
                <a:cxn ang="0">
                  <a:pos x="T2" y="T3"/>
                </a:cxn>
                <a:cxn ang="0">
                  <a:pos x="T4" y="T5"/>
                </a:cxn>
                <a:cxn ang="0">
                  <a:pos x="T6" y="T7"/>
                </a:cxn>
                <a:cxn ang="0">
                  <a:pos x="T8" y="T9"/>
                </a:cxn>
              </a:cxnLst>
              <a:rect l="0" t="0" r="r" b="b"/>
              <a:pathLst>
                <a:path w="4" h="7">
                  <a:moveTo>
                    <a:pt x="3" y="7"/>
                  </a:moveTo>
                  <a:cubicBezTo>
                    <a:pt x="1" y="7"/>
                    <a:pt x="2" y="5"/>
                    <a:pt x="1" y="4"/>
                  </a:cubicBezTo>
                  <a:cubicBezTo>
                    <a:pt x="0" y="2"/>
                    <a:pt x="2" y="2"/>
                    <a:pt x="2" y="0"/>
                  </a:cubicBezTo>
                  <a:cubicBezTo>
                    <a:pt x="4" y="2"/>
                    <a:pt x="4" y="2"/>
                    <a:pt x="3" y="5"/>
                  </a:cubicBezTo>
                  <a:cubicBezTo>
                    <a:pt x="3" y="6"/>
                    <a:pt x="3" y="6"/>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8" name="Freeform 289"/>
            <p:cNvSpPr>
              <a:spLocks/>
            </p:cNvSpPr>
            <p:nvPr/>
          </p:nvSpPr>
          <p:spPr bwMode="auto">
            <a:xfrm>
              <a:off x="6107113" y="4010026"/>
              <a:ext cx="15875" cy="20638"/>
            </a:xfrm>
            <a:custGeom>
              <a:avLst/>
              <a:gdLst>
                <a:gd name="T0" fmla="*/ 1 w 4"/>
                <a:gd name="T1" fmla="*/ 5 h 5"/>
                <a:gd name="T2" fmla="*/ 0 w 4"/>
                <a:gd name="T3" fmla="*/ 0 h 5"/>
                <a:gd name="T4" fmla="*/ 3 w 4"/>
                <a:gd name="T5" fmla="*/ 0 h 5"/>
                <a:gd name="T6" fmla="*/ 3 w 4"/>
                <a:gd name="T7" fmla="*/ 4 h 5"/>
                <a:gd name="T8" fmla="*/ 1 w 4"/>
                <a:gd name="T9" fmla="*/ 5 h 5"/>
              </a:gdLst>
              <a:ahLst/>
              <a:cxnLst>
                <a:cxn ang="0">
                  <a:pos x="T0" y="T1"/>
                </a:cxn>
                <a:cxn ang="0">
                  <a:pos x="T2" y="T3"/>
                </a:cxn>
                <a:cxn ang="0">
                  <a:pos x="T4" y="T5"/>
                </a:cxn>
                <a:cxn ang="0">
                  <a:pos x="T6" y="T7"/>
                </a:cxn>
                <a:cxn ang="0">
                  <a:pos x="T8" y="T9"/>
                </a:cxn>
              </a:cxnLst>
              <a:rect l="0" t="0" r="r" b="b"/>
              <a:pathLst>
                <a:path w="4" h="5">
                  <a:moveTo>
                    <a:pt x="1" y="5"/>
                  </a:moveTo>
                  <a:cubicBezTo>
                    <a:pt x="1" y="3"/>
                    <a:pt x="1" y="1"/>
                    <a:pt x="0" y="0"/>
                  </a:cubicBezTo>
                  <a:cubicBezTo>
                    <a:pt x="1" y="0"/>
                    <a:pt x="2" y="0"/>
                    <a:pt x="3" y="0"/>
                  </a:cubicBezTo>
                  <a:cubicBezTo>
                    <a:pt x="4" y="1"/>
                    <a:pt x="4" y="2"/>
                    <a:pt x="3" y="4"/>
                  </a:cubicBezTo>
                  <a:cubicBezTo>
                    <a:pt x="2" y="4"/>
                    <a:pt x="2"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9" name="Freeform 290"/>
            <p:cNvSpPr>
              <a:spLocks/>
            </p:cNvSpPr>
            <p:nvPr/>
          </p:nvSpPr>
          <p:spPr bwMode="auto">
            <a:xfrm>
              <a:off x="6045200" y="4022726"/>
              <a:ext cx="7938" cy="19050"/>
            </a:xfrm>
            <a:custGeom>
              <a:avLst/>
              <a:gdLst>
                <a:gd name="T0" fmla="*/ 0 w 2"/>
                <a:gd name="T1" fmla="*/ 0 h 5"/>
                <a:gd name="T2" fmla="*/ 1 w 2"/>
                <a:gd name="T3" fmla="*/ 4 h 5"/>
                <a:gd name="T4" fmla="*/ 0 w 2"/>
                <a:gd name="T5" fmla="*/ 0 h 5"/>
              </a:gdLst>
              <a:ahLst/>
              <a:cxnLst>
                <a:cxn ang="0">
                  <a:pos x="T0" y="T1"/>
                </a:cxn>
                <a:cxn ang="0">
                  <a:pos x="T2" y="T3"/>
                </a:cxn>
                <a:cxn ang="0">
                  <a:pos x="T4" y="T5"/>
                </a:cxn>
              </a:cxnLst>
              <a:rect l="0" t="0" r="r" b="b"/>
              <a:pathLst>
                <a:path w="2" h="5">
                  <a:moveTo>
                    <a:pt x="0" y="0"/>
                  </a:moveTo>
                  <a:cubicBezTo>
                    <a:pt x="2" y="1"/>
                    <a:pt x="1" y="3"/>
                    <a:pt x="1" y="4"/>
                  </a:cubicBezTo>
                  <a:cubicBezTo>
                    <a:pt x="0" y="5"/>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290" name="Rectangle 289"/>
          <p:cNvSpPr/>
          <p:nvPr>
            <p:custDataLst>
              <p:tags r:id="rId6"/>
            </p:custDataLst>
          </p:nvPr>
        </p:nvSpPr>
        <p:spPr>
          <a:xfrm>
            <a:off x="205458" y="972000"/>
            <a:ext cx="241982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marL="274638" indent="-92075" algn="ctr"/>
            <a:r>
              <a:rPr lang="es-ES" sz="800" b="1" dirty="0" smtClean="0"/>
              <a:t>Generación de capacidades del Sistema de RICE Quito</a:t>
            </a:r>
            <a:endParaRPr lang="es-CL" sz="800" b="1" dirty="0">
              <a:solidFill>
                <a:srgbClr val="FFFFFF"/>
              </a:solidFill>
            </a:endParaRPr>
          </a:p>
        </p:txBody>
      </p:sp>
      <p:sp>
        <p:nvSpPr>
          <p:cNvPr id="293" name="Rectangle 292"/>
          <p:cNvSpPr/>
          <p:nvPr/>
        </p:nvSpPr>
        <p:spPr>
          <a:xfrm>
            <a:off x="205458" y="1438722"/>
            <a:ext cx="702000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solidFill>
                  <a:srgbClr val="FFFFFF"/>
                </a:solidFill>
              </a:rPr>
              <a:t>Objetivos</a:t>
            </a:r>
            <a:endParaRPr lang="es-CL" sz="1000" b="1" dirty="0">
              <a:solidFill>
                <a:srgbClr val="FFFFFF"/>
              </a:solidFill>
            </a:endParaRPr>
          </a:p>
        </p:txBody>
      </p:sp>
      <p:grpSp>
        <p:nvGrpSpPr>
          <p:cNvPr id="294" name="Group 293"/>
          <p:cNvGrpSpPr/>
          <p:nvPr/>
        </p:nvGrpSpPr>
        <p:grpSpPr>
          <a:xfrm>
            <a:off x="298674" y="1474722"/>
            <a:ext cx="252000" cy="288000"/>
            <a:chOff x="2244725" y="5132388"/>
            <a:chExt cx="444500" cy="790575"/>
          </a:xfrm>
          <a:solidFill>
            <a:schemeClr val="bg1"/>
          </a:solidFill>
        </p:grpSpPr>
        <p:sp>
          <p:nvSpPr>
            <p:cNvPr id="295" name="Freeform 213"/>
            <p:cNvSpPr>
              <a:spLocks/>
            </p:cNvSpPr>
            <p:nvPr/>
          </p:nvSpPr>
          <p:spPr bwMode="auto">
            <a:xfrm>
              <a:off x="2400300" y="5132388"/>
              <a:ext cx="112713" cy="98425"/>
            </a:xfrm>
            <a:custGeom>
              <a:avLst/>
              <a:gdLst>
                <a:gd name="T0" fmla="*/ 13 w 16"/>
                <a:gd name="T1" fmla="*/ 0 h 14"/>
                <a:gd name="T2" fmla="*/ 15 w 16"/>
                <a:gd name="T3" fmla="*/ 0 h 14"/>
                <a:gd name="T4" fmla="*/ 15 w 16"/>
                <a:gd name="T5" fmla="*/ 13 h 14"/>
                <a:gd name="T6" fmla="*/ 7 w 16"/>
                <a:gd name="T7" fmla="*/ 5 h 14"/>
                <a:gd name="T8" fmla="*/ 5 w 16"/>
                <a:gd name="T9" fmla="*/ 14 h 14"/>
                <a:gd name="T10" fmla="*/ 5 w 16"/>
                <a:gd name="T11" fmla="*/ 1 h 14"/>
                <a:gd name="T12" fmla="*/ 12 w 16"/>
                <a:gd name="T13" fmla="*/ 7 h 14"/>
                <a:gd name="T14" fmla="*/ 13 w 16"/>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4">
                  <a:moveTo>
                    <a:pt x="13" y="0"/>
                  </a:moveTo>
                  <a:cubicBezTo>
                    <a:pt x="14" y="0"/>
                    <a:pt x="14" y="0"/>
                    <a:pt x="15" y="0"/>
                  </a:cubicBezTo>
                  <a:cubicBezTo>
                    <a:pt x="14" y="5"/>
                    <a:pt x="16" y="10"/>
                    <a:pt x="15" y="13"/>
                  </a:cubicBezTo>
                  <a:cubicBezTo>
                    <a:pt x="11" y="12"/>
                    <a:pt x="9" y="8"/>
                    <a:pt x="7" y="5"/>
                  </a:cubicBezTo>
                  <a:cubicBezTo>
                    <a:pt x="6" y="8"/>
                    <a:pt x="7" y="13"/>
                    <a:pt x="5" y="14"/>
                  </a:cubicBezTo>
                  <a:cubicBezTo>
                    <a:pt x="0" y="12"/>
                    <a:pt x="5" y="5"/>
                    <a:pt x="5" y="1"/>
                  </a:cubicBezTo>
                  <a:cubicBezTo>
                    <a:pt x="9" y="2"/>
                    <a:pt x="9" y="6"/>
                    <a:pt x="12" y="7"/>
                  </a:cubicBezTo>
                  <a:cubicBezTo>
                    <a:pt x="13" y="5"/>
                    <a:pt x="12" y="2"/>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6" name="Freeform 219"/>
            <p:cNvSpPr>
              <a:spLocks noEditPoints="1"/>
            </p:cNvSpPr>
            <p:nvPr/>
          </p:nvSpPr>
          <p:spPr bwMode="auto">
            <a:xfrm>
              <a:off x="2287588" y="5259388"/>
              <a:ext cx="360363" cy="536575"/>
            </a:xfrm>
            <a:custGeom>
              <a:avLst/>
              <a:gdLst>
                <a:gd name="T0" fmla="*/ 51 w 51"/>
                <a:gd name="T1" fmla="*/ 0 h 76"/>
                <a:gd name="T2" fmla="*/ 42 w 51"/>
                <a:gd name="T3" fmla="*/ 19 h 76"/>
                <a:gd name="T4" fmla="*/ 32 w 51"/>
                <a:gd name="T5" fmla="*/ 43 h 76"/>
                <a:gd name="T6" fmla="*/ 0 w 51"/>
                <a:gd name="T7" fmla="*/ 76 h 76"/>
                <a:gd name="T8" fmla="*/ 12 w 51"/>
                <a:gd name="T9" fmla="*/ 45 h 76"/>
                <a:gd name="T10" fmla="*/ 18 w 51"/>
                <a:gd name="T11" fmla="*/ 32 h 76"/>
                <a:gd name="T12" fmla="*/ 26 w 51"/>
                <a:gd name="T13" fmla="*/ 25 h 76"/>
                <a:gd name="T14" fmla="*/ 40 w 51"/>
                <a:gd name="T15" fmla="*/ 10 h 76"/>
                <a:gd name="T16" fmla="*/ 49 w 51"/>
                <a:gd name="T17" fmla="*/ 0 h 76"/>
                <a:gd name="T18" fmla="*/ 51 w 51"/>
                <a:gd name="T19" fmla="*/ 0 h 76"/>
                <a:gd name="T20" fmla="*/ 41 w 51"/>
                <a:gd name="T21" fmla="*/ 16 h 76"/>
                <a:gd name="T22" fmla="*/ 44 w 51"/>
                <a:gd name="T23" fmla="*/ 9 h 76"/>
                <a:gd name="T24" fmla="*/ 41 w 51"/>
                <a:gd name="T25" fmla="*/ 16 h 76"/>
                <a:gd name="T26" fmla="*/ 39 w 51"/>
                <a:gd name="T27" fmla="*/ 22 h 76"/>
                <a:gd name="T28" fmla="*/ 38 w 51"/>
                <a:gd name="T29" fmla="*/ 16 h 76"/>
                <a:gd name="T30" fmla="*/ 39 w 51"/>
                <a:gd name="T31" fmla="*/ 22 h 76"/>
                <a:gd name="T32" fmla="*/ 32 w 51"/>
                <a:gd name="T33" fmla="*/ 22 h 76"/>
                <a:gd name="T34" fmla="*/ 35 w 51"/>
                <a:gd name="T35" fmla="*/ 28 h 76"/>
                <a:gd name="T36" fmla="*/ 35 w 51"/>
                <a:gd name="T37" fmla="*/ 19 h 76"/>
                <a:gd name="T38" fmla="*/ 32 w 51"/>
                <a:gd name="T39" fmla="*/ 22 h 76"/>
                <a:gd name="T40" fmla="*/ 32 w 51"/>
                <a:gd name="T41" fmla="*/ 35 h 76"/>
                <a:gd name="T42" fmla="*/ 30 w 51"/>
                <a:gd name="T43" fmla="*/ 23 h 76"/>
                <a:gd name="T44" fmla="*/ 32 w 51"/>
                <a:gd name="T45" fmla="*/ 35 h 76"/>
                <a:gd name="T46" fmla="*/ 30 w 51"/>
                <a:gd name="T47" fmla="*/ 39 h 76"/>
                <a:gd name="T48" fmla="*/ 27 w 51"/>
                <a:gd name="T49" fmla="*/ 27 h 76"/>
                <a:gd name="T50" fmla="*/ 30 w 51"/>
                <a:gd name="T51" fmla="*/ 39 h 76"/>
                <a:gd name="T52" fmla="*/ 26 w 51"/>
                <a:gd name="T53" fmla="*/ 35 h 76"/>
                <a:gd name="T54" fmla="*/ 24 w 51"/>
                <a:gd name="T55" fmla="*/ 30 h 76"/>
                <a:gd name="T56" fmla="*/ 26 w 51"/>
                <a:gd name="T57" fmla="*/ 35 h 76"/>
                <a:gd name="T58" fmla="*/ 21 w 51"/>
                <a:gd name="T59" fmla="*/ 34 h 76"/>
                <a:gd name="T60" fmla="*/ 23 w 51"/>
                <a:gd name="T61" fmla="*/ 34 h 76"/>
                <a:gd name="T62" fmla="*/ 21 w 51"/>
                <a:gd name="T63" fmla="*/ 32 h 76"/>
                <a:gd name="T64" fmla="*/ 21 w 51"/>
                <a:gd name="T65" fmla="*/ 34 h 76"/>
                <a:gd name="T66" fmla="*/ 16 w 51"/>
                <a:gd name="T67" fmla="*/ 44 h 76"/>
                <a:gd name="T68" fmla="*/ 5 w 51"/>
                <a:gd name="T69" fmla="*/ 70 h 76"/>
                <a:gd name="T70" fmla="*/ 30 w 51"/>
                <a:gd name="T71" fmla="*/ 42 h 76"/>
                <a:gd name="T72" fmla="*/ 22 w 51"/>
                <a:gd name="T73" fmla="*/ 44 h 76"/>
                <a:gd name="T74" fmla="*/ 20 w 51"/>
                <a:gd name="T75" fmla="*/ 35 h 76"/>
                <a:gd name="T76" fmla="*/ 16 w 51"/>
                <a:gd name="T77" fmla="*/ 44 h 76"/>
                <a:gd name="T78" fmla="*/ 26 w 51"/>
                <a:gd name="T79" fmla="*/ 41 h 76"/>
                <a:gd name="T80" fmla="*/ 23 w 51"/>
                <a:gd name="T81" fmla="*/ 37 h 76"/>
                <a:gd name="T82" fmla="*/ 26 w 51"/>
                <a:gd name="T83"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 h="76">
                  <a:moveTo>
                    <a:pt x="51" y="0"/>
                  </a:moveTo>
                  <a:cubicBezTo>
                    <a:pt x="49" y="7"/>
                    <a:pt x="45" y="13"/>
                    <a:pt x="42" y="19"/>
                  </a:cubicBezTo>
                  <a:cubicBezTo>
                    <a:pt x="39" y="27"/>
                    <a:pt x="34" y="33"/>
                    <a:pt x="32" y="43"/>
                  </a:cubicBezTo>
                  <a:cubicBezTo>
                    <a:pt x="22" y="54"/>
                    <a:pt x="12" y="68"/>
                    <a:pt x="0" y="76"/>
                  </a:cubicBezTo>
                  <a:cubicBezTo>
                    <a:pt x="4" y="65"/>
                    <a:pt x="8" y="55"/>
                    <a:pt x="12" y="45"/>
                  </a:cubicBezTo>
                  <a:cubicBezTo>
                    <a:pt x="14" y="41"/>
                    <a:pt x="15" y="35"/>
                    <a:pt x="18" y="32"/>
                  </a:cubicBezTo>
                  <a:cubicBezTo>
                    <a:pt x="20" y="30"/>
                    <a:pt x="23" y="28"/>
                    <a:pt x="26" y="25"/>
                  </a:cubicBezTo>
                  <a:cubicBezTo>
                    <a:pt x="30" y="20"/>
                    <a:pt x="35" y="15"/>
                    <a:pt x="40" y="10"/>
                  </a:cubicBezTo>
                  <a:cubicBezTo>
                    <a:pt x="43" y="6"/>
                    <a:pt x="48" y="5"/>
                    <a:pt x="49" y="0"/>
                  </a:cubicBezTo>
                  <a:cubicBezTo>
                    <a:pt x="50" y="0"/>
                    <a:pt x="51" y="0"/>
                    <a:pt x="51" y="0"/>
                  </a:cubicBezTo>
                  <a:close/>
                  <a:moveTo>
                    <a:pt x="41" y="16"/>
                  </a:moveTo>
                  <a:cubicBezTo>
                    <a:pt x="42" y="14"/>
                    <a:pt x="45" y="11"/>
                    <a:pt x="44" y="9"/>
                  </a:cubicBezTo>
                  <a:cubicBezTo>
                    <a:pt x="43" y="11"/>
                    <a:pt x="39" y="13"/>
                    <a:pt x="41" y="16"/>
                  </a:cubicBezTo>
                  <a:close/>
                  <a:moveTo>
                    <a:pt x="39" y="22"/>
                  </a:moveTo>
                  <a:cubicBezTo>
                    <a:pt x="39" y="20"/>
                    <a:pt x="40" y="17"/>
                    <a:pt x="38" y="16"/>
                  </a:cubicBezTo>
                  <a:cubicBezTo>
                    <a:pt x="36" y="17"/>
                    <a:pt x="37" y="21"/>
                    <a:pt x="39" y="22"/>
                  </a:cubicBezTo>
                  <a:close/>
                  <a:moveTo>
                    <a:pt x="32" y="22"/>
                  </a:moveTo>
                  <a:cubicBezTo>
                    <a:pt x="34" y="23"/>
                    <a:pt x="33" y="28"/>
                    <a:pt x="35" y="28"/>
                  </a:cubicBezTo>
                  <a:cubicBezTo>
                    <a:pt x="37" y="26"/>
                    <a:pt x="37" y="21"/>
                    <a:pt x="35" y="19"/>
                  </a:cubicBezTo>
                  <a:cubicBezTo>
                    <a:pt x="34" y="20"/>
                    <a:pt x="33" y="21"/>
                    <a:pt x="32" y="22"/>
                  </a:cubicBezTo>
                  <a:close/>
                  <a:moveTo>
                    <a:pt x="32" y="35"/>
                  </a:moveTo>
                  <a:cubicBezTo>
                    <a:pt x="34" y="31"/>
                    <a:pt x="32" y="26"/>
                    <a:pt x="30" y="23"/>
                  </a:cubicBezTo>
                  <a:cubicBezTo>
                    <a:pt x="28" y="26"/>
                    <a:pt x="32" y="31"/>
                    <a:pt x="32" y="35"/>
                  </a:cubicBezTo>
                  <a:close/>
                  <a:moveTo>
                    <a:pt x="30" y="39"/>
                  </a:moveTo>
                  <a:cubicBezTo>
                    <a:pt x="29" y="36"/>
                    <a:pt x="30" y="29"/>
                    <a:pt x="27" y="27"/>
                  </a:cubicBezTo>
                  <a:cubicBezTo>
                    <a:pt x="29" y="31"/>
                    <a:pt x="26" y="39"/>
                    <a:pt x="30" y="39"/>
                  </a:cubicBezTo>
                  <a:close/>
                  <a:moveTo>
                    <a:pt x="26" y="35"/>
                  </a:moveTo>
                  <a:cubicBezTo>
                    <a:pt x="25" y="34"/>
                    <a:pt x="26" y="31"/>
                    <a:pt x="24" y="30"/>
                  </a:cubicBezTo>
                  <a:cubicBezTo>
                    <a:pt x="23" y="31"/>
                    <a:pt x="23" y="36"/>
                    <a:pt x="26" y="35"/>
                  </a:cubicBezTo>
                  <a:close/>
                  <a:moveTo>
                    <a:pt x="21" y="34"/>
                  </a:moveTo>
                  <a:cubicBezTo>
                    <a:pt x="21" y="34"/>
                    <a:pt x="22" y="34"/>
                    <a:pt x="23" y="34"/>
                  </a:cubicBezTo>
                  <a:cubicBezTo>
                    <a:pt x="23" y="33"/>
                    <a:pt x="22" y="33"/>
                    <a:pt x="21" y="32"/>
                  </a:cubicBezTo>
                  <a:cubicBezTo>
                    <a:pt x="21" y="33"/>
                    <a:pt x="21" y="33"/>
                    <a:pt x="21" y="34"/>
                  </a:cubicBezTo>
                  <a:close/>
                  <a:moveTo>
                    <a:pt x="16" y="44"/>
                  </a:moveTo>
                  <a:cubicBezTo>
                    <a:pt x="12" y="53"/>
                    <a:pt x="7" y="62"/>
                    <a:pt x="5" y="70"/>
                  </a:cubicBezTo>
                  <a:cubicBezTo>
                    <a:pt x="13" y="61"/>
                    <a:pt x="22" y="52"/>
                    <a:pt x="30" y="42"/>
                  </a:cubicBezTo>
                  <a:cubicBezTo>
                    <a:pt x="27" y="40"/>
                    <a:pt x="26" y="45"/>
                    <a:pt x="22" y="44"/>
                  </a:cubicBezTo>
                  <a:cubicBezTo>
                    <a:pt x="19" y="43"/>
                    <a:pt x="19" y="39"/>
                    <a:pt x="20" y="35"/>
                  </a:cubicBezTo>
                  <a:cubicBezTo>
                    <a:pt x="17" y="37"/>
                    <a:pt x="17" y="41"/>
                    <a:pt x="16" y="44"/>
                  </a:cubicBezTo>
                  <a:close/>
                  <a:moveTo>
                    <a:pt x="26" y="41"/>
                  </a:moveTo>
                  <a:cubicBezTo>
                    <a:pt x="26" y="39"/>
                    <a:pt x="25" y="37"/>
                    <a:pt x="23" y="37"/>
                  </a:cubicBezTo>
                  <a:cubicBezTo>
                    <a:pt x="22" y="39"/>
                    <a:pt x="23" y="42"/>
                    <a:pt x="2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7" name="Freeform 220"/>
            <p:cNvSpPr>
              <a:spLocks/>
            </p:cNvSpPr>
            <p:nvPr/>
          </p:nvSpPr>
          <p:spPr bwMode="auto">
            <a:xfrm>
              <a:off x="2484438" y="5294313"/>
              <a:ext cx="36513" cy="63500"/>
            </a:xfrm>
            <a:custGeom>
              <a:avLst/>
              <a:gdLst>
                <a:gd name="T0" fmla="*/ 2 w 5"/>
                <a:gd name="T1" fmla="*/ 0 h 9"/>
                <a:gd name="T2" fmla="*/ 0 w 5"/>
                <a:gd name="T3" fmla="*/ 9 h 9"/>
                <a:gd name="T4" fmla="*/ 2 w 5"/>
                <a:gd name="T5" fmla="*/ 0 h 9"/>
              </a:gdLst>
              <a:ahLst/>
              <a:cxnLst>
                <a:cxn ang="0">
                  <a:pos x="T0" y="T1"/>
                </a:cxn>
                <a:cxn ang="0">
                  <a:pos x="T2" y="T3"/>
                </a:cxn>
                <a:cxn ang="0">
                  <a:pos x="T4" y="T5"/>
                </a:cxn>
              </a:cxnLst>
              <a:rect l="0" t="0" r="r" b="b"/>
              <a:pathLst>
                <a:path w="5" h="9">
                  <a:moveTo>
                    <a:pt x="2" y="0"/>
                  </a:moveTo>
                  <a:cubicBezTo>
                    <a:pt x="5" y="0"/>
                    <a:pt x="3" y="9"/>
                    <a:pt x="0" y="9"/>
                  </a:cubicBezTo>
                  <a:cubicBezTo>
                    <a:pt x="0" y="7"/>
                    <a:pt x="1" y="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8" name="Freeform 222"/>
            <p:cNvSpPr>
              <a:spLocks/>
            </p:cNvSpPr>
            <p:nvPr/>
          </p:nvSpPr>
          <p:spPr bwMode="auto">
            <a:xfrm>
              <a:off x="2420938" y="5294313"/>
              <a:ext cx="28575" cy="71438"/>
            </a:xfrm>
            <a:custGeom>
              <a:avLst/>
              <a:gdLst>
                <a:gd name="T0" fmla="*/ 0 w 4"/>
                <a:gd name="T1" fmla="*/ 0 h 10"/>
                <a:gd name="T2" fmla="*/ 2 w 4"/>
                <a:gd name="T3" fmla="*/ 0 h 10"/>
                <a:gd name="T4" fmla="*/ 2 w 4"/>
                <a:gd name="T5" fmla="*/ 10 h 10"/>
                <a:gd name="T6" fmla="*/ 0 w 4"/>
                <a:gd name="T7" fmla="*/ 0 h 10"/>
              </a:gdLst>
              <a:ahLst/>
              <a:cxnLst>
                <a:cxn ang="0">
                  <a:pos x="T0" y="T1"/>
                </a:cxn>
                <a:cxn ang="0">
                  <a:pos x="T2" y="T3"/>
                </a:cxn>
                <a:cxn ang="0">
                  <a:pos x="T4" y="T5"/>
                </a:cxn>
                <a:cxn ang="0">
                  <a:pos x="T6" y="T7"/>
                </a:cxn>
              </a:cxnLst>
              <a:rect l="0" t="0" r="r" b="b"/>
              <a:pathLst>
                <a:path w="4" h="10">
                  <a:moveTo>
                    <a:pt x="0" y="0"/>
                  </a:moveTo>
                  <a:cubicBezTo>
                    <a:pt x="1" y="0"/>
                    <a:pt x="1" y="0"/>
                    <a:pt x="2" y="0"/>
                  </a:cubicBezTo>
                  <a:cubicBezTo>
                    <a:pt x="3" y="3"/>
                    <a:pt x="4" y="7"/>
                    <a:pt x="2" y="10"/>
                  </a:cubicBezTo>
                  <a:cubicBezTo>
                    <a:pt x="0" y="9"/>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9" name="Freeform 225"/>
            <p:cNvSpPr>
              <a:spLocks/>
            </p:cNvSpPr>
            <p:nvPr/>
          </p:nvSpPr>
          <p:spPr bwMode="auto">
            <a:xfrm>
              <a:off x="2351088" y="5322888"/>
              <a:ext cx="34925" cy="57150"/>
            </a:xfrm>
            <a:custGeom>
              <a:avLst/>
              <a:gdLst>
                <a:gd name="T0" fmla="*/ 1 w 5"/>
                <a:gd name="T1" fmla="*/ 0 h 8"/>
                <a:gd name="T2" fmla="*/ 5 w 5"/>
                <a:gd name="T3" fmla="*/ 8 h 8"/>
                <a:gd name="T4" fmla="*/ 1 w 5"/>
                <a:gd name="T5" fmla="*/ 0 h 8"/>
              </a:gdLst>
              <a:ahLst/>
              <a:cxnLst>
                <a:cxn ang="0">
                  <a:pos x="T0" y="T1"/>
                </a:cxn>
                <a:cxn ang="0">
                  <a:pos x="T2" y="T3"/>
                </a:cxn>
                <a:cxn ang="0">
                  <a:pos x="T4" y="T5"/>
                </a:cxn>
              </a:cxnLst>
              <a:rect l="0" t="0" r="r" b="b"/>
              <a:pathLst>
                <a:path w="5" h="8">
                  <a:moveTo>
                    <a:pt x="1" y="0"/>
                  </a:moveTo>
                  <a:cubicBezTo>
                    <a:pt x="5" y="0"/>
                    <a:pt x="5" y="4"/>
                    <a:pt x="5" y="8"/>
                  </a:cubicBezTo>
                  <a:cubicBezTo>
                    <a:pt x="2" y="7"/>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0" name="Freeform 228"/>
            <p:cNvSpPr>
              <a:spLocks/>
            </p:cNvSpPr>
            <p:nvPr/>
          </p:nvSpPr>
          <p:spPr bwMode="auto">
            <a:xfrm>
              <a:off x="2308225" y="5372100"/>
              <a:ext cx="36513" cy="42863"/>
            </a:xfrm>
            <a:custGeom>
              <a:avLst/>
              <a:gdLst>
                <a:gd name="T0" fmla="*/ 0 w 5"/>
                <a:gd name="T1" fmla="*/ 0 h 6"/>
                <a:gd name="T2" fmla="*/ 5 w 5"/>
                <a:gd name="T3" fmla="*/ 6 h 6"/>
                <a:gd name="T4" fmla="*/ 0 w 5"/>
                <a:gd name="T5" fmla="*/ 0 h 6"/>
              </a:gdLst>
              <a:ahLst/>
              <a:cxnLst>
                <a:cxn ang="0">
                  <a:pos x="T0" y="T1"/>
                </a:cxn>
                <a:cxn ang="0">
                  <a:pos x="T2" y="T3"/>
                </a:cxn>
                <a:cxn ang="0">
                  <a:pos x="T4" y="T5"/>
                </a:cxn>
              </a:cxnLst>
              <a:rect l="0" t="0" r="r" b="b"/>
              <a:pathLst>
                <a:path w="5" h="6">
                  <a:moveTo>
                    <a:pt x="0" y="0"/>
                  </a:moveTo>
                  <a:cubicBezTo>
                    <a:pt x="3" y="0"/>
                    <a:pt x="5" y="3"/>
                    <a:pt x="5" y="6"/>
                  </a:cubicBezTo>
                  <a:cubicBezTo>
                    <a:pt x="2" y="5"/>
                    <a:pt x="0"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1" name="Freeform 229"/>
            <p:cNvSpPr>
              <a:spLocks/>
            </p:cNvSpPr>
            <p:nvPr/>
          </p:nvSpPr>
          <p:spPr bwMode="auto">
            <a:xfrm>
              <a:off x="2605088" y="5372100"/>
              <a:ext cx="42863" cy="34925"/>
            </a:xfrm>
            <a:custGeom>
              <a:avLst/>
              <a:gdLst>
                <a:gd name="T0" fmla="*/ 6 w 6"/>
                <a:gd name="T1" fmla="*/ 0 h 5"/>
                <a:gd name="T2" fmla="*/ 0 w 6"/>
                <a:gd name="T3" fmla="*/ 3 h 5"/>
                <a:gd name="T4" fmla="*/ 6 w 6"/>
                <a:gd name="T5" fmla="*/ 0 h 5"/>
              </a:gdLst>
              <a:ahLst/>
              <a:cxnLst>
                <a:cxn ang="0">
                  <a:pos x="T0" y="T1"/>
                </a:cxn>
                <a:cxn ang="0">
                  <a:pos x="T2" y="T3"/>
                </a:cxn>
                <a:cxn ang="0">
                  <a:pos x="T4" y="T5"/>
                </a:cxn>
              </a:cxnLst>
              <a:rect l="0" t="0" r="r" b="b"/>
              <a:pathLst>
                <a:path w="6" h="5">
                  <a:moveTo>
                    <a:pt x="6" y="0"/>
                  </a:moveTo>
                  <a:cubicBezTo>
                    <a:pt x="5" y="2"/>
                    <a:pt x="3" y="5"/>
                    <a:pt x="0" y="3"/>
                  </a:cubicBezTo>
                  <a:cubicBezTo>
                    <a:pt x="1" y="1"/>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2" name="Freeform 235"/>
            <p:cNvSpPr>
              <a:spLocks/>
            </p:cNvSpPr>
            <p:nvPr/>
          </p:nvSpPr>
          <p:spPr bwMode="auto">
            <a:xfrm>
              <a:off x="2259013" y="5421313"/>
              <a:ext cx="63500" cy="34925"/>
            </a:xfrm>
            <a:custGeom>
              <a:avLst/>
              <a:gdLst>
                <a:gd name="T0" fmla="*/ 0 w 9"/>
                <a:gd name="T1" fmla="*/ 0 h 5"/>
                <a:gd name="T2" fmla="*/ 9 w 9"/>
                <a:gd name="T3" fmla="*/ 5 h 5"/>
                <a:gd name="T4" fmla="*/ 0 w 9"/>
                <a:gd name="T5" fmla="*/ 0 h 5"/>
              </a:gdLst>
              <a:ahLst/>
              <a:cxnLst>
                <a:cxn ang="0">
                  <a:pos x="T0" y="T1"/>
                </a:cxn>
                <a:cxn ang="0">
                  <a:pos x="T2" y="T3"/>
                </a:cxn>
                <a:cxn ang="0">
                  <a:pos x="T4" y="T5"/>
                </a:cxn>
              </a:cxnLst>
              <a:rect l="0" t="0" r="r" b="b"/>
              <a:pathLst>
                <a:path w="9" h="5">
                  <a:moveTo>
                    <a:pt x="0" y="0"/>
                  </a:moveTo>
                  <a:cubicBezTo>
                    <a:pt x="4" y="0"/>
                    <a:pt x="9" y="3"/>
                    <a:pt x="9" y="5"/>
                  </a:cubicBezTo>
                  <a:cubicBezTo>
                    <a:pt x="5" y="4"/>
                    <a:pt x="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3" name="Freeform 237"/>
            <p:cNvSpPr>
              <a:spLocks/>
            </p:cNvSpPr>
            <p:nvPr/>
          </p:nvSpPr>
          <p:spPr bwMode="auto">
            <a:xfrm>
              <a:off x="2611438" y="5421313"/>
              <a:ext cx="57150" cy="42863"/>
            </a:xfrm>
            <a:custGeom>
              <a:avLst/>
              <a:gdLst>
                <a:gd name="T0" fmla="*/ 8 w 8"/>
                <a:gd name="T1" fmla="*/ 0 h 6"/>
                <a:gd name="T2" fmla="*/ 0 w 8"/>
                <a:gd name="T3" fmla="*/ 5 h 6"/>
                <a:gd name="T4" fmla="*/ 8 w 8"/>
                <a:gd name="T5" fmla="*/ 0 h 6"/>
              </a:gdLst>
              <a:ahLst/>
              <a:cxnLst>
                <a:cxn ang="0">
                  <a:pos x="T0" y="T1"/>
                </a:cxn>
                <a:cxn ang="0">
                  <a:pos x="T2" y="T3"/>
                </a:cxn>
                <a:cxn ang="0">
                  <a:pos x="T4" y="T5"/>
                </a:cxn>
              </a:cxnLst>
              <a:rect l="0" t="0" r="r" b="b"/>
              <a:pathLst>
                <a:path w="8" h="6">
                  <a:moveTo>
                    <a:pt x="8" y="0"/>
                  </a:moveTo>
                  <a:cubicBezTo>
                    <a:pt x="7" y="4"/>
                    <a:pt x="3" y="6"/>
                    <a:pt x="0" y="5"/>
                  </a:cubicBezTo>
                  <a:cubicBezTo>
                    <a:pt x="0" y="1"/>
                    <a:pt x="4"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4" name="Freeform 242"/>
            <p:cNvSpPr>
              <a:spLocks/>
            </p:cNvSpPr>
            <p:nvPr/>
          </p:nvSpPr>
          <p:spPr bwMode="auto">
            <a:xfrm>
              <a:off x="2244725" y="5484813"/>
              <a:ext cx="63500" cy="28575"/>
            </a:xfrm>
            <a:custGeom>
              <a:avLst/>
              <a:gdLst>
                <a:gd name="T0" fmla="*/ 0 w 9"/>
                <a:gd name="T1" fmla="*/ 0 h 4"/>
                <a:gd name="T2" fmla="*/ 9 w 9"/>
                <a:gd name="T3" fmla="*/ 3 h 4"/>
                <a:gd name="T4" fmla="*/ 0 w 9"/>
                <a:gd name="T5" fmla="*/ 0 h 4"/>
              </a:gdLst>
              <a:ahLst/>
              <a:cxnLst>
                <a:cxn ang="0">
                  <a:pos x="T0" y="T1"/>
                </a:cxn>
                <a:cxn ang="0">
                  <a:pos x="T2" y="T3"/>
                </a:cxn>
                <a:cxn ang="0">
                  <a:pos x="T4" y="T5"/>
                </a:cxn>
              </a:cxnLst>
              <a:rect l="0" t="0" r="r" b="b"/>
              <a:pathLst>
                <a:path w="9" h="4">
                  <a:moveTo>
                    <a:pt x="0" y="0"/>
                  </a:moveTo>
                  <a:cubicBezTo>
                    <a:pt x="3" y="0"/>
                    <a:pt x="8" y="0"/>
                    <a:pt x="9" y="3"/>
                  </a:cubicBezTo>
                  <a:cubicBezTo>
                    <a:pt x="5" y="3"/>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5" name="Freeform 245"/>
            <p:cNvSpPr>
              <a:spLocks/>
            </p:cNvSpPr>
            <p:nvPr/>
          </p:nvSpPr>
          <p:spPr bwMode="auto">
            <a:xfrm>
              <a:off x="2619375" y="5478463"/>
              <a:ext cx="69850" cy="41275"/>
            </a:xfrm>
            <a:custGeom>
              <a:avLst/>
              <a:gdLst>
                <a:gd name="T0" fmla="*/ 10 w 10"/>
                <a:gd name="T1" fmla="*/ 3 h 6"/>
                <a:gd name="T2" fmla="*/ 0 w 10"/>
                <a:gd name="T3" fmla="*/ 5 h 6"/>
                <a:gd name="T4" fmla="*/ 10 w 10"/>
                <a:gd name="T5" fmla="*/ 3 h 6"/>
              </a:gdLst>
              <a:ahLst/>
              <a:cxnLst>
                <a:cxn ang="0">
                  <a:pos x="T0" y="T1"/>
                </a:cxn>
                <a:cxn ang="0">
                  <a:pos x="T2" y="T3"/>
                </a:cxn>
                <a:cxn ang="0">
                  <a:pos x="T4" y="T5"/>
                </a:cxn>
              </a:cxnLst>
              <a:rect l="0" t="0" r="r" b="b"/>
              <a:pathLst>
                <a:path w="10" h="6">
                  <a:moveTo>
                    <a:pt x="10" y="3"/>
                  </a:moveTo>
                  <a:cubicBezTo>
                    <a:pt x="9" y="6"/>
                    <a:pt x="3" y="6"/>
                    <a:pt x="0" y="5"/>
                  </a:cubicBezTo>
                  <a:cubicBezTo>
                    <a:pt x="1" y="2"/>
                    <a:pt x="8" y="0"/>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6" name="Freeform 254"/>
            <p:cNvSpPr>
              <a:spLocks/>
            </p:cNvSpPr>
            <p:nvPr/>
          </p:nvSpPr>
          <p:spPr bwMode="auto">
            <a:xfrm>
              <a:off x="2252663" y="5534025"/>
              <a:ext cx="63500" cy="42863"/>
            </a:xfrm>
            <a:custGeom>
              <a:avLst/>
              <a:gdLst>
                <a:gd name="T0" fmla="*/ 8 w 9"/>
                <a:gd name="T1" fmla="*/ 0 h 6"/>
                <a:gd name="T2" fmla="*/ 0 w 9"/>
                <a:gd name="T3" fmla="*/ 4 h 6"/>
                <a:gd name="T4" fmla="*/ 8 w 9"/>
                <a:gd name="T5" fmla="*/ 0 h 6"/>
              </a:gdLst>
              <a:ahLst/>
              <a:cxnLst>
                <a:cxn ang="0">
                  <a:pos x="T0" y="T1"/>
                </a:cxn>
                <a:cxn ang="0">
                  <a:pos x="T2" y="T3"/>
                </a:cxn>
                <a:cxn ang="0">
                  <a:pos x="T4" y="T5"/>
                </a:cxn>
              </a:cxnLst>
              <a:rect l="0" t="0" r="r" b="b"/>
              <a:pathLst>
                <a:path w="9" h="6">
                  <a:moveTo>
                    <a:pt x="8" y="0"/>
                  </a:moveTo>
                  <a:cubicBezTo>
                    <a:pt x="9" y="4"/>
                    <a:pt x="2" y="6"/>
                    <a:pt x="0" y="4"/>
                  </a:cubicBezTo>
                  <a:cubicBezTo>
                    <a:pt x="1" y="0"/>
                    <a:pt x="5"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7" name="Freeform 255"/>
            <p:cNvSpPr>
              <a:spLocks/>
            </p:cNvSpPr>
            <p:nvPr/>
          </p:nvSpPr>
          <p:spPr bwMode="auto">
            <a:xfrm>
              <a:off x="2625725" y="5534025"/>
              <a:ext cx="63500" cy="36513"/>
            </a:xfrm>
            <a:custGeom>
              <a:avLst/>
              <a:gdLst>
                <a:gd name="T0" fmla="*/ 8 w 9"/>
                <a:gd name="T1" fmla="*/ 4 h 5"/>
                <a:gd name="T2" fmla="*/ 0 w 9"/>
                <a:gd name="T3" fmla="*/ 2 h 5"/>
                <a:gd name="T4" fmla="*/ 8 w 9"/>
                <a:gd name="T5" fmla="*/ 4 h 5"/>
              </a:gdLst>
              <a:ahLst/>
              <a:cxnLst>
                <a:cxn ang="0">
                  <a:pos x="T0" y="T1"/>
                </a:cxn>
                <a:cxn ang="0">
                  <a:pos x="T2" y="T3"/>
                </a:cxn>
                <a:cxn ang="0">
                  <a:pos x="T4" y="T5"/>
                </a:cxn>
              </a:cxnLst>
              <a:rect l="0" t="0" r="r" b="b"/>
              <a:pathLst>
                <a:path w="9" h="5">
                  <a:moveTo>
                    <a:pt x="8" y="4"/>
                  </a:moveTo>
                  <a:cubicBezTo>
                    <a:pt x="5" y="4"/>
                    <a:pt x="0" y="5"/>
                    <a:pt x="0" y="2"/>
                  </a:cubicBezTo>
                  <a:cubicBezTo>
                    <a:pt x="2" y="1"/>
                    <a:pt x="9"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8" name="Freeform 259"/>
            <p:cNvSpPr>
              <a:spLocks/>
            </p:cNvSpPr>
            <p:nvPr/>
          </p:nvSpPr>
          <p:spPr bwMode="auto">
            <a:xfrm>
              <a:off x="2590800" y="5597525"/>
              <a:ext cx="69850" cy="49213"/>
            </a:xfrm>
            <a:custGeom>
              <a:avLst/>
              <a:gdLst>
                <a:gd name="T0" fmla="*/ 10 w 10"/>
                <a:gd name="T1" fmla="*/ 6 h 7"/>
                <a:gd name="T2" fmla="*/ 0 w 10"/>
                <a:gd name="T3" fmla="*/ 0 h 7"/>
                <a:gd name="T4" fmla="*/ 10 w 10"/>
                <a:gd name="T5" fmla="*/ 6 h 7"/>
              </a:gdLst>
              <a:ahLst/>
              <a:cxnLst>
                <a:cxn ang="0">
                  <a:pos x="T0" y="T1"/>
                </a:cxn>
                <a:cxn ang="0">
                  <a:pos x="T2" y="T3"/>
                </a:cxn>
                <a:cxn ang="0">
                  <a:pos x="T4" y="T5"/>
                </a:cxn>
              </a:cxnLst>
              <a:rect l="0" t="0" r="r" b="b"/>
              <a:pathLst>
                <a:path w="10" h="7">
                  <a:moveTo>
                    <a:pt x="10" y="6"/>
                  </a:moveTo>
                  <a:cubicBezTo>
                    <a:pt x="6" y="7"/>
                    <a:pt x="2" y="3"/>
                    <a:pt x="0" y="0"/>
                  </a:cubicBezTo>
                  <a:cubicBezTo>
                    <a:pt x="4" y="0"/>
                    <a:pt x="8" y="3"/>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9" name="Freeform 262"/>
            <p:cNvSpPr>
              <a:spLocks/>
            </p:cNvSpPr>
            <p:nvPr/>
          </p:nvSpPr>
          <p:spPr bwMode="auto">
            <a:xfrm>
              <a:off x="2266950" y="5605463"/>
              <a:ext cx="55563" cy="34925"/>
            </a:xfrm>
            <a:custGeom>
              <a:avLst/>
              <a:gdLst>
                <a:gd name="T0" fmla="*/ 8 w 8"/>
                <a:gd name="T1" fmla="*/ 0 h 5"/>
                <a:gd name="T2" fmla="*/ 0 w 8"/>
                <a:gd name="T3" fmla="*/ 4 h 5"/>
                <a:gd name="T4" fmla="*/ 8 w 8"/>
                <a:gd name="T5" fmla="*/ 0 h 5"/>
              </a:gdLst>
              <a:ahLst/>
              <a:cxnLst>
                <a:cxn ang="0">
                  <a:pos x="T0" y="T1"/>
                </a:cxn>
                <a:cxn ang="0">
                  <a:pos x="T2" y="T3"/>
                </a:cxn>
                <a:cxn ang="0">
                  <a:pos x="T4" y="T5"/>
                </a:cxn>
              </a:cxnLst>
              <a:rect l="0" t="0" r="r" b="b"/>
              <a:pathLst>
                <a:path w="8" h="5">
                  <a:moveTo>
                    <a:pt x="8" y="0"/>
                  </a:moveTo>
                  <a:cubicBezTo>
                    <a:pt x="7" y="4"/>
                    <a:pt x="3" y="5"/>
                    <a:pt x="0" y="4"/>
                  </a:cubicBezTo>
                  <a:cubicBezTo>
                    <a:pt x="1" y="1"/>
                    <a:pt x="4"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0" name="Freeform 265"/>
            <p:cNvSpPr>
              <a:spLocks/>
            </p:cNvSpPr>
            <p:nvPr/>
          </p:nvSpPr>
          <p:spPr bwMode="auto">
            <a:xfrm>
              <a:off x="2570163" y="5646738"/>
              <a:ext cx="55563" cy="49213"/>
            </a:xfrm>
            <a:custGeom>
              <a:avLst/>
              <a:gdLst>
                <a:gd name="T0" fmla="*/ 0 w 8"/>
                <a:gd name="T1" fmla="*/ 0 h 7"/>
                <a:gd name="T2" fmla="*/ 8 w 8"/>
                <a:gd name="T3" fmla="*/ 7 h 7"/>
                <a:gd name="T4" fmla="*/ 0 w 8"/>
                <a:gd name="T5" fmla="*/ 0 h 7"/>
              </a:gdLst>
              <a:ahLst/>
              <a:cxnLst>
                <a:cxn ang="0">
                  <a:pos x="T0" y="T1"/>
                </a:cxn>
                <a:cxn ang="0">
                  <a:pos x="T2" y="T3"/>
                </a:cxn>
                <a:cxn ang="0">
                  <a:pos x="T4" y="T5"/>
                </a:cxn>
              </a:cxnLst>
              <a:rect l="0" t="0" r="r" b="b"/>
              <a:pathLst>
                <a:path w="8" h="7">
                  <a:moveTo>
                    <a:pt x="0" y="0"/>
                  </a:moveTo>
                  <a:cubicBezTo>
                    <a:pt x="5" y="0"/>
                    <a:pt x="6" y="4"/>
                    <a:pt x="8" y="7"/>
                  </a:cubicBezTo>
                  <a:cubicBezTo>
                    <a:pt x="4" y="6"/>
                    <a:pt x="2"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1" name="Freeform 267"/>
            <p:cNvSpPr>
              <a:spLocks/>
            </p:cNvSpPr>
            <p:nvPr/>
          </p:nvSpPr>
          <p:spPr bwMode="auto">
            <a:xfrm>
              <a:off x="2527300" y="5675313"/>
              <a:ext cx="42863" cy="71438"/>
            </a:xfrm>
            <a:custGeom>
              <a:avLst/>
              <a:gdLst>
                <a:gd name="T0" fmla="*/ 1 w 6"/>
                <a:gd name="T1" fmla="*/ 0 h 10"/>
                <a:gd name="T2" fmla="*/ 6 w 6"/>
                <a:gd name="T3" fmla="*/ 10 h 10"/>
                <a:gd name="T4" fmla="*/ 1 w 6"/>
                <a:gd name="T5" fmla="*/ 0 h 10"/>
              </a:gdLst>
              <a:ahLst/>
              <a:cxnLst>
                <a:cxn ang="0">
                  <a:pos x="T0" y="T1"/>
                </a:cxn>
                <a:cxn ang="0">
                  <a:pos x="T2" y="T3"/>
                </a:cxn>
                <a:cxn ang="0">
                  <a:pos x="T4" y="T5"/>
                </a:cxn>
              </a:cxnLst>
              <a:rect l="0" t="0" r="r" b="b"/>
              <a:pathLst>
                <a:path w="6" h="10">
                  <a:moveTo>
                    <a:pt x="1" y="0"/>
                  </a:moveTo>
                  <a:cubicBezTo>
                    <a:pt x="5" y="1"/>
                    <a:pt x="6" y="5"/>
                    <a:pt x="6" y="10"/>
                  </a:cubicBezTo>
                  <a:cubicBezTo>
                    <a:pt x="3" y="9"/>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2" name="Freeform 268"/>
            <p:cNvSpPr>
              <a:spLocks/>
            </p:cNvSpPr>
            <p:nvPr/>
          </p:nvSpPr>
          <p:spPr bwMode="auto">
            <a:xfrm>
              <a:off x="2484438" y="5689600"/>
              <a:ext cx="28575" cy="77788"/>
            </a:xfrm>
            <a:custGeom>
              <a:avLst/>
              <a:gdLst>
                <a:gd name="T0" fmla="*/ 0 w 4"/>
                <a:gd name="T1" fmla="*/ 0 h 11"/>
                <a:gd name="T2" fmla="*/ 4 w 4"/>
                <a:gd name="T3" fmla="*/ 11 h 11"/>
                <a:gd name="T4" fmla="*/ 0 w 4"/>
                <a:gd name="T5" fmla="*/ 0 h 11"/>
              </a:gdLst>
              <a:ahLst/>
              <a:cxnLst>
                <a:cxn ang="0">
                  <a:pos x="T0" y="T1"/>
                </a:cxn>
                <a:cxn ang="0">
                  <a:pos x="T2" y="T3"/>
                </a:cxn>
                <a:cxn ang="0">
                  <a:pos x="T4" y="T5"/>
                </a:cxn>
              </a:cxnLst>
              <a:rect l="0" t="0" r="r" b="b"/>
              <a:pathLst>
                <a:path w="4" h="11">
                  <a:moveTo>
                    <a:pt x="0" y="0"/>
                  </a:moveTo>
                  <a:cubicBezTo>
                    <a:pt x="4" y="1"/>
                    <a:pt x="3" y="7"/>
                    <a:pt x="4" y="11"/>
                  </a:cubicBezTo>
                  <a:cubicBezTo>
                    <a:pt x="0" y="9"/>
                    <a:pt x="0"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3" name="Freeform 270"/>
            <p:cNvSpPr>
              <a:spLocks/>
            </p:cNvSpPr>
            <p:nvPr/>
          </p:nvSpPr>
          <p:spPr bwMode="auto">
            <a:xfrm>
              <a:off x="2420938" y="5710238"/>
              <a:ext cx="28575" cy="49213"/>
            </a:xfrm>
            <a:custGeom>
              <a:avLst/>
              <a:gdLst>
                <a:gd name="T0" fmla="*/ 1 w 4"/>
                <a:gd name="T1" fmla="*/ 0 h 7"/>
                <a:gd name="T2" fmla="*/ 3 w 4"/>
                <a:gd name="T3" fmla="*/ 0 h 7"/>
                <a:gd name="T4" fmla="*/ 1 w 4"/>
                <a:gd name="T5" fmla="*/ 7 h 7"/>
                <a:gd name="T6" fmla="*/ 1 w 4"/>
                <a:gd name="T7" fmla="*/ 0 h 7"/>
              </a:gdLst>
              <a:ahLst/>
              <a:cxnLst>
                <a:cxn ang="0">
                  <a:pos x="T0" y="T1"/>
                </a:cxn>
                <a:cxn ang="0">
                  <a:pos x="T2" y="T3"/>
                </a:cxn>
                <a:cxn ang="0">
                  <a:pos x="T4" y="T5"/>
                </a:cxn>
                <a:cxn ang="0">
                  <a:pos x="T6" y="T7"/>
                </a:cxn>
              </a:cxnLst>
              <a:rect l="0" t="0" r="r" b="b"/>
              <a:pathLst>
                <a:path w="4" h="7">
                  <a:moveTo>
                    <a:pt x="1" y="0"/>
                  </a:moveTo>
                  <a:cubicBezTo>
                    <a:pt x="2" y="0"/>
                    <a:pt x="2" y="0"/>
                    <a:pt x="3" y="0"/>
                  </a:cubicBezTo>
                  <a:cubicBezTo>
                    <a:pt x="4" y="2"/>
                    <a:pt x="4" y="7"/>
                    <a:pt x="1" y="7"/>
                  </a:cubicBezTo>
                  <a:cubicBezTo>
                    <a:pt x="0" y="6"/>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4" name="Freeform 283"/>
            <p:cNvSpPr>
              <a:spLocks/>
            </p:cNvSpPr>
            <p:nvPr/>
          </p:nvSpPr>
          <p:spPr bwMode="auto">
            <a:xfrm>
              <a:off x="2408238" y="5802313"/>
              <a:ext cx="84138" cy="120650"/>
            </a:xfrm>
            <a:custGeom>
              <a:avLst/>
              <a:gdLst>
                <a:gd name="T0" fmla="*/ 11 w 12"/>
                <a:gd name="T1" fmla="*/ 5 h 17"/>
                <a:gd name="T2" fmla="*/ 6 w 12"/>
                <a:gd name="T3" fmla="*/ 5 h 17"/>
                <a:gd name="T4" fmla="*/ 12 w 12"/>
                <a:gd name="T5" fmla="*/ 12 h 17"/>
                <a:gd name="T6" fmla="*/ 2 w 12"/>
                <a:gd name="T7" fmla="*/ 15 h 17"/>
                <a:gd name="T8" fmla="*/ 9 w 12"/>
                <a:gd name="T9" fmla="*/ 12 h 17"/>
                <a:gd name="T10" fmla="*/ 3 w 12"/>
                <a:gd name="T11" fmla="*/ 8 h 17"/>
                <a:gd name="T12" fmla="*/ 11 w 12"/>
                <a:gd name="T13" fmla="*/ 5 h 17"/>
              </a:gdLst>
              <a:ahLst/>
              <a:cxnLst>
                <a:cxn ang="0">
                  <a:pos x="T0" y="T1"/>
                </a:cxn>
                <a:cxn ang="0">
                  <a:pos x="T2" y="T3"/>
                </a:cxn>
                <a:cxn ang="0">
                  <a:pos x="T4" y="T5"/>
                </a:cxn>
                <a:cxn ang="0">
                  <a:pos x="T6" y="T7"/>
                </a:cxn>
                <a:cxn ang="0">
                  <a:pos x="T8" y="T9"/>
                </a:cxn>
                <a:cxn ang="0">
                  <a:pos x="T10" y="T11"/>
                </a:cxn>
                <a:cxn ang="0">
                  <a:pos x="T12" y="T13"/>
                </a:cxn>
              </a:cxnLst>
              <a:rect l="0" t="0" r="r" b="b"/>
              <a:pathLst>
                <a:path w="12" h="17">
                  <a:moveTo>
                    <a:pt x="11" y="5"/>
                  </a:moveTo>
                  <a:cubicBezTo>
                    <a:pt x="10" y="5"/>
                    <a:pt x="8" y="5"/>
                    <a:pt x="6" y="5"/>
                  </a:cubicBezTo>
                  <a:cubicBezTo>
                    <a:pt x="8" y="8"/>
                    <a:pt x="11" y="8"/>
                    <a:pt x="12" y="12"/>
                  </a:cubicBezTo>
                  <a:cubicBezTo>
                    <a:pt x="11" y="15"/>
                    <a:pt x="5" y="17"/>
                    <a:pt x="2" y="15"/>
                  </a:cubicBezTo>
                  <a:cubicBezTo>
                    <a:pt x="3" y="13"/>
                    <a:pt x="7" y="13"/>
                    <a:pt x="9" y="12"/>
                  </a:cubicBezTo>
                  <a:cubicBezTo>
                    <a:pt x="8" y="9"/>
                    <a:pt x="5" y="9"/>
                    <a:pt x="3" y="8"/>
                  </a:cubicBezTo>
                  <a:cubicBezTo>
                    <a:pt x="0" y="2"/>
                    <a:pt x="10" y="0"/>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19" name="Rectangle 318"/>
          <p:cNvSpPr/>
          <p:nvPr/>
        </p:nvSpPr>
        <p:spPr>
          <a:xfrm>
            <a:off x="205458" y="3420837"/>
            <a:ext cx="7020000" cy="360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320" name="Group 319"/>
          <p:cNvGrpSpPr/>
          <p:nvPr/>
        </p:nvGrpSpPr>
        <p:grpSpPr>
          <a:xfrm>
            <a:off x="284762" y="3472194"/>
            <a:ext cx="252000" cy="252000"/>
            <a:chOff x="7307263" y="3144838"/>
            <a:chExt cx="550863" cy="609601"/>
          </a:xfrm>
          <a:solidFill>
            <a:schemeClr val="bg1"/>
          </a:solidFill>
        </p:grpSpPr>
        <p:sp>
          <p:nvSpPr>
            <p:cNvPr id="321"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2"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3"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4"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5"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6"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7"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28" name="TextBox 327"/>
          <p:cNvSpPr txBox="1"/>
          <p:nvPr/>
        </p:nvSpPr>
        <p:spPr>
          <a:xfrm>
            <a:off x="565498" y="3479466"/>
            <a:ext cx="2247246" cy="246221"/>
          </a:xfrm>
          <a:prstGeom prst="rect">
            <a:avLst/>
          </a:prstGeom>
          <a:noFill/>
        </p:spPr>
        <p:txBody>
          <a:bodyPr wrap="square" rtlCol="0">
            <a:spAutoFit/>
          </a:bodyPr>
          <a:lstStyle/>
          <a:p>
            <a:r>
              <a:rPr lang="es-CL" sz="1000" b="1" dirty="0" smtClean="0">
                <a:solidFill>
                  <a:schemeClr val="bg2"/>
                </a:solidFill>
                <a:latin typeface="+mn-lt"/>
              </a:rPr>
              <a:t>Plan de Trabajo Alto Nivel </a:t>
            </a:r>
            <a:endParaRPr lang="es-CL" sz="1000" b="1" dirty="0">
              <a:solidFill>
                <a:schemeClr val="bg2"/>
              </a:solidFill>
              <a:latin typeface="+mn-lt"/>
            </a:endParaRPr>
          </a:p>
        </p:txBody>
      </p:sp>
      <p:grpSp>
        <p:nvGrpSpPr>
          <p:cNvPr id="214" name="Group 213"/>
          <p:cNvGrpSpPr/>
          <p:nvPr/>
        </p:nvGrpSpPr>
        <p:grpSpPr>
          <a:xfrm>
            <a:off x="4761313" y="7487394"/>
            <a:ext cx="4332885" cy="188648"/>
            <a:chOff x="565498" y="7511262"/>
            <a:chExt cx="4332885" cy="188648"/>
          </a:xfrm>
        </p:grpSpPr>
        <p:grpSp>
          <p:nvGrpSpPr>
            <p:cNvPr id="216" name="Group 215"/>
            <p:cNvGrpSpPr/>
            <p:nvPr/>
          </p:nvGrpSpPr>
          <p:grpSpPr>
            <a:xfrm>
              <a:off x="565498" y="7511262"/>
              <a:ext cx="3104467" cy="184666"/>
              <a:chOff x="615275" y="7511262"/>
              <a:chExt cx="3104467" cy="184666"/>
            </a:xfrm>
          </p:grpSpPr>
          <p:sp>
            <p:nvSpPr>
              <p:cNvPr id="236" name="TextBox 235"/>
              <p:cNvSpPr txBox="1"/>
              <p:nvPr/>
            </p:nvSpPr>
            <p:spPr>
              <a:xfrm>
                <a:off x="926425" y="7511262"/>
                <a:ext cx="1291297" cy="184666"/>
              </a:xfrm>
              <a:prstGeom prst="rect">
                <a:avLst/>
              </a:prstGeom>
              <a:noFill/>
            </p:spPr>
            <p:txBody>
              <a:bodyPr wrap="square" rtlCol="0">
                <a:spAutoFit/>
              </a:bodyPr>
              <a:lstStyle/>
              <a:p>
                <a:r>
                  <a:rPr lang="es-CL" sz="600" dirty="0" smtClean="0">
                    <a:solidFill>
                      <a:schemeClr val="tx2"/>
                    </a:solidFill>
                  </a:rPr>
                  <a:t>A comenzar en S2 2016</a:t>
                </a:r>
                <a:endParaRPr lang="es-CL" sz="600" dirty="0">
                  <a:solidFill>
                    <a:schemeClr val="tx2"/>
                  </a:solidFill>
                </a:endParaRPr>
              </a:p>
            </p:txBody>
          </p:sp>
          <p:sp>
            <p:nvSpPr>
              <p:cNvPr id="243" name="Rectangle 242"/>
              <p:cNvSpPr/>
              <p:nvPr>
                <p:custDataLst>
                  <p:tags r:id="rId15"/>
                </p:custDataLst>
              </p:nvPr>
            </p:nvSpPr>
            <p:spPr>
              <a:xfrm>
                <a:off x="615275" y="7541031"/>
                <a:ext cx="350121" cy="12637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Corto</a:t>
                </a:r>
              </a:p>
            </p:txBody>
          </p:sp>
          <p:sp>
            <p:nvSpPr>
              <p:cNvPr id="329" name="Rectangle 328"/>
              <p:cNvSpPr/>
              <p:nvPr>
                <p:custDataLst>
                  <p:tags r:id="rId16"/>
                </p:custDataLst>
              </p:nvPr>
            </p:nvSpPr>
            <p:spPr>
              <a:xfrm>
                <a:off x="1933650" y="7540067"/>
                <a:ext cx="359873" cy="124342"/>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smtClean="0">
                    <a:solidFill>
                      <a:srgbClr val="002776"/>
                    </a:solidFill>
                  </a:rPr>
                  <a:t>Mediano</a:t>
                </a:r>
                <a:endParaRPr lang="es-CL" sz="1100" dirty="0">
                  <a:solidFill>
                    <a:srgbClr val="002776"/>
                  </a:solidFill>
                </a:endParaRPr>
              </a:p>
            </p:txBody>
          </p:sp>
          <p:sp>
            <p:nvSpPr>
              <p:cNvPr id="330" name="Rectangle 329"/>
              <p:cNvSpPr/>
              <p:nvPr>
                <p:custDataLst>
                  <p:tags r:id="rId17"/>
                </p:custDataLst>
              </p:nvPr>
            </p:nvSpPr>
            <p:spPr>
              <a:xfrm>
                <a:off x="3346036" y="7540067"/>
                <a:ext cx="373706" cy="125518"/>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Largo</a:t>
                </a:r>
              </a:p>
            </p:txBody>
          </p:sp>
        </p:grpSp>
        <p:sp>
          <p:nvSpPr>
            <p:cNvPr id="217" name="TextBox 216"/>
            <p:cNvSpPr txBox="1"/>
            <p:nvPr/>
          </p:nvSpPr>
          <p:spPr>
            <a:xfrm>
              <a:off x="2173095" y="7511262"/>
              <a:ext cx="1291297" cy="184666"/>
            </a:xfrm>
            <a:prstGeom prst="rect">
              <a:avLst/>
            </a:prstGeom>
            <a:noFill/>
          </p:spPr>
          <p:txBody>
            <a:bodyPr wrap="square" rtlCol="0">
              <a:spAutoFit/>
            </a:bodyPr>
            <a:lstStyle/>
            <a:p>
              <a:r>
                <a:rPr lang="es-CL" sz="600" dirty="0" smtClean="0">
                  <a:solidFill>
                    <a:schemeClr val="tx2"/>
                  </a:solidFill>
                </a:rPr>
                <a:t>A comenzar en S1/S2 2017</a:t>
              </a:r>
            </a:p>
          </p:txBody>
        </p:sp>
        <p:sp>
          <p:nvSpPr>
            <p:cNvPr id="219" name="TextBox 218"/>
            <p:cNvSpPr txBox="1"/>
            <p:nvPr/>
          </p:nvSpPr>
          <p:spPr>
            <a:xfrm>
              <a:off x="3607086" y="7515244"/>
              <a:ext cx="1291297" cy="184666"/>
            </a:xfrm>
            <a:prstGeom prst="rect">
              <a:avLst/>
            </a:prstGeom>
            <a:noFill/>
          </p:spPr>
          <p:txBody>
            <a:bodyPr wrap="square" rtlCol="0">
              <a:spAutoFit/>
            </a:bodyPr>
            <a:lstStyle/>
            <a:p>
              <a:r>
                <a:rPr lang="es-CL" sz="600" dirty="0" smtClean="0">
                  <a:solidFill>
                    <a:schemeClr val="tx2"/>
                  </a:solidFill>
                </a:rPr>
                <a:t>A comenzar en S1 2018</a:t>
              </a:r>
            </a:p>
          </p:txBody>
        </p:sp>
      </p:grpSp>
      <p:grpSp>
        <p:nvGrpSpPr>
          <p:cNvPr id="361" name="Group 360"/>
          <p:cNvGrpSpPr/>
          <p:nvPr/>
        </p:nvGrpSpPr>
        <p:grpSpPr>
          <a:xfrm>
            <a:off x="7256357" y="1440165"/>
            <a:ext cx="2633101" cy="836705"/>
            <a:chOff x="3462357" y="6443378"/>
            <a:chExt cx="2082316" cy="900000"/>
          </a:xfrm>
        </p:grpSpPr>
        <p:sp>
          <p:nvSpPr>
            <p:cNvPr id="362" name="Rectangle 361"/>
            <p:cNvSpPr/>
            <p:nvPr/>
          </p:nvSpPr>
          <p:spPr>
            <a:xfrm>
              <a:off x="3462950" y="6443378"/>
              <a:ext cx="2081723"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0" rtlCol="0" anchor="ctr"/>
            <a:lstStyle/>
            <a:p>
              <a:r>
                <a:rPr lang="es-CL" sz="1000" b="1" dirty="0" smtClean="0"/>
                <a:t>Impacto</a:t>
              </a:r>
              <a:endParaRPr lang="es-CL" sz="1000" b="1" dirty="0"/>
            </a:p>
          </p:txBody>
        </p:sp>
        <p:sp>
          <p:nvSpPr>
            <p:cNvPr id="363" name="Rectangle 362"/>
            <p:cNvSpPr/>
            <p:nvPr/>
          </p:nvSpPr>
          <p:spPr>
            <a:xfrm>
              <a:off x="3462357" y="6784252"/>
              <a:ext cx="2082316" cy="55912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grpSp>
          <p:nvGrpSpPr>
            <p:cNvPr id="364" name="Group 363"/>
            <p:cNvGrpSpPr/>
            <p:nvPr/>
          </p:nvGrpSpPr>
          <p:grpSpPr>
            <a:xfrm>
              <a:off x="3561117" y="6479378"/>
              <a:ext cx="295181" cy="288000"/>
              <a:chOff x="1738313" y="3406776"/>
              <a:chExt cx="644727" cy="615950"/>
            </a:xfrm>
            <a:solidFill>
              <a:srgbClr val="FFFF00"/>
            </a:solidFill>
          </p:grpSpPr>
          <p:sp>
            <p:nvSpPr>
              <p:cNvPr id="375" name="Freeform 98"/>
              <p:cNvSpPr>
                <a:spLocks/>
              </p:cNvSpPr>
              <p:nvPr/>
            </p:nvSpPr>
            <p:spPr bwMode="auto">
              <a:xfrm>
                <a:off x="2178252" y="3406776"/>
                <a:ext cx="204788" cy="615950"/>
              </a:xfrm>
              <a:custGeom>
                <a:avLst/>
                <a:gdLst>
                  <a:gd name="T0" fmla="*/ 9 w 29"/>
                  <a:gd name="T1" fmla="*/ 87 h 87"/>
                  <a:gd name="T2" fmla="*/ 15 w 29"/>
                  <a:gd name="T3" fmla="*/ 78 h 87"/>
                  <a:gd name="T4" fmla="*/ 6 w 29"/>
                  <a:gd name="T5" fmla="*/ 4 h 87"/>
                  <a:gd name="T6" fmla="*/ 0 w 29"/>
                  <a:gd name="T7" fmla="*/ 1 h 87"/>
                  <a:gd name="T8" fmla="*/ 20 w 29"/>
                  <a:gd name="T9" fmla="*/ 17 h 87"/>
                  <a:gd name="T10" fmla="*/ 9 w 29"/>
                  <a:gd name="T11" fmla="*/ 87 h 87"/>
                </a:gdLst>
                <a:ahLst/>
                <a:cxnLst>
                  <a:cxn ang="0">
                    <a:pos x="T0" y="T1"/>
                  </a:cxn>
                  <a:cxn ang="0">
                    <a:pos x="T2" y="T3"/>
                  </a:cxn>
                  <a:cxn ang="0">
                    <a:pos x="T4" y="T5"/>
                  </a:cxn>
                  <a:cxn ang="0">
                    <a:pos x="T6" y="T7"/>
                  </a:cxn>
                  <a:cxn ang="0">
                    <a:pos x="T8" y="T9"/>
                  </a:cxn>
                  <a:cxn ang="0">
                    <a:pos x="T10" y="T11"/>
                  </a:cxn>
                </a:cxnLst>
                <a:rect l="0" t="0" r="r" b="b"/>
                <a:pathLst>
                  <a:path w="29" h="87">
                    <a:moveTo>
                      <a:pt x="9" y="87"/>
                    </a:moveTo>
                    <a:cubicBezTo>
                      <a:pt x="9" y="83"/>
                      <a:pt x="13" y="81"/>
                      <a:pt x="15" y="78"/>
                    </a:cubicBezTo>
                    <a:cubicBezTo>
                      <a:pt x="25" y="58"/>
                      <a:pt x="26" y="13"/>
                      <a:pt x="6" y="4"/>
                    </a:cubicBezTo>
                    <a:cubicBezTo>
                      <a:pt x="4" y="3"/>
                      <a:pt x="1" y="5"/>
                      <a:pt x="0" y="1"/>
                    </a:cubicBezTo>
                    <a:cubicBezTo>
                      <a:pt x="9" y="0"/>
                      <a:pt x="17" y="9"/>
                      <a:pt x="20" y="17"/>
                    </a:cubicBezTo>
                    <a:cubicBezTo>
                      <a:pt x="29" y="38"/>
                      <a:pt x="25" y="77"/>
                      <a:pt x="9"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6" name="Freeform 99"/>
              <p:cNvSpPr>
                <a:spLocks/>
              </p:cNvSpPr>
              <p:nvPr/>
            </p:nvSpPr>
            <p:spPr bwMode="auto">
              <a:xfrm>
                <a:off x="2100465" y="3455988"/>
                <a:ext cx="141288" cy="560388"/>
              </a:xfrm>
              <a:custGeom>
                <a:avLst/>
                <a:gdLst>
                  <a:gd name="T0" fmla="*/ 3 w 20"/>
                  <a:gd name="T1" fmla="*/ 79 h 79"/>
                  <a:gd name="T2" fmla="*/ 18 w 20"/>
                  <a:gd name="T3" fmla="*/ 45 h 79"/>
                  <a:gd name="T4" fmla="*/ 8 w 20"/>
                  <a:gd name="T5" fmla="*/ 7 h 79"/>
                  <a:gd name="T6" fmla="*/ 0 w 20"/>
                  <a:gd name="T7" fmla="*/ 0 h 79"/>
                  <a:gd name="T8" fmla="*/ 10 w 20"/>
                  <a:gd name="T9" fmla="*/ 5 h 79"/>
                  <a:gd name="T10" fmla="*/ 19 w 20"/>
                  <a:gd name="T11" fmla="*/ 37 h 79"/>
                  <a:gd name="T12" fmla="*/ 11 w 20"/>
                  <a:gd name="T13" fmla="*/ 69 h 79"/>
                  <a:gd name="T14" fmla="*/ 8 w 20"/>
                  <a:gd name="T15" fmla="*/ 74 h 79"/>
                  <a:gd name="T16" fmla="*/ 3 w 20"/>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79">
                    <a:moveTo>
                      <a:pt x="3" y="79"/>
                    </a:moveTo>
                    <a:cubicBezTo>
                      <a:pt x="7" y="69"/>
                      <a:pt x="17" y="58"/>
                      <a:pt x="18" y="45"/>
                    </a:cubicBezTo>
                    <a:cubicBezTo>
                      <a:pt x="19" y="30"/>
                      <a:pt x="15" y="15"/>
                      <a:pt x="8" y="7"/>
                    </a:cubicBezTo>
                    <a:cubicBezTo>
                      <a:pt x="6" y="4"/>
                      <a:pt x="2" y="4"/>
                      <a:pt x="0" y="0"/>
                    </a:cubicBezTo>
                    <a:cubicBezTo>
                      <a:pt x="4" y="0"/>
                      <a:pt x="8" y="3"/>
                      <a:pt x="10" y="5"/>
                    </a:cubicBezTo>
                    <a:cubicBezTo>
                      <a:pt x="16" y="13"/>
                      <a:pt x="19" y="25"/>
                      <a:pt x="19" y="37"/>
                    </a:cubicBezTo>
                    <a:cubicBezTo>
                      <a:pt x="20" y="50"/>
                      <a:pt x="16" y="59"/>
                      <a:pt x="11" y="69"/>
                    </a:cubicBezTo>
                    <a:cubicBezTo>
                      <a:pt x="10" y="71"/>
                      <a:pt x="9" y="73"/>
                      <a:pt x="8" y="74"/>
                    </a:cubicBezTo>
                    <a:cubicBezTo>
                      <a:pt x="6" y="76"/>
                      <a:pt x="6" y="79"/>
                      <a:pt x="3"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7" name="Freeform 100"/>
              <p:cNvSpPr>
                <a:spLocks/>
              </p:cNvSpPr>
              <p:nvPr/>
            </p:nvSpPr>
            <p:spPr bwMode="auto">
              <a:xfrm>
                <a:off x="2276475" y="3562351"/>
                <a:ext cx="84138" cy="290513"/>
              </a:xfrm>
              <a:custGeom>
                <a:avLst/>
                <a:gdLst>
                  <a:gd name="T0" fmla="*/ 0 w 12"/>
                  <a:gd name="T1" fmla="*/ 41 h 41"/>
                  <a:gd name="T2" fmla="*/ 8 w 12"/>
                  <a:gd name="T3" fmla="*/ 16 h 41"/>
                  <a:gd name="T4" fmla="*/ 2 w 12"/>
                  <a:gd name="T5" fmla="*/ 0 h 41"/>
                  <a:gd name="T6" fmla="*/ 6 w 12"/>
                  <a:gd name="T7" fmla="*/ 6 h 41"/>
                  <a:gd name="T8" fmla="*/ 10 w 12"/>
                  <a:gd name="T9" fmla="*/ 27 h 41"/>
                  <a:gd name="T10" fmla="*/ 5 w 12"/>
                  <a:gd name="T11" fmla="*/ 34 h 41"/>
                  <a:gd name="T12" fmla="*/ 0 w 1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12" h="41">
                    <a:moveTo>
                      <a:pt x="0" y="41"/>
                    </a:moveTo>
                    <a:cubicBezTo>
                      <a:pt x="2" y="34"/>
                      <a:pt x="11" y="27"/>
                      <a:pt x="8" y="16"/>
                    </a:cubicBezTo>
                    <a:cubicBezTo>
                      <a:pt x="6" y="10"/>
                      <a:pt x="1" y="5"/>
                      <a:pt x="2" y="0"/>
                    </a:cubicBezTo>
                    <a:cubicBezTo>
                      <a:pt x="5" y="0"/>
                      <a:pt x="5" y="4"/>
                      <a:pt x="6" y="6"/>
                    </a:cubicBezTo>
                    <a:cubicBezTo>
                      <a:pt x="8" y="12"/>
                      <a:pt x="12" y="18"/>
                      <a:pt x="10" y="27"/>
                    </a:cubicBezTo>
                    <a:cubicBezTo>
                      <a:pt x="9" y="29"/>
                      <a:pt x="7" y="32"/>
                      <a:pt x="5" y="34"/>
                    </a:cubicBezTo>
                    <a:cubicBezTo>
                      <a:pt x="4" y="37"/>
                      <a:pt x="3" y="40"/>
                      <a:pt x="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8" name="Freeform 101"/>
              <p:cNvSpPr>
                <a:spLocks noEditPoints="1"/>
              </p:cNvSpPr>
              <p:nvPr/>
            </p:nvSpPr>
            <p:spPr bwMode="auto">
              <a:xfrm>
                <a:off x="1738313" y="3498851"/>
                <a:ext cx="418916" cy="439739"/>
              </a:xfrm>
              <a:custGeom>
                <a:avLst/>
                <a:gdLst>
                  <a:gd name="T0" fmla="*/ 71 w 80"/>
                  <a:gd name="T1" fmla="*/ 62 h 62"/>
                  <a:gd name="T2" fmla="*/ 34 w 80"/>
                  <a:gd name="T3" fmla="*/ 48 h 62"/>
                  <a:gd name="T4" fmla="*/ 6 w 80"/>
                  <a:gd name="T5" fmla="*/ 45 h 62"/>
                  <a:gd name="T6" fmla="*/ 6 w 80"/>
                  <a:gd name="T7" fmla="*/ 30 h 62"/>
                  <a:gd name="T8" fmla="*/ 52 w 80"/>
                  <a:gd name="T9" fmla="*/ 13 h 62"/>
                  <a:gd name="T10" fmla="*/ 59 w 80"/>
                  <a:gd name="T11" fmla="*/ 0 h 62"/>
                  <a:gd name="T12" fmla="*/ 71 w 80"/>
                  <a:gd name="T13" fmla="*/ 21 h 62"/>
                  <a:gd name="T14" fmla="*/ 71 w 80"/>
                  <a:gd name="T15" fmla="*/ 36 h 62"/>
                  <a:gd name="T16" fmla="*/ 71 w 80"/>
                  <a:gd name="T17" fmla="*/ 36 h 62"/>
                  <a:gd name="T18" fmla="*/ 69 w 80"/>
                  <a:gd name="T19" fmla="*/ 25 h 62"/>
                  <a:gd name="T20" fmla="*/ 64 w 80"/>
                  <a:gd name="T21" fmla="*/ 3 h 62"/>
                  <a:gd name="T22" fmla="*/ 68 w 80"/>
                  <a:gd name="T23" fmla="*/ 59 h 62"/>
                  <a:gd name="T24" fmla="*/ 59 w 80"/>
                  <a:gd name="T25" fmla="*/ 22 h 62"/>
                  <a:gd name="T26" fmla="*/ 59 w 80"/>
                  <a:gd name="T27" fmla="*/ 22 h 62"/>
                  <a:gd name="T28" fmla="*/ 60 w 80"/>
                  <a:gd name="T29" fmla="*/ 4 h 62"/>
                  <a:gd name="T30" fmla="*/ 57 w 80"/>
                  <a:gd name="T31" fmla="*/ 9 h 62"/>
                  <a:gd name="T32" fmla="*/ 57 w 80"/>
                  <a:gd name="T33" fmla="*/ 9 h 62"/>
                  <a:gd name="T34" fmla="*/ 57 w 80"/>
                  <a:gd name="T35" fmla="*/ 46 h 62"/>
                  <a:gd name="T36" fmla="*/ 54 w 80"/>
                  <a:gd name="T37" fmla="*/ 24 h 62"/>
                  <a:gd name="T38" fmla="*/ 55 w 80"/>
                  <a:gd name="T39" fmla="*/ 33 h 62"/>
                  <a:gd name="T40" fmla="*/ 54 w 80"/>
                  <a:gd name="T41" fmla="*/ 36 h 62"/>
                  <a:gd name="T42" fmla="*/ 54 w 80"/>
                  <a:gd name="T43" fmla="*/ 36 h 62"/>
                  <a:gd name="T44" fmla="*/ 54 w 80"/>
                  <a:gd name="T45" fmla="*/ 36 h 62"/>
                  <a:gd name="T46" fmla="*/ 54 w 80"/>
                  <a:gd name="T47" fmla="*/ 38 h 62"/>
                  <a:gd name="T48" fmla="*/ 40 w 80"/>
                  <a:gd name="T49" fmla="*/ 23 h 62"/>
                  <a:gd name="T50" fmla="*/ 43 w 80"/>
                  <a:gd name="T51" fmla="*/ 22 h 62"/>
                  <a:gd name="T52" fmla="*/ 46 w 80"/>
                  <a:gd name="T53" fmla="*/ 21 h 62"/>
                  <a:gd name="T54" fmla="*/ 48 w 80"/>
                  <a:gd name="T55" fmla="*/ 20 h 62"/>
                  <a:gd name="T56" fmla="*/ 53 w 80"/>
                  <a:gd name="T57" fmla="*/ 19 h 62"/>
                  <a:gd name="T58" fmla="*/ 40 w 80"/>
                  <a:gd name="T59" fmla="*/ 23 h 62"/>
                  <a:gd name="T60" fmla="*/ 52 w 80"/>
                  <a:gd name="T61" fmla="*/ 45 h 62"/>
                  <a:gd name="T62" fmla="*/ 49 w 80"/>
                  <a:gd name="T63" fmla="*/ 45 h 62"/>
                  <a:gd name="T64" fmla="*/ 49 w 80"/>
                  <a:gd name="T65" fmla="*/ 44 h 62"/>
                  <a:gd name="T66" fmla="*/ 47 w 80"/>
                  <a:gd name="T67" fmla="*/ 29 h 62"/>
                  <a:gd name="T68" fmla="*/ 41 w 80"/>
                  <a:gd name="T69" fmla="*/ 38 h 62"/>
                  <a:gd name="T70" fmla="*/ 41 w 80"/>
                  <a:gd name="T71" fmla="*/ 38 h 62"/>
                  <a:gd name="T72" fmla="*/ 36 w 80"/>
                  <a:gd name="T73" fmla="*/ 42 h 62"/>
                  <a:gd name="T74" fmla="*/ 30 w 80"/>
                  <a:gd name="T75" fmla="*/ 26 h 62"/>
                  <a:gd name="T76" fmla="*/ 31 w 80"/>
                  <a:gd name="T77" fmla="*/ 28 h 62"/>
                  <a:gd name="T78" fmla="*/ 30 w 80"/>
                  <a:gd name="T79" fmla="*/ 26 h 62"/>
                  <a:gd name="T80" fmla="*/ 23 w 80"/>
                  <a:gd name="T81" fmla="*/ 45 h 62"/>
                  <a:gd name="T82" fmla="*/ 27 w 80"/>
                  <a:gd name="T83" fmla="*/ 25 h 62"/>
                  <a:gd name="T84" fmla="*/ 20 w 80"/>
                  <a:gd name="T85" fmla="*/ 45 h 62"/>
                  <a:gd name="T86" fmla="*/ 22 w 80"/>
                  <a:gd name="T87" fmla="*/ 46 h 62"/>
                  <a:gd name="T88" fmla="*/ 20 w 80"/>
                  <a:gd name="T89" fmla="*/ 45 h 62"/>
                  <a:gd name="T90" fmla="*/ 13 w 80"/>
                  <a:gd name="T91" fmla="*/ 47 h 62"/>
                  <a:gd name="T92" fmla="*/ 16 w 80"/>
                  <a:gd name="T93" fmla="*/ 44 h 62"/>
                  <a:gd name="T94" fmla="*/ 9 w 80"/>
                  <a:gd name="T95" fmla="*/ 47 h 62"/>
                  <a:gd name="T96" fmla="*/ 10 w 80"/>
                  <a:gd name="T97" fmla="*/ 44 h 62"/>
                  <a:gd name="T98" fmla="*/ 8 w 80"/>
                  <a:gd name="T99" fmla="*/ 28 h 62"/>
                  <a:gd name="T100" fmla="*/ 9 w 80"/>
                  <a:gd name="T101" fmla="*/ 27 h 62"/>
                  <a:gd name="T102" fmla="*/ 5 w 80"/>
                  <a:gd name="T103" fmla="*/ 39 h 62"/>
                  <a:gd name="T104" fmla="*/ 6 w 80"/>
                  <a:gd name="T105" fmla="*/ 4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 h="62">
                    <a:moveTo>
                      <a:pt x="71" y="39"/>
                    </a:moveTo>
                    <a:cubicBezTo>
                      <a:pt x="70" y="48"/>
                      <a:pt x="72" y="54"/>
                      <a:pt x="71" y="62"/>
                    </a:cubicBezTo>
                    <a:cubicBezTo>
                      <a:pt x="68" y="61"/>
                      <a:pt x="66" y="62"/>
                      <a:pt x="62" y="62"/>
                    </a:cubicBezTo>
                    <a:cubicBezTo>
                      <a:pt x="61" y="50"/>
                      <a:pt x="46" y="44"/>
                      <a:pt x="34" y="48"/>
                    </a:cubicBezTo>
                    <a:cubicBezTo>
                      <a:pt x="27" y="44"/>
                      <a:pt x="17" y="51"/>
                      <a:pt x="8" y="51"/>
                    </a:cubicBezTo>
                    <a:cubicBezTo>
                      <a:pt x="6" y="50"/>
                      <a:pt x="7" y="47"/>
                      <a:pt x="6" y="45"/>
                    </a:cubicBezTo>
                    <a:cubicBezTo>
                      <a:pt x="5" y="43"/>
                      <a:pt x="1" y="43"/>
                      <a:pt x="0" y="41"/>
                    </a:cubicBezTo>
                    <a:cubicBezTo>
                      <a:pt x="0" y="35"/>
                      <a:pt x="3" y="33"/>
                      <a:pt x="6" y="30"/>
                    </a:cubicBezTo>
                    <a:cubicBezTo>
                      <a:pt x="6" y="27"/>
                      <a:pt x="5" y="24"/>
                      <a:pt x="6" y="22"/>
                    </a:cubicBezTo>
                    <a:cubicBezTo>
                      <a:pt x="20" y="23"/>
                      <a:pt x="44" y="23"/>
                      <a:pt x="52" y="13"/>
                    </a:cubicBezTo>
                    <a:cubicBezTo>
                      <a:pt x="54" y="11"/>
                      <a:pt x="54" y="8"/>
                      <a:pt x="54" y="4"/>
                    </a:cubicBezTo>
                    <a:cubicBezTo>
                      <a:pt x="56" y="2"/>
                      <a:pt x="59" y="2"/>
                      <a:pt x="59" y="0"/>
                    </a:cubicBezTo>
                    <a:cubicBezTo>
                      <a:pt x="62" y="2"/>
                      <a:pt x="66" y="0"/>
                      <a:pt x="70" y="1"/>
                    </a:cubicBezTo>
                    <a:cubicBezTo>
                      <a:pt x="72" y="5"/>
                      <a:pt x="71" y="14"/>
                      <a:pt x="71" y="21"/>
                    </a:cubicBezTo>
                    <a:cubicBezTo>
                      <a:pt x="80" y="22"/>
                      <a:pt x="78" y="37"/>
                      <a:pt x="71" y="39"/>
                    </a:cubicBezTo>
                    <a:close/>
                    <a:moveTo>
                      <a:pt x="71" y="36"/>
                    </a:moveTo>
                    <a:cubicBezTo>
                      <a:pt x="73" y="36"/>
                      <a:pt x="73" y="35"/>
                      <a:pt x="74" y="34"/>
                    </a:cubicBezTo>
                    <a:cubicBezTo>
                      <a:pt x="72" y="34"/>
                      <a:pt x="71" y="35"/>
                      <a:pt x="71" y="36"/>
                    </a:cubicBezTo>
                    <a:close/>
                    <a:moveTo>
                      <a:pt x="69" y="48"/>
                    </a:moveTo>
                    <a:cubicBezTo>
                      <a:pt x="69" y="41"/>
                      <a:pt x="69" y="33"/>
                      <a:pt x="69" y="25"/>
                    </a:cubicBezTo>
                    <a:cubicBezTo>
                      <a:pt x="69" y="18"/>
                      <a:pt x="71" y="9"/>
                      <a:pt x="68" y="3"/>
                    </a:cubicBezTo>
                    <a:cubicBezTo>
                      <a:pt x="67" y="2"/>
                      <a:pt x="64" y="3"/>
                      <a:pt x="64" y="3"/>
                    </a:cubicBezTo>
                    <a:cubicBezTo>
                      <a:pt x="60" y="13"/>
                      <a:pt x="62" y="29"/>
                      <a:pt x="63" y="42"/>
                    </a:cubicBezTo>
                    <a:cubicBezTo>
                      <a:pt x="63" y="49"/>
                      <a:pt x="61" y="58"/>
                      <a:pt x="68" y="59"/>
                    </a:cubicBezTo>
                    <a:cubicBezTo>
                      <a:pt x="70" y="56"/>
                      <a:pt x="69" y="52"/>
                      <a:pt x="69" y="48"/>
                    </a:cubicBezTo>
                    <a:close/>
                    <a:moveTo>
                      <a:pt x="59" y="22"/>
                    </a:moveTo>
                    <a:cubicBezTo>
                      <a:pt x="59" y="28"/>
                      <a:pt x="59" y="38"/>
                      <a:pt x="60" y="45"/>
                    </a:cubicBezTo>
                    <a:cubicBezTo>
                      <a:pt x="61" y="39"/>
                      <a:pt x="60" y="28"/>
                      <a:pt x="59" y="22"/>
                    </a:cubicBezTo>
                    <a:close/>
                    <a:moveTo>
                      <a:pt x="60" y="21"/>
                    </a:moveTo>
                    <a:cubicBezTo>
                      <a:pt x="60" y="14"/>
                      <a:pt x="60" y="10"/>
                      <a:pt x="60" y="4"/>
                    </a:cubicBezTo>
                    <a:cubicBezTo>
                      <a:pt x="59" y="8"/>
                      <a:pt x="58" y="17"/>
                      <a:pt x="60" y="21"/>
                    </a:cubicBezTo>
                    <a:close/>
                    <a:moveTo>
                      <a:pt x="57" y="9"/>
                    </a:moveTo>
                    <a:cubicBezTo>
                      <a:pt x="57" y="8"/>
                      <a:pt x="58" y="7"/>
                      <a:pt x="57" y="7"/>
                    </a:cubicBezTo>
                    <a:cubicBezTo>
                      <a:pt x="58" y="8"/>
                      <a:pt x="56" y="9"/>
                      <a:pt x="57" y="9"/>
                    </a:cubicBezTo>
                    <a:close/>
                    <a:moveTo>
                      <a:pt x="57" y="35"/>
                    </a:moveTo>
                    <a:cubicBezTo>
                      <a:pt x="57" y="38"/>
                      <a:pt x="56" y="44"/>
                      <a:pt x="57" y="46"/>
                    </a:cubicBezTo>
                    <a:cubicBezTo>
                      <a:pt x="57" y="42"/>
                      <a:pt x="58" y="36"/>
                      <a:pt x="57" y="35"/>
                    </a:cubicBezTo>
                    <a:close/>
                    <a:moveTo>
                      <a:pt x="54" y="24"/>
                    </a:moveTo>
                    <a:cubicBezTo>
                      <a:pt x="54" y="24"/>
                      <a:pt x="54" y="24"/>
                      <a:pt x="54" y="24"/>
                    </a:cubicBezTo>
                    <a:close/>
                    <a:moveTo>
                      <a:pt x="55" y="33"/>
                    </a:moveTo>
                    <a:cubicBezTo>
                      <a:pt x="55" y="30"/>
                      <a:pt x="53" y="32"/>
                      <a:pt x="55" y="33"/>
                    </a:cubicBezTo>
                    <a:close/>
                    <a:moveTo>
                      <a:pt x="54" y="36"/>
                    </a:moveTo>
                    <a:cubicBezTo>
                      <a:pt x="55" y="36"/>
                      <a:pt x="55" y="35"/>
                      <a:pt x="54" y="35"/>
                    </a:cubicBezTo>
                    <a:cubicBezTo>
                      <a:pt x="54" y="35"/>
                      <a:pt x="53" y="35"/>
                      <a:pt x="54" y="36"/>
                    </a:cubicBezTo>
                    <a:close/>
                    <a:moveTo>
                      <a:pt x="54" y="36"/>
                    </a:moveTo>
                    <a:cubicBezTo>
                      <a:pt x="54" y="37"/>
                      <a:pt x="54" y="36"/>
                      <a:pt x="54" y="36"/>
                    </a:cubicBezTo>
                    <a:close/>
                    <a:moveTo>
                      <a:pt x="54" y="39"/>
                    </a:moveTo>
                    <a:cubicBezTo>
                      <a:pt x="55" y="39"/>
                      <a:pt x="55" y="38"/>
                      <a:pt x="54" y="38"/>
                    </a:cubicBezTo>
                    <a:cubicBezTo>
                      <a:pt x="54" y="39"/>
                      <a:pt x="53" y="39"/>
                      <a:pt x="54" y="39"/>
                    </a:cubicBezTo>
                    <a:close/>
                    <a:moveTo>
                      <a:pt x="40" y="23"/>
                    </a:moveTo>
                    <a:cubicBezTo>
                      <a:pt x="40" y="25"/>
                      <a:pt x="40" y="24"/>
                      <a:pt x="40" y="25"/>
                    </a:cubicBezTo>
                    <a:cubicBezTo>
                      <a:pt x="41" y="31"/>
                      <a:pt x="40" y="24"/>
                      <a:pt x="43" y="22"/>
                    </a:cubicBezTo>
                    <a:cubicBezTo>
                      <a:pt x="45" y="24"/>
                      <a:pt x="43" y="27"/>
                      <a:pt x="44" y="29"/>
                    </a:cubicBezTo>
                    <a:cubicBezTo>
                      <a:pt x="45" y="27"/>
                      <a:pt x="44" y="22"/>
                      <a:pt x="46" y="21"/>
                    </a:cubicBezTo>
                    <a:cubicBezTo>
                      <a:pt x="47" y="23"/>
                      <a:pt x="47" y="27"/>
                      <a:pt x="46" y="28"/>
                    </a:cubicBezTo>
                    <a:cubicBezTo>
                      <a:pt x="49" y="26"/>
                      <a:pt x="46" y="23"/>
                      <a:pt x="48" y="20"/>
                    </a:cubicBezTo>
                    <a:cubicBezTo>
                      <a:pt x="49" y="19"/>
                      <a:pt x="50" y="20"/>
                      <a:pt x="50" y="20"/>
                    </a:cubicBezTo>
                    <a:cubicBezTo>
                      <a:pt x="51" y="20"/>
                      <a:pt x="51" y="17"/>
                      <a:pt x="53" y="19"/>
                    </a:cubicBezTo>
                    <a:cubicBezTo>
                      <a:pt x="52" y="17"/>
                      <a:pt x="54" y="16"/>
                      <a:pt x="53" y="16"/>
                    </a:cubicBezTo>
                    <a:cubicBezTo>
                      <a:pt x="49" y="18"/>
                      <a:pt x="45" y="21"/>
                      <a:pt x="40" y="23"/>
                    </a:cubicBezTo>
                    <a:close/>
                    <a:moveTo>
                      <a:pt x="52" y="45"/>
                    </a:moveTo>
                    <a:cubicBezTo>
                      <a:pt x="52" y="46"/>
                      <a:pt x="53" y="45"/>
                      <a:pt x="52" y="45"/>
                    </a:cubicBezTo>
                    <a:close/>
                    <a:moveTo>
                      <a:pt x="49" y="44"/>
                    </a:moveTo>
                    <a:cubicBezTo>
                      <a:pt x="49" y="44"/>
                      <a:pt x="49" y="45"/>
                      <a:pt x="49" y="45"/>
                    </a:cubicBezTo>
                    <a:cubicBezTo>
                      <a:pt x="50" y="46"/>
                      <a:pt x="50" y="44"/>
                      <a:pt x="49" y="44"/>
                    </a:cubicBezTo>
                    <a:cubicBezTo>
                      <a:pt x="49" y="44"/>
                      <a:pt x="49" y="44"/>
                      <a:pt x="49" y="44"/>
                    </a:cubicBezTo>
                    <a:close/>
                    <a:moveTo>
                      <a:pt x="47" y="33"/>
                    </a:moveTo>
                    <a:cubicBezTo>
                      <a:pt x="47" y="31"/>
                      <a:pt x="48" y="31"/>
                      <a:pt x="47" y="29"/>
                    </a:cubicBezTo>
                    <a:cubicBezTo>
                      <a:pt x="46" y="31"/>
                      <a:pt x="46" y="39"/>
                      <a:pt x="47" y="33"/>
                    </a:cubicBezTo>
                    <a:close/>
                    <a:moveTo>
                      <a:pt x="41" y="38"/>
                    </a:moveTo>
                    <a:cubicBezTo>
                      <a:pt x="41" y="38"/>
                      <a:pt x="40" y="44"/>
                      <a:pt x="41" y="44"/>
                    </a:cubicBezTo>
                    <a:cubicBezTo>
                      <a:pt x="42" y="42"/>
                      <a:pt x="42" y="38"/>
                      <a:pt x="41" y="38"/>
                    </a:cubicBezTo>
                    <a:close/>
                    <a:moveTo>
                      <a:pt x="35" y="44"/>
                    </a:moveTo>
                    <a:cubicBezTo>
                      <a:pt x="36" y="44"/>
                      <a:pt x="36" y="43"/>
                      <a:pt x="36" y="42"/>
                    </a:cubicBezTo>
                    <a:cubicBezTo>
                      <a:pt x="34" y="42"/>
                      <a:pt x="34" y="44"/>
                      <a:pt x="35" y="44"/>
                    </a:cubicBezTo>
                    <a:close/>
                    <a:moveTo>
                      <a:pt x="30" y="26"/>
                    </a:moveTo>
                    <a:cubicBezTo>
                      <a:pt x="30" y="32"/>
                      <a:pt x="30" y="42"/>
                      <a:pt x="30" y="44"/>
                    </a:cubicBezTo>
                    <a:cubicBezTo>
                      <a:pt x="34" y="42"/>
                      <a:pt x="33" y="31"/>
                      <a:pt x="31" y="28"/>
                    </a:cubicBezTo>
                    <a:cubicBezTo>
                      <a:pt x="32" y="27"/>
                      <a:pt x="33" y="27"/>
                      <a:pt x="33" y="25"/>
                    </a:cubicBezTo>
                    <a:cubicBezTo>
                      <a:pt x="32" y="25"/>
                      <a:pt x="31" y="26"/>
                      <a:pt x="30" y="26"/>
                    </a:cubicBezTo>
                    <a:close/>
                    <a:moveTo>
                      <a:pt x="24" y="25"/>
                    </a:moveTo>
                    <a:cubicBezTo>
                      <a:pt x="23" y="30"/>
                      <a:pt x="23" y="40"/>
                      <a:pt x="23" y="45"/>
                    </a:cubicBezTo>
                    <a:cubicBezTo>
                      <a:pt x="25" y="45"/>
                      <a:pt x="25" y="44"/>
                      <a:pt x="26" y="45"/>
                    </a:cubicBezTo>
                    <a:cubicBezTo>
                      <a:pt x="27" y="40"/>
                      <a:pt x="27" y="32"/>
                      <a:pt x="27" y="25"/>
                    </a:cubicBezTo>
                    <a:cubicBezTo>
                      <a:pt x="26" y="25"/>
                      <a:pt x="25" y="25"/>
                      <a:pt x="24" y="25"/>
                    </a:cubicBezTo>
                    <a:close/>
                    <a:moveTo>
                      <a:pt x="20" y="45"/>
                    </a:moveTo>
                    <a:cubicBezTo>
                      <a:pt x="20" y="45"/>
                      <a:pt x="20" y="46"/>
                      <a:pt x="20" y="46"/>
                    </a:cubicBezTo>
                    <a:cubicBezTo>
                      <a:pt x="21" y="46"/>
                      <a:pt x="21" y="46"/>
                      <a:pt x="22" y="46"/>
                    </a:cubicBezTo>
                    <a:cubicBezTo>
                      <a:pt x="22" y="46"/>
                      <a:pt x="22" y="45"/>
                      <a:pt x="22" y="45"/>
                    </a:cubicBezTo>
                    <a:cubicBezTo>
                      <a:pt x="21" y="45"/>
                      <a:pt x="21" y="45"/>
                      <a:pt x="20" y="45"/>
                    </a:cubicBezTo>
                    <a:close/>
                    <a:moveTo>
                      <a:pt x="16" y="44"/>
                    </a:moveTo>
                    <a:cubicBezTo>
                      <a:pt x="15" y="43"/>
                      <a:pt x="14" y="46"/>
                      <a:pt x="13" y="47"/>
                    </a:cubicBezTo>
                    <a:cubicBezTo>
                      <a:pt x="15" y="47"/>
                      <a:pt x="15" y="47"/>
                      <a:pt x="16" y="47"/>
                    </a:cubicBezTo>
                    <a:cubicBezTo>
                      <a:pt x="16" y="45"/>
                      <a:pt x="17" y="45"/>
                      <a:pt x="16" y="44"/>
                    </a:cubicBezTo>
                    <a:close/>
                    <a:moveTo>
                      <a:pt x="10" y="44"/>
                    </a:moveTo>
                    <a:cubicBezTo>
                      <a:pt x="10" y="45"/>
                      <a:pt x="9" y="46"/>
                      <a:pt x="9" y="47"/>
                    </a:cubicBezTo>
                    <a:cubicBezTo>
                      <a:pt x="10" y="47"/>
                      <a:pt x="10" y="48"/>
                      <a:pt x="11" y="48"/>
                    </a:cubicBezTo>
                    <a:cubicBezTo>
                      <a:pt x="10" y="46"/>
                      <a:pt x="12" y="45"/>
                      <a:pt x="10" y="44"/>
                    </a:cubicBezTo>
                    <a:close/>
                    <a:moveTo>
                      <a:pt x="8" y="27"/>
                    </a:moveTo>
                    <a:cubicBezTo>
                      <a:pt x="8" y="27"/>
                      <a:pt x="8" y="27"/>
                      <a:pt x="8" y="28"/>
                    </a:cubicBezTo>
                    <a:cubicBezTo>
                      <a:pt x="9" y="28"/>
                      <a:pt x="9" y="28"/>
                      <a:pt x="9" y="28"/>
                    </a:cubicBezTo>
                    <a:cubicBezTo>
                      <a:pt x="9" y="27"/>
                      <a:pt x="9" y="27"/>
                      <a:pt x="9" y="27"/>
                    </a:cubicBezTo>
                    <a:cubicBezTo>
                      <a:pt x="9" y="27"/>
                      <a:pt x="9" y="27"/>
                      <a:pt x="8" y="27"/>
                    </a:cubicBezTo>
                    <a:close/>
                    <a:moveTo>
                      <a:pt x="5" y="39"/>
                    </a:moveTo>
                    <a:cubicBezTo>
                      <a:pt x="4" y="39"/>
                      <a:pt x="4" y="40"/>
                      <a:pt x="4" y="40"/>
                    </a:cubicBezTo>
                    <a:cubicBezTo>
                      <a:pt x="4" y="41"/>
                      <a:pt x="4" y="41"/>
                      <a:pt x="6" y="41"/>
                    </a:cubicBezTo>
                    <a:cubicBezTo>
                      <a:pt x="6" y="40"/>
                      <a:pt x="5" y="40"/>
                      <a:pt x="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grpSp>
          <p:nvGrpSpPr>
            <p:cNvPr id="365" name="Group 364"/>
            <p:cNvGrpSpPr/>
            <p:nvPr/>
          </p:nvGrpSpPr>
          <p:grpSpPr>
            <a:xfrm>
              <a:off x="3582872" y="6818591"/>
              <a:ext cx="468000" cy="432933"/>
              <a:chOff x="3605314" y="6801213"/>
              <a:chExt cx="468000" cy="432933"/>
            </a:xfrm>
          </p:grpSpPr>
          <p:sp>
            <p:nvSpPr>
              <p:cNvPr id="373" name="Rectangle 372"/>
              <p:cNvSpPr/>
              <p:nvPr>
                <p:custDataLst>
                  <p:tags r:id="rId13"/>
                </p:custDataLst>
              </p:nvPr>
            </p:nvSpPr>
            <p:spPr>
              <a:xfrm>
                <a:off x="360531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374" name="TextBox 373"/>
              <p:cNvSpPr txBox="1"/>
              <p:nvPr>
                <p:custDataLst>
                  <p:tags r:id="rId14"/>
                </p:custDataLst>
              </p:nvPr>
            </p:nvSpPr>
            <p:spPr>
              <a:xfrm>
                <a:off x="3605314" y="6801213"/>
                <a:ext cx="468000" cy="231742"/>
              </a:xfrm>
              <a:prstGeom prst="rect">
                <a:avLst/>
              </a:prstGeom>
              <a:noFill/>
            </p:spPr>
            <p:txBody>
              <a:bodyPr wrap="square" rtlCol="0">
                <a:spAutoFit/>
              </a:bodyPr>
              <a:lstStyle/>
              <a:p>
                <a:pPr algn="ctr" defTabSz="1005600"/>
                <a:r>
                  <a:rPr lang="es-CL" sz="800" dirty="0" smtClean="0">
                    <a:solidFill>
                      <a:srgbClr val="002776"/>
                    </a:solidFill>
                  </a:rPr>
                  <a:t>Alto</a:t>
                </a:r>
                <a:endParaRPr lang="es-CL" sz="800" dirty="0">
                  <a:solidFill>
                    <a:srgbClr val="002776"/>
                  </a:solidFill>
                </a:endParaRPr>
              </a:p>
            </p:txBody>
          </p:sp>
        </p:grpSp>
        <p:grpSp>
          <p:nvGrpSpPr>
            <p:cNvPr id="366" name="Group 365"/>
            <p:cNvGrpSpPr/>
            <p:nvPr/>
          </p:nvGrpSpPr>
          <p:grpSpPr>
            <a:xfrm>
              <a:off x="4277236" y="6818591"/>
              <a:ext cx="468000" cy="432933"/>
              <a:chOff x="4217406" y="6801213"/>
              <a:chExt cx="468000" cy="432933"/>
            </a:xfrm>
          </p:grpSpPr>
          <p:sp>
            <p:nvSpPr>
              <p:cNvPr id="371" name="Rectangle 370"/>
              <p:cNvSpPr/>
              <p:nvPr>
                <p:custDataLst>
                  <p:tags r:id="rId11"/>
                </p:custDataLst>
              </p:nvPr>
            </p:nvSpPr>
            <p:spPr>
              <a:xfrm>
                <a:off x="421740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72" name="TextBox 371"/>
              <p:cNvSpPr txBox="1"/>
              <p:nvPr>
                <p:custDataLst>
                  <p:tags r:id="rId12"/>
                </p:custDataLst>
              </p:nvPr>
            </p:nvSpPr>
            <p:spPr>
              <a:xfrm>
                <a:off x="4217406" y="6801213"/>
                <a:ext cx="468000" cy="231742"/>
              </a:xfrm>
              <a:prstGeom prst="rect">
                <a:avLst/>
              </a:prstGeom>
              <a:noFill/>
            </p:spPr>
            <p:txBody>
              <a:bodyPr wrap="square" rtlCol="0">
                <a:spAutoFit/>
              </a:bodyPr>
              <a:lstStyle/>
              <a:p>
                <a:pPr algn="ctr" defTabSz="1005600"/>
                <a:r>
                  <a:rPr lang="es-CL" sz="800" dirty="0" smtClean="0">
                    <a:solidFill>
                      <a:srgbClr val="002776"/>
                    </a:solidFill>
                  </a:rPr>
                  <a:t>Medio</a:t>
                </a:r>
                <a:endParaRPr lang="es-CL" sz="800" dirty="0">
                  <a:solidFill>
                    <a:srgbClr val="002776"/>
                  </a:solidFill>
                </a:endParaRPr>
              </a:p>
            </p:txBody>
          </p:sp>
        </p:grpSp>
        <p:grpSp>
          <p:nvGrpSpPr>
            <p:cNvPr id="367" name="Group 366"/>
            <p:cNvGrpSpPr/>
            <p:nvPr/>
          </p:nvGrpSpPr>
          <p:grpSpPr>
            <a:xfrm>
              <a:off x="4971600" y="6818591"/>
              <a:ext cx="468000" cy="432933"/>
              <a:chOff x="4829498" y="6801213"/>
              <a:chExt cx="468000" cy="432933"/>
            </a:xfrm>
          </p:grpSpPr>
          <p:sp>
            <p:nvSpPr>
              <p:cNvPr id="369" name="Rectangle 368"/>
              <p:cNvSpPr/>
              <p:nvPr>
                <p:custDataLst>
                  <p:tags r:id="rId9"/>
                </p:custDataLst>
              </p:nvPr>
            </p:nvSpPr>
            <p:spPr>
              <a:xfrm>
                <a:off x="482949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70" name="TextBox 369"/>
              <p:cNvSpPr txBox="1"/>
              <p:nvPr>
                <p:custDataLst>
                  <p:tags r:id="rId10"/>
                </p:custDataLst>
              </p:nvPr>
            </p:nvSpPr>
            <p:spPr>
              <a:xfrm>
                <a:off x="4829498" y="6801213"/>
                <a:ext cx="468000" cy="231742"/>
              </a:xfrm>
              <a:prstGeom prst="rect">
                <a:avLst/>
              </a:prstGeom>
              <a:noFill/>
            </p:spPr>
            <p:txBody>
              <a:bodyPr wrap="square" rtlCol="0">
                <a:spAutoFit/>
              </a:bodyPr>
              <a:lstStyle/>
              <a:p>
                <a:pPr algn="ctr" defTabSz="1005600"/>
                <a:r>
                  <a:rPr lang="es-CL" sz="800" dirty="0" smtClean="0">
                    <a:solidFill>
                      <a:srgbClr val="002776"/>
                    </a:solidFill>
                  </a:rPr>
                  <a:t>Bajo</a:t>
                </a:r>
                <a:endParaRPr lang="es-CL" sz="800" dirty="0">
                  <a:solidFill>
                    <a:srgbClr val="002776"/>
                  </a:solidFill>
                </a:endParaRPr>
              </a:p>
            </p:txBody>
          </p:sp>
        </p:grpSp>
        <p:sp>
          <p:nvSpPr>
            <p:cNvPr id="368" name="Freeform 368"/>
            <p:cNvSpPr>
              <a:spLocks noEditPoints="1"/>
            </p:cNvSpPr>
            <p:nvPr/>
          </p:nvSpPr>
          <p:spPr bwMode="auto">
            <a:xfrm>
              <a:off x="4424914" y="7055406"/>
              <a:ext cx="181008" cy="19321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79" name="Rectangle 378"/>
          <p:cNvSpPr/>
          <p:nvPr/>
        </p:nvSpPr>
        <p:spPr>
          <a:xfrm>
            <a:off x="3375340" y="6443378"/>
            <a:ext cx="2189001" cy="3321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Calendario</a:t>
            </a:r>
            <a:endParaRPr lang="es-CL" sz="1000" b="1" dirty="0"/>
          </a:p>
        </p:txBody>
      </p:sp>
      <p:graphicFrame>
        <p:nvGraphicFramePr>
          <p:cNvPr id="380" name="Table 379"/>
          <p:cNvGraphicFramePr>
            <a:graphicFrameLocks noGrp="1"/>
          </p:cNvGraphicFramePr>
          <p:nvPr>
            <p:extLst/>
          </p:nvPr>
        </p:nvGraphicFramePr>
        <p:xfrm>
          <a:off x="3375340" y="6873220"/>
          <a:ext cx="2149770" cy="381000"/>
        </p:xfrm>
        <a:graphic>
          <a:graphicData uri="http://schemas.openxmlformats.org/drawingml/2006/table">
            <a:tbl>
              <a:tblPr firstRow="1" bandRow="1">
                <a:tableStyleId>{5C22544A-7EE6-4342-B048-85BDC9FD1C3A}</a:tableStyleId>
              </a:tblPr>
              <a:tblGrid>
                <a:gridCol w="358295">
                  <a:extLst>
                    <a:ext uri="{9D8B030D-6E8A-4147-A177-3AD203B41FA5}">
                      <a16:colId xmlns="" xmlns:a16="http://schemas.microsoft.com/office/drawing/2014/main" val="1911516659"/>
                    </a:ext>
                  </a:extLst>
                </a:gridCol>
                <a:gridCol w="358295">
                  <a:extLst>
                    <a:ext uri="{9D8B030D-6E8A-4147-A177-3AD203B41FA5}">
                      <a16:colId xmlns="" xmlns:a16="http://schemas.microsoft.com/office/drawing/2014/main" val="476114897"/>
                    </a:ext>
                  </a:extLst>
                </a:gridCol>
                <a:gridCol w="358295">
                  <a:extLst>
                    <a:ext uri="{9D8B030D-6E8A-4147-A177-3AD203B41FA5}">
                      <a16:colId xmlns="" xmlns:a16="http://schemas.microsoft.com/office/drawing/2014/main" val="1399813028"/>
                    </a:ext>
                  </a:extLst>
                </a:gridCol>
                <a:gridCol w="358295">
                  <a:extLst>
                    <a:ext uri="{9D8B030D-6E8A-4147-A177-3AD203B41FA5}">
                      <a16:colId xmlns="" xmlns:a16="http://schemas.microsoft.com/office/drawing/2014/main" val="3069789400"/>
                    </a:ext>
                  </a:extLst>
                </a:gridCol>
                <a:gridCol w="358295">
                  <a:extLst>
                    <a:ext uri="{9D8B030D-6E8A-4147-A177-3AD203B41FA5}">
                      <a16:colId xmlns="" xmlns:a16="http://schemas.microsoft.com/office/drawing/2014/main" val="1920847690"/>
                    </a:ext>
                  </a:extLst>
                </a:gridCol>
                <a:gridCol w="358295">
                  <a:extLst>
                    <a:ext uri="{9D8B030D-6E8A-4147-A177-3AD203B41FA5}">
                      <a16:colId xmlns="" xmlns:a16="http://schemas.microsoft.com/office/drawing/2014/main" val="2806461673"/>
                    </a:ext>
                  </a:extLst>
                </a:gridCol>
              </a:tblGrid>
              <a:tr h="178060">
                <a:tc>
                  <a:txBody>
                    <a:bodyPr/>
                    <a:lstStyle/>
                    <a:p>
                      <a:pPr algn="ctr"/>
                      <a:r>
                        <a:rPr lang="es-ES_tradnl" sz="600" dirty="0" smtClean="0">
                          <a:solidFill>
                            <a:schemeClr val="bg1"/>
                          </a:solidFill>
                        </a:rPr>
                        <a:t>2016</a:t>
                      </a:r>
                      <a:endParaRPr lang="es-ES" sz="600" dirty="0">
                        <a:solidFill>
                          <a:schemeClr val="bg1"/>
                        </a:solidFill>
                      </a:endParaRPr>
                    </a:p>
                  </a:txBody>
                  <a:tcPr/>
                </a:tc>
                <a:tc>
                  <a:txBody>
                    <a:bodyPr/>
                    <a:lstStyle/>
                    <a:p>
                      <a:pPr algn="ctr"/>
                      <a:r>
                        <a:rPr lang="es-ES_tradnl" sz="600" dirty="0" smtClean="0">
                          <a:solidFill>
                            <a:schemeClr val="bg1"/>
                          </a:solidFill>
                        </a:rPr>
                        <a:t>2017</a:t>
                      </a:r>
                      <a:endParaRPr lang="es-ES" sz="600" dirty="0">
                        <a:solidFill>
                          <a:schemeClr val="bg1"/>
                        </a:solidFill>
                      </a:endParaRPr>
                    </a:p>
                  </a:txBody>
                  <a:tcPr/>
                </a:tc>
                <a:tc>
                  <a:txBody>
                    <a:bodyPr/>
                    <a:lstStyle/>
                    <a:p>
                      <a:pPr algn="ctr"/>
                      <a:r>
                        <a:rPr lang="es-ES_tradnl" sz="600" dirty="0" smtClean="0">
                          <a:solidFill>
                            <a:schemeClr val="bg1"/>
                          </a:solidFill>
                        </a:rPr>
                        <a:t>2018</a:t>
                      </a:r>
                      <a:endParaRPr lang="es-ES" sz="600" dirty="0">
                        <a:solidFill>
                          <a:schemeClr val="bg1"/>
                        </a:solidFill>
                      </a:endParaRPr>
                    </a:p>
                  </a:txBody>
                  <a:tcPr/>
                </a:tc>
                <a:tc>
                  <a:txBody>
                    <a:bodyPr/>
                    <a:lstStyle/>
                    <a:p>
                      <a:pPr algn="ctr"/>
                      <a:r>
                        <a:rPr lang="es-ES_tradnl" sz="600" dirty="0" smtClean="0">
                          <a:solidFill>
                            <a:schemeClr val="bg1"/>
                          </a:solidFill>
                        </a:rPr>
                        <a:t>2019</a:t>
                      </a:r>
                      <a:endParaRPr lang="es-ES" sz="600" dirty="0">
                        <a:solidFill>
                          <a:schemeClr val="bg1"/>
                        </a:solidFill>
                      </a:endParaRPr>
                    </a:p>
                  </a:txBody>
                  <a:tcPr/>
                </a:tc>
                <a:tc>
                  <a:txBody>
                    <a:bodyPr/>
                    <a:lstStyle/>
                    <a:p>
                      <a:pPr algn="ctr"/>
                      <a:r>
                        <a:rPr lang="es-ES_tradnl" sz="600" dirty="0" smtClean="0">
                          <a:solidFill>
                            <a:schemeClr val="bg1"/>
                          </a:solidFill>
                        </a:rPr>
                        <a:t>2020</a:t>
                      </a:r>
                      <a:endParaRPr lang="es-ES" sz="600" dirty="0">
                        <a:solidFill>
                          <a:schemeClr val="bg1"/>
                        </a:solidFill>
                      </a:endParaRPr>
                    </a:p>
                  </a:txBody>
                  <a:tcPr/>
                </a:tc>
                <a:tc>
                  <a:txBody>
                    <a:bodyPr/>
                    <a:lstStyle/>
                    <a:p>
                      <a:pPr algn="ctr"/>
                      <a:r>
                        <a:rPr lang="es-ES_tradnl" sz="600" dirty="0" smtClean="0">
                          <a:solidFill>
                            <a:schemeClr val="bg1"/>
                          </a:solidFill>
                        </a:rPr>
                        <a:t>2021</a:t>
                      </a:r>
                      <a:endParaRPr lang="es-ES" sz="600" dirty="0">
                        <a:solidFill>
                          <a:schemeClr val="bg1"/>
                        </a:solidFill>
                      </a:endParaRPr>
                    </a:p>
                  </a:txBody>
                  <a:tcPr/>
                </a:tc>
                <a:extLst>
                  <a:ext uri="{0D108BD9-81ED-4DB2-BD59-A6C34878D82A}">
                    <a16:rowId xmlns="" xmlns:a16="http://schemas.microsoft.com/office/drawing/2014/main" val="813404064"/>
                  </a:ext>
                </a:extLst>
              </a:tr>
              <a:tr h="184565">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extLst>
                  <a:ext uri="{0D108BD9-81ED-4DB2-BD59-A6C34878D82A}">
                    <a16:rowId xmlns="" xmlns:a16="http://schemas.microsoft.com/office/drawing/2014/main" val="4224239378"/>
                  </a:ext>
                </a:extLst>
              </a:tr>
            </a:tbl>
          </a:graphicData>
        </a:graphic>
      </p:graphicFrame>
      <p:grpSp>
        <p:nvGrpSpPr>
          <p:cNvPr id="34" name="Group 33"/>
          <p:cNvGrpSpPr/>
          <p:nvPr/>
        </p:nvGrpSpPr>
        <p:grpSpPr>
          <a:xfrm>
            <a:off x="3417417" y="6485819"/>
            <a:ext cx="256421" cy="252000"/>
            <a:chOff x="3417417" y="6485819"/>
            <a:chExt cx="256421" cy="252000"/>
          </a:xfrm>
        </p:grpSpPr>
        <p:sp>
          <p:nvSpPr>
            <p:cNvPr id="386" name="Freeform 94"/>
            <p:cNvSpPr>
              <a:spLocks/>
            </p:cNvSpPr>
            <p:nvPr/>
          </p:nvSpPr>
          <p:spPr bwMode="auto">
            <a:xfrm>
              <a:off x="3417417" y="6504885"/>
              <a:ext cx="256421" cy="232934"/>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7" name="Freeform 95"/>
            <p:cNvSpPr>
              <a:spLocks noEditPoints="1"/>
            </p:cNvSpPr>
            <p:nvPr/>
          </p:nvSpPr>
          <p:spPr bwMode="auto">
            <a:xfrm>
              <a:off x="3437840" y="6485819"/>
              <a:ext cx="214441" cy="64658"/>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8" name="Freeform 96"/>
            <p:cNvSpPr>
              <a:spLocks noEditPoints="1"/>
            </p:cNvSpPr>
            <p:nvPr/>
          </p:nvSpPr>
          <p:spPr bwMode="auto">
            <a:xfrm>
              <a:off x="3484358" y="6568714"/>
              <a:ext cx="113461" cy="116882"/>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392" name="Rectangle 314"/>
          <p:cNvSpPr/>
          <p:nvPr>
            <p:custDataLst>
              <p:tags r:id="rId7"/>
            </p:custDataLst>
          </p:nvPr>
        </p:nvSpPr>
        <p:spPr>
          <a:xfrm>
            <a:off x="205458" y="2374826"/>
            <a:ext cx="7018280" cy="3462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900" b="1" dirty="0" smtClean="0">
                <a:solidFill>
                  <a:srgbClr val="002776"/>
                </a:solidFill>
              </a:rPr>
              <a:t>Responsables                                                              Actores Involucrados</a:t>
            </a:r>
            <a:endParaRPr lang="es-CL" sz="900" b="1" dirty="0">
              <a:solidFill>
                <a:srgbClr val="002776"/>
              </a:solidFill>
            </a:endParaRPr>
          </a:p>
        </p:txBody>
      </p:sp>
      <p:grpSp>
        <p:nvGrpSpPr>
          <p:cNvPr id="393" name="Group 315"/>
          <p:cNvGrpSpPr/>
          <p:nvPr>
            <p:custDataLst>
              <p:tags r:id="rId8"/>
            </p:custDataLst>
          </p:nvPr>
        </p:nvGrpSpPr>
        <p:grpSpPr>
          <a:xfrm>
            <a:off x="316674" y="2414871"/>
            <a:ext cx="216000" cy="277022"/>
            <a:chOff x="391339" y="1340959"/>
            <a:chExt cx="382588" cy="609600"/>
          </a:xfrm>
        </p:grpSpPr>
        <p:sp>
          <p:nvSpPr>
            <p:cNvPr id="396" name="Freeform 148"/>
            <p:cNvSpPr>
              <a:spLocks/>
            </p:cNvSpPr>
            <p:nvPr/>
          </p:nvSpPr>
          <p:spPr bwMode="auto">
            <a:xfrm>
              <a:off x="391339" y="1340959"/>
              <a:ext cx="382588" cy="609600"/>
            </a:xfrm>
            <a:custGeom>
              <a:avLst/>
              <a:gdLst>
                <a:gd name="T0" fmla="*/ 31 w 54"/>
                <a:gd name="T1" fmla="*/ 86 h 86"/>
                <a:gd name="T2" fmla="*/ 29 w 54"/>
                <a:gd name="T3" fmla="*/ 69 h 86"/>
                <a:gd name="T4" fmla="*/ 28 w 54"/>
                <a:gd name="T5" fmla="*/ 56 h 86"/>
                <a:gd name="T6" fmla="*/ 25 w 54"/>
                <a:gd name="T7" fmla="*/ 50 h 86"/>
                <a:gd name="T8" fmla="*/ 23 w 54"/>
                <a:gd name="T9" fmla="*/ 57 h 86"/>
                <a:gd name="T10" fmla="*/ 20 w 54"/>
                <a:gd name="T11" fmla="*/ 80 h 86"/>
                <a:gd name="T12" fmla="*/ 16 w 54"/>
                <a:gd name="T13" fmla="*/ 85 h 86"/>
                <a:gd name="T14" fmla="*/ 17 w 54"/>
                <a:gd name="T15" fmla="*/ 70 h 86"/>
                <a:gd name="T16" fmla="*/ 17 w 54"/>
                <a:gd name="T17" fmla="*/ 36 h 86"/>
                <a:gd name="T18" fmla="*/ 17 w 54"/>
                <a:gd name="T19" fmla="*/ 29 h 86"/>
                <a:gd name="T20" fmla="*/ 12 w 54"/>
                <a:gd name="T21" fmla="*/ 22 h 86"/>
                <a:gd name="T22" fmla="*/ 6 w 54"/>
                <a:gd name="T23" fmla="*/ 15 h 86"/>
                <a:gd name="T24" fmla="*/ 2 w 54"/>
                <a:gd name="T25" fmla="*/ 7 h 86"/>
                <a:gd name="T26" fmla="*/ 1 w 54"/>
                <a:gd name="T27" fmla="*/ 2 h 86"/>
                <a:gd name="T28" fmla="*/ 6 w 54"/>
                <a:gd name="T29" fmla="*/ 5 h 86"/>
                <a:gd name="T30" fmla="*/ 10 w 54"/>
                <a:gd name="T31" fmla="*/ 10 h 86"/>
                <a:gd name="T32" fmla="*/ 20 w 54"/>
                <a:gd name="T33" fmla="*/ 20 h 86"/>
                <a:gd name="T34" fmla="*/ 33 w 54"/>
                <a:gd name="T35" fmla="*/ 21 h 86"/>
                <a:gd name="T36" fmla="*/ 40 w 54"/>
                <a:gd name="T37" fmla="*/ 15 h 86"/>
                <a:gd name="T38" fmla="*/ 44 w 54"/>
                <a:gd name="T39" fmla="*/ 7 h 86"/>
                <a:gd name="T40" fmla="*/ 50 w 54"/>
                <a:gd name="T41" fmla="*/ 0 h 86"/>
                <a:gd name="T42" fmla="*/ 53 w 54"/>
                <a:gd name="T43" fmla="*/ 7 h 86"/>
                <a:gd name="T44" fmla="*/ 45 w 54"/>
                <a:gd name="T45" fmla="*/ 20 h 86"/>
                <a:gd name="T46" fmla="*/ 35 w 54"/>
                <a:gd name="T47" fmla="*/ 45 h 86"/>
                <a:gd name="T48" fmla="*/ 36 w 54"/>
                <a:gd name="T49" fmla="*/ 70 h 86"/>
                <a:gd name="T50" fmla="*/ 31 w 54"/>
                <a:gd name="T5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86">
                  <a:moveTo>
                    <a:pt x="31" y="86"/>
                  </a:moveTo>
                  <a:cubicBezTo>
                    <a:pt x="29" y="81"/>
                    <a:pt x="29" y="75"/>
                    <a:pt x="29" y="69"/>
                  </a:cubicBezTo>
                  <a:cubicBezTo>
                    <a:pt x="28" y="63"/>
                    <a:pt x="28" y="61"/>
                    <a:pt x="28" y="56"/>
                  </a:cubicBezTo>
                  <a:cubicBezTo>
                    <a:pt x="27" y="54"/>
                    <a:pt x="27" y="51"/>
                    <a:pt x="25" y="50"/>
                  </a:cubicBezTo>
                  <a:cubicBezTo>
                    <a:pt x="23" y="52"/>
                    <a:pt x="23" y="55"/>
                    <a:pt x="23" y="57"/>
                  </a:cubicBezTo>
                  <a:cubicBezTo>
                    <a:pt x="22" y="66"/>
                    <a:pt x="22" y="71"/>
                    <a:pt x="20" y="80"/>
                  </a:cubicBezTo>
                  <a:cubicBezTo>
                    <a:pt x="20" y="82"/>
                    <a:pt x="19" y="86"/>
                    <a:pt x="16" y="85"/>
                  </a:cubicBezTo>
                  <a:cubicBezTo>
                    <a:pt x="16" y="80"/>
                    <a:pt x="17" y="75"/>
                    <a:pt x="17" y="70"/>
                  </a:cubicBezTo>
                  <a:cubicBezTo>
                    <a:pt x="17" y="59"/>
                    <a:pt x="17" y="47"/>
                    <a:pt x="17" y="36"/>
                  </a:cubicBezTo>
                  <a:cubicBezTo>
                    <a:pt x="17" y="34"/>
                    <a:pt x="17" y="31"/>
                    <a:pt x="17" y="29"/>
                  </a:cubicBezTo>
                  <a:cubicBezTo>
                    <a:pt x="16" y="27"/>
                    <a:pt x="14" y="24"/>
                    <a:pt x="12" y="22"/>
                  </a:cubicBezTo>
                  <a:cubicBezTo>
                    <a:pt x="10" y="19"/>
                    <a:pt x="8" y="17"/>
                    <a:pt x="6" y="15"/>
                  </a:cubicBezTo>
                  <a:cubicBezTo>
                    <a:pt x="5" y="13"/>
                    <a:pt x="6" y="15"/>
                    <a:pt x="2" y="7"/>
                  </a:cubicBezTo>
                  <a:cubicBezTo>
                    <a:pt x="1" y="6"/>
                    <a:pt x="0" y="3"/>
                    <a:pt x="1" y="2"/>
                  </a:cubicBezTo>
                  <a:cubicBezTo>
                    <a:pt x="4" y="1"/>
                    <a:pt x="5" y="4"/>
                    <a:pt x="6" y="5"/>
                  </a:cubicBezTo>
                  <a:cubicBezTo>
                    <a:pt x="7" y="7"/>
                    <a:pt x="9" y="8"/>
                    <a:pt x="10" y="10"/>
                  </a:cubicBezTo>
                  <a:cubicBezTo>
                    <a:pt x="13" y="13"/>
                    <a:pt x="16" y="19"/>
                    <a:pt x="20" y="20"/>
                  </a:cubicBezTo>
                  <a:cubicBezTo>
                    <a:pt x="22" y="22"/>
                    <a:pt x="30" y="23"/>
                    <a:pt x="33" y="21"/>
                  </a:cubicBezTo>
                  <a:cubicBezTo>
                    <a:pt x="35" y="21"/>
                    <a:pt x="38" y="17"/>
                    <a:pt x="40" y="15"/>
                  </a:cubicBezTo>
                  <a:cubicBezTo>
                    <a:pt x="41" y="13"/>
                    <a:pt x="43" y="10"/>
                    <a:pt x="44" y="7"/>
                  </a:cubicBezTo>
                  <a:cubicBezTo>
                    <a:pt x="46" y="5"/>
                    <a:pt x="48" y="1"/>
                    <a:pt x="50" y="0"/>
                  </a:cubicBezTo>
                  <a:cubicBezTo>
                    <a:pt x="53" y="0"/>
                    <a:pt x="54" y="4"/>
                    <a:pt x="53" y="7"/>
                  </a:cubicBezTo>
                  <a:cubicBezTo>
                    <a:pt x="51" y="11"/>
                    <a:pt x="47" y="16"/>
                    <a:pt x="45" y="20"/>
                  </a:cubicBezTo>
                  <a:cubicBezTo>
                    <a:pt x="37" y="33"/>
                    <a:pt x="35" y="30"/>
                    <a:pt x="35" y="45"/>
                  </a:cubicBezTo>
                  <a:cubicBezTo>
                    <a:pt x="35" y="53"/>
                    <a:pt x="36" y="61"/>
                    <a:pt x="36" y="70"/>
                  </a:cubicBezTo>
                  <a:cubicBezTo>
                    <a:pt x="36" y="77"/>
                    <a:pt x="36" y="84"/>
                    <a:pt x="31" y="86"/>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sz="1800">
                <a:solidFill>
                  <a:srgbClr val="002776"/>
                </a:solidFill>
              </a:endParaRPr>
            </a:p>
          </p:txBody>
        </p:sp>
        <p:sp>
          <p:nvSpPr>
            <p:cNvPr id="397" name="Freeform 149"/>
            <p:cNvSpPr>
              <a:spLocks/>
            </p:cNvSpPr>
            <p:nvPr/>
          </p:nvSpPr>
          <p:spPr bwMode="auto">
            <a:xfrm>
              <a:off x="518338" y="1361598"/>
              <a:ext cx="112713" cy="106363"/>
            </a:xfrm>
            <a:custGeom>
              <a:avLst/>
              <a:gdLst>
                <a:gd name="T0" fmla="*/ 13 w 16"/>
                <a:gd name="T1" fmla="*/ 13 h 15"/>
                <a:gd name="T2" fmla="*/ 8 w 16"/>
                <a:gd name="T3" fmla="*/ 15 h 15"/>
                <a:gd name="T4" fmla="*/ 9 w 16"/>
                <a:gd name="T5" fmla="*/ 1 h 15"/>
                <a:gd name="T6" fmla="*/ 13 w 16"/>
                <a:gd name="T7" fmla="*/ 13 h 15"/>
              </a:gdLst>
              <a:ahLst/>
              <a:cxnLst>
                <a:cxn ang="0">
                  <a:pos x="T0" y="T1"/>
                </a:cxn>
                <a:cxn ang="0">
                  <a:pos x="T2" y="T3"/>
                </a:cxn>
                <a:cxn ang="0">
                  <a:pos x="T4" y="T5"/>
                </a:cxn>
                <a:cxn ang="0">
                  <a:pos x="T6" y="T7"/>
                </a:cxn>
              </a:cxnLst>
              <a:rect l="0" t="0" r="r" b="b"/>
              <a:pathLst>
                <a:path w="16" h="15">
                  <a:moveTo>
                    <a:pt x="13" y="13"/>
                  </a:moveTo>
                  <a:cubicBezTo>
                    <a:pt x="11" y="14"/>
                    <a:pt x="9" y="14"/>
                    <a:pt x="8" y="15"/>
                  </a:cubicBezTo>
                  <a:cubicBezTo>
                    <a:pt x="0" y="14"/>
                    <a:pt x="0" y="0"/>
                    <a:pt x="9" y="1"/>
                  </a:cubicBezTo>
                  <a:cubicBezTo>
                    <a:pt x="14" y="1"/>
                    <a:pt x="16" y="8"/>
                    <a:pt x="13" y="13"/>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sz="1800">
                <a:solidFill>
                  <a:srgbClr val="002776"/>
                </a:solidFill>
              </a:endParaRPr>
            </a:p>
          </p:txBody>
        </p:sp>
      </p:grpSp>
      <p:sp>
        <p:nvSpPr>
          <p:cNvPr id="394" name="Rectangle 393"/>
          <p:cNvSpPr/>
          <p:nvPr/>
        </p:nvSpPr>
        <p:spPr>
          <a:xfrm>
            <a:off x="3631553" y="2726891"/>
            <a:ext cx="2075405" cy="683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L" sz="800" dirty="0" smtClean="0">
                <a:solidFill>
                  <a:srgbClr val="002776"/>
                </a:solidFill>
              </a:rPr>
              <a:t>QT</a:t>
            </a:r>
          </a:p>
          <a:p>
            <a:r>
              <a:rPr lang="es-CL" sz="800" dirty="0" err="1" smtClean="0">
                <a:solidFill>
                  <a:srgbClr val="002776"/>
                </a:solidFill>
              </a:rPr>
              <a:t>Captur</a:t>
            </a:r>
            <a:endParaRPr lang="es-CL" sz="800" dirty="0" smtClean="0">
              <a:solidFill>
                <a:srgbClr val="002776"/>
              </a:solidFill>
            </a:endParaRPr>
          </a:p>
          <a:p>
            <a:r>
              <a:rPr lang="es-CL" sz="800" dirty="0" err="1" smtClean="0">
                <a:solidFill>
                  <a:srgbClr val="002776"/>
                </a:solidFill>
              </a:rPr>
              <a:t>Optur</a:t>
            </a:r>
            <a:endParaRPr lang="es-CL" sz="800" dirty="0" smtClean="0">
              <a:solidFill>
                <a:srgbClr val="002776"/>
              </a:solidFill>
            </a:endParaRPr>
          </a:p>
          <a:p>
            <a:r>
              <a:rPr lang="es-ES_tradnl" sz="800" dirty="0" smtClean="0">
                <a:solidFill>
                  <a:srgbClr val="002776"/>
                </a:solidFill>
              </a:rPr>
              <a:t>Empresa externa</a:t>
            </a:r>
            <a:endParaRPr lang="es-ES_tradnl" sz="800" dirty="0">
              <a:solidFill>
                <a:srgbClr val="002776"/>
              </a:solidFill>
            </a:endParaRPr>
          </a:p>
        </p:txBody>
      </p:sp>
      <p:sp>
        <p:nvSpPr>
          <p:cNvPr id="395" name="Rectangle 394"/>
          <p:cNvSpPr/>
          <p:nvPr/>
        </p:nvSpPr>
        <p:spPr>
          <a:xfrm>
            <a:off x="187198" y="2738070"/>
            <a:ext cx="3418116" cy="683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800" b="1" dirty="0">
                <a:solidFill>
                  <a:srgbClr val="002776"/>
                </a:solidFill>
              </a:rPr>
              <a:t>Líder de Proyecto: </a:t>
            </a:r>
            <a:r>
              <a:rPr lang="es-ES_tradnl" sz="800" dirty="0" err="1" smtClean="0">
                <a:solidFill>
                  <a:srgbClr val="002776"/>
                </a:solidFill>
              </a:rPr>
              <a:t>Capacitur</a:t>
            </a:r>
            <a:r>
              <a:rPr lang="es-ES_tradnl" sz="800" dirty="0" smtClean="0">
                <a:solidFill>
                  <a:srgbClr val="002776"/>
                </a:solidFill>
              </a:rPr>
              <a:t> y </a:t>
            </a:r>
            <a:r>
              <a:rPr lang="es-ES_tradnl" sz="800" dirty="0" err="1" smtClean="0">
                <a:solidFill>
                  <a:srgbClr val="002776"/>
                </a:solidFill>
              </a:rPr>
              <a:t>Qualitur</a:t>
            </a:r>
            <a:r>
              <a:rPr lang="es-ES_tradnl" sz="800" dirty="0" smtClean="0">
                <a:solidFill>
                  <a:srgbClr val="002776"/>
                </a:solidFill>
              </a:rPr>
              <a:t> </a:t>
            </a:r>
          </a:p>
          <a:p>
            <a:r>
              <a:rPr lang="es-ES_tradnl" sz="800" b="1" dirty="0" smtClean="0">
                <a:solidFill>
                  <a:srgbClr val="002776"/>
                </a:solidFill>
              </a:rPr>
              <a:t>Equipo </a:t>
            </a:r>
            <a:r>
              <a:rPr lang="es-ES_tradnl" sz="800" b="1" dirty="0">
                <a:solidFill>
                  <a:srgbClr val="002776"/>
                </a:solidFill>
              </a:rPr>
              <a:t>de Proyecto</a:t>
            </a:r>
            <a:r>
              <a:rPr lang="es-ES_tradnl" sz="800" b="1" dirty="0" smtClean="0">
                <a:solidFill>
                  <a:srgbClr val="002776"/>
                </a:solidFill>
              </a:rPr>
              <a:t>: </a:t>
            </a:r>
            <a:r>
              <a:rPr lang="es-ES_tradnl" sz="800" dirty="0" smtClean="0">
                <a:solidFill>
                  <a:srgbClr val="002776"/>
                </a:solidFill>
              </a:rPr>
              <a:t> NA</a:t>
            </a:r>
            <a:endParaRPr lang="es-ES" sz="800" dirty="0">
              <a:solidFill>
                <a:srgbClr val="002776"/>
              </a:solidFill>
            </a:endParaRPr>
          </a:p>
        </p:txBody>
      </p:sp>
      <p:grpSp>
        <p:nvGrpSpPr>
          <p:cNvPr id="399" name="Group 398"/>
          <p:cNvGrpSpPr/>
          <p:nvPr/>
        </p:nvGrpSpPr>
        <p:grpSpPr>
          <a:xfrm>
            <a:off x="205458" y="6443378"/>
            <a:ext cx="3169298" cy="942946"/>
            <a:chOff x="205458" y="6443378"/>
            <a:chExt cx="3273816" cy="942946"/>
          </a:xfrm>
        </p:grpSpPr>
        <p:sp>
          <p:nvSpPr>
            <p:cNvPr id="400" name="Rectangle 399"/>
            <p:cNvSpPr/>
            <p:nvPr/>
          </p:nvSpPr>
          <p:spPr>
            <a:xfrm>
              <a:off x="205459" y="6443378"/>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Recursos Necesarios</a:t>
              </a:r>
              <a:endParaRPr lang="es-CL" sz="1000" b="1" dirty="0"/>
            </a:p>
          </p:txBody>
        </p:sp>
        <p:sp>
          <p:nvSpPr>
            <p:cNvPr id="401" name="Rectangle 400"/>
            <p:cNvSpPr/>
            <p:nvPr/>
          </p:nvSpPr>
          <p:spPr>
            <a:xfrm>
              <a:off x="205458" y="6784062"/>
              <a:ext cx="3204491"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sp>
          <p:nvSpPr>
            <p:cNvPr id="402"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03" name="Rectangle 402"/>
            <p:cNvSpPr/>
            <p:nvPr/>
          </p:nvSpPr>
          <p:spPr>
            <a:xfrm>
              <a:off x="205459" y="6443378"/>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Presupuesto total proyecto</a:t>
              </a:r>
              <a:endParaRPr lang="es-CL" sz="1000" b="1" dirty="0"/>
            </a:p>
          </p:txBody>
        </p:sp>
        <p:sp>
          <p:nvSpPr>
            <p:cNvPr id="404"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05" name="Rectangle 404"/>
            <p:cNvSpPr/>
            <p:nvPr/>
          </p:nvSpPr>
          <p:spPr>
            <a:xfrm>
              <a:off x="274783" y="6827008"/>
              <a:ext cx="3204491"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dirty="0" smtClean="0">
                  <a:solidFill>
                    <a:schemeClr val="tx2"/>
                  </a:solidFill>
                </a:rPr>
                <a:t>$ 150.000 USD – Programa capacitación </a:t>
              </a:r>
            </a:p>
            <a:p>
              <a:pPr algn="ctr"/>
              <a:r>
                <a:rPr lang="es-CL" sz="1000" dirty="0" smtClean="0">
                  <a:solidFill>
                    <a:schemeClr val="tx2"/>
                  </a:solidFill>
                </a:rPr>
                <a:t>$ 30.000 UD – Experto externo</a:t>
              </a:r>
              <a:endParaRPr lang="es-CL" sz="800" i="1" dirty="0">
                <a:solidFill>
                  <a:schemeClr val="tx2"/>
                </a:solidFill>
              </a:endParaRPr>
            </a:p>
          </p:txBody>
        </p:sp>
      </p:grpSp>
      <p:sp>
        <p:nvSpPr>
          <p:cNvPr id="406" name="Rectangle 405"/>
          <p:cNvSpPr/>
          <p:nvPr/>
        </p:nvSpPr>
        <p:spPr>
          <a:xfrm>
            <a:off x="5162502" y="2727730"/>
            <a:ext cx="2034810" cy="683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L" sz="800" i="1" dirty="0">
                <a:solidFill>
                  <a:srgbClr val="002776"/>
                </a:solidFill>
              </a:rPr>
              <a:t>Proceso de capacitación: Dirigido por compañías como </a:t>
            </a:r>
            <a:r>
              <a:rPr lang="es-CL" sz="800" i="1" dirty="0" err="1">
                <a:solidFill>
                  <a:srgbClr val="002776"/>
                </a:solidFill>
              </a:rPr>
              <a:t>Site</a:t>
            </a:r>
            <a:r>
              <a:rPr lang="es-CL" sz="800" i="1" dirty="0">
                <a:solidFill>
                  <a:srgbClr val="002776"/>
                </a:solidFill>
              </a:rPr>
              <a:t> </a:t>
            </a:r>
            <a:r>
              <a:rPr lang="es-CL" sz="800" i="1" dirty="0" err="1">
                <a:solidFill>
                  <a:srgbClr val="002776"/>
                </a:solidFill>
              </a:rPr>
              <a:t>Latam</a:t>
            </a:r>
            <a:r>
              <a:rPr lang="es-CL" sz="800" i="1" dirty="0">
                <a:solidFill>
                  <a:srgbClr val="002776"/>
                </a:solidFill>
              </a:rPr>
              <a:t>, </a:t>
            </a:r>
            <a:r>
              <a:rPr lang="es-CL" sz="800" i="1" dirty="0" smtClean="0">
                <a:solidFill>
                  <a:srgbClr val="002776"/>
                </a:solidFill>
              </a:rPr>
              <a:t>que </a:t>
            </a:r>
            <a:r>
              <a:rPr lang="es-CL" sz="800" i="1" dirty="0">
                <a:solidFill>
                  <a:srgbClr val="002776"/>
                </a:solidFill>
              </a:rPr>
              <a:t>realizan un proceso de “</a:t>
            </a:r>
            <a:r>
              <a:rPr lang="es-CL" sz="800" i="1" dirty="0" err="1">
                <a:solidFill>
                  <a:srgbClr val="002776"/>
                </a:solidFill>
              </a:rPr>
              <a:t>mystery</a:t>
            </a:r>
            <a:r>
              <a:rPr lang="es-CL" sz="800" i="1" dirty="0">
                <a:solidFill>
                  <a:srgbClr val="002776"/>
                </a:solidFill>
              </a:rPr>
              <a:t> shopping” para congresos y según los “gaps” capacitan</a:t>
            </a:r>
            <a:endParaRPr lang="es-ES" sz="800" i="1" dirty="0">
              <a:solidFill>
                <a:srgbClr val="002776"/>
              </a:solidFill>
            </a:endParaRPr>
          </a:p>
        </p:txBody>
      </p:sp>
      <p:sp>
        <p:nvSpPr>
          <p:cNvPr id="408" name="Freeform 368"/>
          <p:cNvSpPr>
            <a:spLocks noEditPoints="1"/>
          </p:cNvSpPr>
          <p:nvPr/>
        </p:nvSpPr>
        <p:spPr bwMode="auto">
          <a:xfrm>
            <a:off x="3877882"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09" name="TextBox 408"/>
          <p:cNvSpPr txBox="1"/>
          <p:nvPr/>
        </p:nvSpPr>
        <p:spPr>
          <a:xfrm>
            <a:off x="4354903" y="2416637"/>
            <a:ext cx="1491114" cy="246221"/>
          </a:xfrm>
          <a:prstGeom prst="rect">
            <a:avLst/>
          </a:prstGeom>
          <a:noFill/>
        </p:spPr>
        <p:txBody>
          <a:bodyPr wrap="none" rtlCol="0">
            <a:spAutoFit/>
          </a:bodyPr>
          <a:lstStyle/>
          <a:p>
            <a:r>
              <a:rPr lang="es-ES_tradnl" sz="1000" b="1" dirty="0">
                <a:solidFill>
                  <a:schemeClr val="lt1"/>
                </a:solidFill>
                <a:latin typeface="+mn-lt"/>
                <a:cs typeface="+mn-cs"/>
              </a:rPr>
              <a:t>Actores involucrados</a:t>
            </a:r>
            <a:endParaRPr lang="es-ES" sz="1000" b="1" dirty="0">
              <a:solidFill>
                <a:schemeClr val="lt1"/>
              </a:solidFill>
              <a:latin typeface="+mn-lt"/>
              <a:cs typeface="+mn-cs"/>
            </a:endParaRPr>
          </a:p>
        </p:txBody>
      </p:sp>
      <p:sp>
        <p:nvSpPr>
          <p:cNvPr id="410" name="Rectangle 409"/>
          <p:cNvSpPr/>
          <p:nvPr/>
        </p:nvSpPr>
        <p:spPr>
          <a:xfrm>
            <a:off x="776088" y="2446834"/>
            <a:ext cx="1085554" cy="246221"/>
          </a:xfrm>
          <a:prstGeom prst="rect">
            <a:avLst/>
          </a:prstGeom>
        </p:spPr>
        <p:txBody>
          <a:bodyPr wrap="none">
            <a:spAutoFit/>
          </a:bodyPr>
          <a:lstStyle/>
          <a:p>
            <a:r>
              <a:rPr lang="es-CL" sz="1000" b="1" dirty="0">
                <a:solidFill>
                  <a:srgbClr val="FFFFFF"/>
                </a:solidFill>
              </a:rPr>
              <a:t>Responsables </a:t>
            </a:r>
            <a:endParaRPr lang="es-ES" sz="1000" dirty="0"/>
          </a:p>
        </p:txBody>
      </p:sp>
      <p:sp>
        <p:nvSpPr>
          <p:cNvPr id="162" name="Freeform 368"/>
          <p:cNvSpPr>
            <a:spLocks noEditPoints="1"/>
          </p:cNvSpPr>
          <p:nvPr/>
        </p:nvSpPr>
        <p:spPr bwMode="auto">
          <a:xfrm>
            <a:off x="4165914"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63" name="Freeform 368"/>
          <p:cNvSpPr>
            <a:spLocks noEditPoints="1"/>
          </p:cNvSpPr>
          <p:nvPr/>
        </p:nvSpPr>
        <p:spPr bwMode="auto">
          <a:xfrm>
            <a:off x="4525954"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67" name="Rounded Rectangle 166"/>
          <p:cNvSpPr/>
          <p:nvPr/>
        </p:nvSpPr>
        <p:spPr>
          <a:xfrm>
            <a:off x="265456" y="1006674"/>
            <a:ext cx="393100" cy="249154"/>
          </a:xfrm>
          <a:prstGeom prst="round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100" b="1" dirty="0" smtClean="0">
                <a:solidFill>
                  <a:srgbClr val="002060"/>
                </a:solidFill>
              </a:rPr>
              <a:t>E2</a:t>
            </a:r>
            <a:endParaRPr lang="es-ES" sz="1100" b="1" dirty="0">
              <a:solidFill>
                <a:srgbClr val="002060"/>
              </a:solidFill>
            </a:endParaRPr>
          </a:p>
        </p:txBody>
      </p:sp>
      <p:grpSp>
        <p:nvGrpSpPr>
          <p:cNvPr id="171" name="Group 170"/>
          <p:cNvGrpSpPr/>
          <p:nvPr/>
        </p:nvGrpSpPr>
        <p:grpSpPr>
          <a:xfrm>
            <a:off x="785170" y="376650"/>
            <a:ext cx="428400" cy="414000"/>
            <a:chOff x="703656" y="247711"/>
            <a:chExt cx="515504" cy="495053"/>
          </a:xfrm>
        </p:grpSpPr>
        <p:sp>
          <p:nvSpPr>
            <p:cNvPr id="172" name="Rounded Rectangle 171"/>
            <p:cNvSpPr/>
            <p:nvPr/>
          </p:nvSpPr>
          <p:spPr>
            <a:xfrm>
              <a:off x="703656" y="247711"/>
              <a:ext cx="515504" cy="495053"/>
            </a:xfrm>
            <a:prstGeom prst="round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sp>
          <p:nvSpPr>
            <p:cNvPr id="173" name="Freeform 49"/>
            <p:cNvSpPr>
              <a:spLocks noEditPoints="1"/>
            </p:cNvSpPr>
            <p:nvPr/>
          </p:nvSpPr>
          <p:spPr bwMode="auto">
            <a:xfrm>
              <a:off x="860301" y="333414"/>
              <a:ext cx="197869" cy="195001"/>
            </a:xfrm>
            <a:custGeom>
              <a:avLst/>
              <a:gdLst>
                <a:gd name="T0" fmla="*/ 125 w 138"/>
                <a:gd name="T1" fmla="*/ 0 h 136"/>
                <a:gd name="T2" fmla="*/ 130 w 138"/>
                <a:gd name="T3" fmla="*/ 0 h 136"/>
                <a:gd name="T4" fmla="*/ 136 w 138"/>
                <a:gd name="T5" fmla="*/ 6 h 136"/>
                <a:gd name="T6" fmla="*/ 138 w 138"/>
                <a:gd name="T7" fmla="*/ 34 h 136"/>
                <a:gd name="T8" fmla="*/ 136 w 138"/>
                <a:gd name="T9" fmla="*/ 39 h 136"/>
                <a:gd name="T10" fmla="*/ 130 w 138"/>
                <a:gd name="T11" fmla="*/ 45 h 136"/>
                <a:gd name="T12" fmla="*/ 91 w 138"/>
                <a:gd name="T13" fmla="*/ 46 h 136"/>
                <a:gd name="T14" fmla="*/ 80 w 138"/>
                <a:gd name="T15" fmla="*/ 46 h 136"/>
                <a:gd name="T16" fmla="*/ 79 w 138"/>
                <a:gd name="T17" fmla="*/ 46 h 136"/>
                <a:gd name="T18" fmla="*/ 71 w 138"/>
                <a:gd name="T19" fmla="*/ 42 h 136"/>
                <a:gd name="T20" fmla="*/ 66 w 138"/>
                <a:gd name="T21" fmla="*/ 34 h 136"/>
                <a:gd name="T22" fmla="*/ 66 w 138"/>
                <a:gd name="T23" fmla="*/ 11 h 136"/>
                <a:gd name="T24" fmla="*/ 71 w 138"/>
                <a:gd name="T25" fmla="*/ 3 h 136"/>
                <a:gd name="T26" fmla="*/ 79 w 138"/>
                <a:gd name="T27" fmla="*/ 0 h 136"/>
                <a:gd name="T28" fmla="*/ 71 w 138"/>
                <a:gd name="T29" fmla="*/ 85 h 136"/>
                <a:gd name="T30" fmla="*/ 88 w 138"/>
                <a:gd name="T31" fmla="*/ 69 h 136"/>
                <a:gd name="T32" fmla="*/ 68 w 138"/>
                <a:gd name="T33" fmla="*/ 62 h 136"/>
                <a:gd name="T34" fmla="*/ 66 w 138"/>
                <a:gd name="T35" fmla="*/ 54 h 136"/>
                <a:gd name="T36" fmla="*/ 62 w 138"/>
                <a:gd name="T37" fmla="*/ 48 h 136"/>
                <a:gd name="T38" fmla="*/ 57 w 138"/>
                <a:gd name="T39" fmla="*/ 48 h 136"/>
                <a:gd name="T40" fmla="*/ 54 w 138"/>
                <a:gd name="T41" fmla="*/ 48 h 136"/>
                <a:gd name="T42" fmla="*/ 53 w 138"/>
                <a:gd name="T43" fmla="*/ 43 h 136"/>
                <a:gd name="T44" fmla="*/ 54 w 138"/>
                <a:gd name="T45" fmla="*/ 39 h 136"/>
                <a:gd name="T46" fmla="*/ 57 w 138"/>
                <a:gd name="T47" fmla="*/ 35 h 136"/>
                <a:gd name="T48" fmla="*/ 57 w 138"/>
                <a:gd name="T49" fmla="*/ 32 h 136"/>
                <a:gd name="T50" fmla="*/ 57 w 138"/>
                <a:gd name="T51" fmla="*/ 31 h 136"/>
                <a:gd name="T52" fmla="*/ 56 w 138"/>
                <a:gd name="T53" fmla="*/ 31 h 136"/>
                <a:gd name="T54" fmla="*/ 54 w 138"/>
                <a:gd name="T55" fmla="*/ 21 h 136"/>
                <a:gd name="T56" fmla="*/ 53 w 138"/>
                <a:gd name="T57" fmla="*/ 18 h 136"/>
                <a:gd name="T58" fmla="*/ 45 w 138"/>
                <a:gd name="T59" fmla="*/ 17 h 136"/>
                <a:gd name="T60" fmla="*/ 36 w 138"/>
                <a:gd name="T61" fmla="*/ 20 h 136"/>
                <a:gd name="T62" fmla="*/ 34 w 138"/>
                <a:gd name="T63" fmla="*/ 21 h 136"/>
                <a:gd name="T64" fmla="*/ 32 w 138"/>
                <a:gd name="T65" fmla="*/ 31 h 136"/>
                <a:gd name="T66" fmla="*/ 32 w 138"/>
                <a:gd name="T67" fmla="*/ 31 h 136"/>
                <a:gd name="T68" fmla="*/ 32 w 138"/>
                <a:gd name="T69" fmla="*/ 32 h 136"/>
                <a:gd name="T70" fmla="*/ 32 w 138"/>
                <a:gd name="T71" fmla="*/ 35 h 136"/>
                <a:gd name="T72" fmla="*/ 34 w 138"/>
                <a:gd name="T73" fmla="*/ 39 h 136"/>
                <a:gd name="T74" fmla="*/ 37 w 138"/>
                <a:gd name="T75" fmla="*/ 43 h 136"/>
                <a:gd name="T76" fmla="*/ 36 w 138"/>
                <a:gd name="T77" fmla="*/ 46 h 136"/>
                <a:gd name="T78" fmla="*/ 34 w 138"/>
                <a:gd name="T79" fmla="*/ 48 h 136"/>
                <a:gd name="T80" fmla="*/ 32 w 138"/>
                <a:gd name="T81" fmla="*/ 48 h 136"/>
                <a:gd name="T82" fmla="*/ 28 w 138"/>
                <a:gd name="T83" fmla="*/ 48 h 136"/>
                <a:gd name="T84" fmla="*/ 22 w 138"/>
                <a:gd name="T85" fmla="*/ 62 h 136"/>
                <a:gd name="T86" fmla="*/ 0 w 138"/>
                <a:gd name="T87" fmla="*/ 69 h 136"/>
                <a:gd name="T88" fmla="*/ 17 w 138"/>
                <a:gd name="T89" fmla="*/ 85 h 136"/>
                <a:gd name="T90" fmla="*/ 71 w 138"/>
                <a:gd name="T91" fmla="*/ 136 h 136"/>
                <a:gd name="T92" fmla="*/ 71 w 138"/>
                <a:gd name="T93" fmla="*/ 85 h 136"/>
                <a:gd name="T94" fmla="*/ 45 w 138"/>
                <a:gd name="T95" fmla="*/ 52 h 136"/>
                <a:gd name="T96" fmla="*/ 43 w 138"/>
                <a:gd name="T97" fmla="*/ 48 h 136"/>
                <a:gd name="T98" fmla="*/ 46 w 138"/>
                <a:gd name="T99" fmla="*/ 48 h 136"/>
                <a:gd name="T100" fmla="*/ 46 w 138"/>
                <a:gd name="T101" fmla="*/ 52 h 136"/>
                <a:gd name="T102" fmla="*/ 42 w 138"/>
                <a:gd name="T103" fmla="*/ 62 h 136"/>
                <a:gd name="T104" fmla="*/ 82 w 138"/>
                <a:gd name="T105" fmla="*/ 9 h 136"/>
                <a:gd name="T106" fmla="*/ 125 w 138"/>
                <a:gd name="T107" fmla="*/ 12 h 136"/>
                <a:gd name="T108" fmla="*/ 82 w 138"/>
                <a:gd name="T109" fmla="*/ 9 h 136"/>
                <a:gd name="T110" fmla="*/ 82 w 138"/>
                <a:gd name="T111" fmla="*/ 31 h 136"/>
                <a:gd name="T112" fmla="*/ 125 w 138"/>
                <a:gd name="T113" fmla="*/ 34 h 136"/>
                <a:gd name="T114" fmla="*/ 82 w 138"/>
                <a:gd name="T115" fmla="*/ 31 h 136"/>
                <a:gd name="T116" fmla="*/ 82 w 138"/>
                <a:gd name="T117" fmla="*/ 20 h 136"/>
                <a:gd name="T118" fmla="*/ 125 w 138"/>
                <a:gd name="T119" fmla="*/ 23 h 136"/>
                <a:gd name="T120" fmla="*/ 82 w 138"/>
                <a:gd name="T121" fmla="*/ 2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8" h="136">
                  <a:moveTo>
                    <a:pt x="79" y="0"/>
                  </a:moveTo>
                  <a:lnTo>
                    <a:pt x="125" y="0"/>
                  </a:lnTo>
                  <a:lnTo>
                    <a:pt x="125" y="0"/>
                  </a:lnTo>
                  <a:lnTo>
                    <a:pt x="130" y="0"/>
                  </a:lnTo>
                  <a:lnTo>
                    <a:pt x="135" y="3"/>
                  </a:lnTo>
                  <a:lnTo>
                    <a:pt x="136" y="6"/>
                  </a:lnTo>
                  <a:lnTo>
                    <a:pt x="138" y="11"/>
                  </a:lnTo>
                  <a:lnTo>
                    <a:pt x="138" y="34"/>
                  </a:lnTo>
                  <a:lnTo>
                    <a:pt x="138" y="34"/>
                  </a:lnTo>
                  <a:lnTo>
                    <a:pt x="136" y="39"/>
                  </a:lnTo>
                  <a:lnTo>
                    <a:pt x="135" y="42"/>
                  </a:lnTo>
                  <a:lnTo>
                    <a:pt x="130" y="45"/>
                  </a:lnTo>
                  <a:lnTo>
                    <a:pt x="125" y="46"/>
                  </a:lnTo>
                  <a:lnTo>
                    <a:pt x="91" y="46"/>
                  </a:lnTo>
                  <a:lnTo>
                    <a:pt x="80" y="56"/>
                  </a:lnTo>
                  <a:lnTo>
                    <a:pt x="80" y="46"/>
                  </a:lnTo>
                  <a:lnTo>
                    <a:pt x="79" y="46"/>
                  </a:lnTo>
                  <a:lnTo>
                    <a:pt x="79" y="46"/>
                  </a:lnTo>
                  <a:lnTo>
                    <a:pt x="74" y="45"/>
                  </a:lnTo>
                  <a:lnTo>
                    <a:pt x="71" y="42"/>
                  </a:lnTo>
                  <a:lnTo>
                    <a:pt x="68" y="39"/>
                  </a:lnTo>
                  <a:lnTo>
                    <a:pt x="66" y="34"/>
                  </a:lnTo>
                  <a:lnTo>
                    <a:pt x="66" y="11"/>
                  </a:lnTo>
                  <a:lnTo>
                    <a:pt x="66" y="11"/>
                  </a:lnTo>
                  <a:lnTo>
                    <a:pt x="68" y="6"/>
                  </a:lnTo>
                  <a:lnTo>
                    <a:pt x="71" y="3"/>
                  </a:lnTo>
                  <a:lnTo>
                    <a:pt x="74" y="0"/>
                  </a:lnTo>
                  <a:lnTo>
                    <a:pt x="79" y="0"/>
                  </a:lnTo>
                  <a:lnTo>
                    <a:pt x="79" y="0"/>
                  </a:lnTo>
                  <a:close/>
                  <a:moveTo>
                    <a:pt x="71" y="85"/>
                  </a:moveTo>
                  <a:lnTo>
                    <a:pt x="80" y="85"/>
                  </a:lnTo>
                  <a:lnTo>
                    <a:pt x="88" y="69"/>
                  </a:lnTo>
                  <a:lnTo>
                    <a:pt x="88" y="62"/>
                  </a:lnTo>
                  <a:lnTo>
                    <a:pt x="68" y="62"/>
                  </a:lnTo>
                  <a:lnTo>
                    <a:pt x="68" y="62"/>
                  </a:lnTo>
                  <a:lnTo>
                    <a:pt x="66" y="54"/>
                  </a:lnTo>
                  <a:lnTo>
                    <a:pt x="62" y="48"/>
                  </a:lnTo>
                  <a:lnTo>
                    <a:pt x="62" y="48"/>
                  </a:lnTo>
                  <a:lnTo>
                    <a:pt x="57" y="48"/>
                  </a:lnTo>
                  <a:lnTo>
                    <a:pt x="57" y="48"/>
                  </a:lnTo>
                  <a:lnTo>
                    <a:pt x="54" y="48"/>
                  </a:lnTo>
                  <a:lnTo>
                    <a:pt x="54" y="48"/>
                  </a:lnTo>
                  <a:lnTo>
                    <a:pt x="53" y="43"/>
                  </a:lnTo>
                  <a:lnTo>
                    <a:pt x="53" y="43"/>
                  </a:lnTo>
                  <a:lnTo>
                    <a:pt x="54" y="39"/>
                  </a:lnTo>
                  <a:lnTo>
                    <a:pt x="54" y="39"/>
                  </a:lnTo>
                  <a:lnTo>
                    <a:pt x="57" y="35"/>
                  </a:lnTo>
                  <a:lnTo>
                    <a:pt x="57" y="35"/>
                  </a:lnTo>
                  <a:lnTo>
                    <a:pt x="57" y="32"/>
                  </a:lnTo>
                  <a:lnTo>
                    <a:pt x="57" y="32"/>
                  </a:lnTo>
                  <a:lnTo>
                    <a:pt x="57" y="31"/>
                  </a:lnTo>
                  <a:lnTo>
                    <a:pt x="57" y="31"/>
                  </a:lnTo>
                  <a:lnTo>
                    <a:pt x="56" y="31"/>
                  </a:lnTo>
                  <a:lnTo>
                    <a:pt x="56" y="31"/>
                  </a:lnTo>
                  <a:lnTo>
                    <a:pt x="56" y="23"/>
                  </a:lnTo>
                  <a:lnTo>
                    <a:pt x="54" y="21"/>
                  </a:lnTo>
                  <a:lnTo>
                    <a:pt x="53" y="18"/>
                  </a:lnTo>
                  <a:lnTo>
                    <a:pt x="53" y="18"/>
                  </a:lnTo>
                  <a:lnTo>
                    <a:pt x="49" y="17"/>
                  </a:lnTo>
                  <a:lnTo>
                    <a:pt x="45" y="17"/>
                  </a:lnTo>
                  <a:lnTo>
                    <a:pt x="40" y="17"/>
                  </a:lnTo>
                  <a:lnTo>
                    <a:pt x="36" y="20"/>
                  </a:lnTo>
                  <a:lnTo>
                    <a:pt x="36" y="20"/>
                  </a:lnTo>
                  <a:lnTo>
                    <a:pt x="34" y="21"/>
                  </a:lnTo>
                  <a:lnTo>
                    <a:pt x="32" y="23"/>
                  </a:lnTo>
                  <a:lnTo>
                    <a:pt x="32" y="31"/>
                  </a:lnTo>
                  <a:lnTo>
                    <a:pt x="32" y="31"/>
                  </a:lnTo>
                  <a:lnTo>
                    <a:pt x="32" y="31"/>
                  </a:lnTo>
                  <a:lnTo>
                    <a:pt x="32" y="32"/>
                  </a:lnTo>
                  <a:lnTo>
                    <a:pt x="32" y="32"/>
                  </a:lnTo>
                  <a:lnTo>
                    <a:pt x="32" y="32"/>
                  </a:lnTo>
                  <a:lnTo>
                    <a:pt x="32" y="35"/>
                  </a:lnTo>
                  <a:lnTo>
                    <a:pt x="32" y="35"/>
                  </a:lnTo>
                  <a:lnTo>
                    <a:pt x="34" y="39"/>
                  </a:lnTo>
                  <a:lnTo>
                    <a:pt x="34" y="39"/>
                  </a:lnTo>
                  <a:lnTo>
                    <a:pt x="37" y="43"/>
                  </a:lnTo>
                  <a:lnTo>
                    <a:pt x="37" y="43"/>
                  </a:lnTo>
                  <a:lnTo>
                    <a:pt x="36" y="46"/>
                  </a:lnTo>
                  <a:lnTo>
                    <a:pt x="36" y="46"/>
                  </a:lnTo>
                  <a:lnTo>
                    <a:pt x="34" y="48"/>
                  </a:lnTo>
                  <a:lnTo>
                    <a:pt x="32" y="48"/>
                  </a:lnTo>
                  <a:lnTo>
                    <a:pt x="32" y="48"/>
                  </a:lnTo>
                  <a:lnTo>
                    <a:pt x="28" y="48"/>
                  </a:lnTo>
                  <a:lnTo>
                    <a:pt x="28" y="48"/>
                  </a:lnTo>
                  <a:lnTo>
                    <a:pt x="23" y="54"/>
                  </a:lnTo>
                  <a:lnTo>
                    <a:pt x="22" y="62"/>
                  </a:lnTo>
                  <a:lnTo>
                    <a:pt x="0" y="62"/>
                  </a:lnTo>
                  <a:lnTo>
                    <a:pt x="0" y="69"/>
                  </a:lnTo>
                  <a:lnTo>
                    <a:pt x="9" y="85"/>
                  </a:lnTo>
                  <a:lnTo>
                    <a:pt x="17" y="85"/>
                  </a:lnTo>
                  <a:lnTo>
                    <a:pt x="17" y="136"/>
                  </a:lnTo>
                  <a:lnTo>
                    <a:pt x="71" y="136"/>
                  </a:lnTo>
                  <a:lnTo>
                    <a:pt x="71" y="85"/>
                  </a:lnTo>
                  <a:lnTo>
                    <a:pt x="71" y="85"/>
                  </a:lnTo>
                  <a:close/>
                  <a:moveTo>
                    <a:pt x="42" y="62"/>
                  </a:moveTo>
                  <a:lnTo>
                    <a:pt x="45" y="52"/>
                  </a:lnTo>
                  <a:lnTo>
                    <a:pt x="43" y="51"/>
                  </a:lnTo>
                  <a:lnTo>
                    <a:pt x="43" y="48"/>
                  </a:lnTo>
                  <a:lnTo>
                    <a:pt x="45" y="48"/>
                  </a:lnTo>
                  <a:lnTo>
                    <a:pt x="46" y="48"/>
                  </a:lnTo>
                  <a:lnTo>
                    <a:pt x="48" y="51"/>
                  </a:lnTo>
                  <a:lnTo>
                    <a:pt x="46" y="52"/>
                  </a:lnTo>
                  <a:lnTo>
                    <a:pt x="49" y="62"/>
                  </a:lnTo>
                  <a:lnTo>
                    <a:pt x="42" y="62"/>
                  </a:lnTo>
                  <a:lnTo>
                    <a:pt x="42" y="62"/>
                  </a:lnTo>
                  <a:close/>
                  <a:moveTo>
                    <a:pt x="82" y="9"/>
                  </a:moveTo>
                  <a:lnTo>
                    <a:pt x="82" y="12"/>
                  </a:lnTo>
                  <a:lnTo>
                    <a:pt x="125" y="12"/>
                  </a:lnTo>
                  <a:lnTo>
                    <a:pt x="125" y="9"/>
                  </a:lnTo>
                  <a:lnTo>
                    <a:pt x="82" y="9"/>
                  </a:lnTo>
                  <a:lnTo>
                    <a:pt x="82" y="9"/>
                  </a:lnTo>
                  <a:close/>
                  <a:moveTo>
                    <a:pt x="82" y="31"/>
                  </a:moveTo>
                  <a:lnTo>
                    <a:pt x="82" y="34"/>
                  </a:lnTo>
                  <a:lnTo>
                    <a:pt x="125" y="34"/>
                  </a:lnTo>
                  <a:lnTo>
                    <a:pt x="125" y="31"/>
                  </a:lnTo>
                  <a:lnTo>
                    <a:pt x="82" y="31"/>
                  </a:lnTo>
                  <a:lnTo>
                    <a:pt x="82" y="31"/>
                  </a:lnTo>
                  <a:close/>
                  <a:moveTo>
                    <a:pt x="82" y="20"/>
                  </a:moveTo>
                  <a:lnTo>
                    <a:pt x="82" y="23"/>
                  </a:lnTo>
                  <a:lnTo>
                    <a:pt x="125" y="23"/>
                  </a:lnTo>
                  <a:lnTo>
                    <a:pt x="125" y="20"/>
                  </a:lnTo>
                  <a:lnTo>
                    <a:pt x="82" y="2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rgbClr val="002776"/>
                </a:solidFill>
              </a:endParaRPr>
            </a:p>
          </p:txBody>
        </p:sp>
      </p:grpSp>
      <p:sp>
        <p:nvSpPr>
          <p:cNvPr id="168" name="TextBox 167"/>
          <p:cNvSpPr txBox="1"/>
          <p:nvPr/>
        </p:nvSpPr>
        <p:spPr>
          <a:xfrm>
            <a:off x="3301802" y="7251625"/>
            <a:ext cx="2311562" cy="307777"/>
          </a:xfrm>
          <a:prstGeom prst="rect">
            <a:avLst/>
          </a:prstGeom>
          <a:noFill/>
        </p:spPr>
        <p:txBody>
          <a:bodyPr wrap="square" rtlCol="0">
            <a:spAutoFit/>
          </a:bodyPr>
          <a:lstStyle/>
          <a:p>
            <a:r>
              <a:rPr lang="es-ES_tradnl" sz="700" i="1" dirty="0" smtClean="0">
                <a:solidFill>
                  <a:srgbClr val="002776"/>
                </a:solidFill>
              </a:rPr>
              <a:t>Duración 3 años para evaluar resultados y valorar su continuidad</a:t>
            </a:r>
            <a:endParaRPr lang="es-ES" sz="700" i="1" dirty="0">
              <a:solidFill>
                <a:srgbClr val="002776"/>
              </a:solidFill>
            </a:endParaRPr>
          </a:p>
        </p:txBody>
      </p:sp>
    </p:spTree>
    <p:extLst>
      <p:ext uri="{BB962C8B-B14F-4D97-AF65-F5344CB8AC3E}">
        <p14:creationId xmlns:p14="http://schemas.microsoft.com/office/powerpoint/2010/main" val="42378827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Object 13" hidden="1"/>
          <p:cNvGraphicFramePr>
            <a:graphicFrameLocks noChangeAspect="1"/>
          </p:cNvGraphicFramePr>
          <p:nvPr>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95941" name="think-cell Slide" r:id="rId32" imgW="270" imgH="270" progId="TCLayout.ActiveDocument.1">
                  <p:embed/>
                </p:oleObj>
              </mc:Choice>
              <mc:Fallback>
                <p:oleObj name="think-cell Slide" r:id="rId32" imgW="270" imgH="270" progId="TCLayout.ActiveDocument.1">
                  <p:embed/>
                  <p:pic>
                    <p:nvPicPr>
                      <p:cNvPr id="14" name="Object 13" hidden="1"/>
                      <p:cNvPicPr/>
                      <p:nvPr/>
                    </p:nvPicPr>
                    <p:blipFill>
                      <a:blip r:embed="rId33"/>
                      <a:stretch>
                        <a:fillRect/>
                      </a:stretch>
                    </p:blipFill>
                    <p:spPr>
                      <a:xfrm>
                        <a:off x="0" y="0"/>
                        <a:ext cx="158750" cy="158750"/>
                      </a:xfrm>
                      <a:prstGeom prst="rect">
                        <a:avLst/>
                      </a:prstGeom>
                    </p:spPr>
                  </p:pic>
                </p:oleObj>
              </mc:Fallback>
            </mc:AlternateContent>
          </a:graphicData>
        </a:graphic>
      </p:graphicFrame>
      <p:sp>
        <p:nvSpPr>
          <p:cNvPr id="6" name="Freeform 5"/>
          <p:cNvSpPr>
            <a:spLocks/>
          </p:cNvSpPr>
          <p:nvPr>
            <p:custDataLst>
              <p:tags r:id="rId3"/>
            </p:custDataLst>
          </p:nvPr>
        </p:nvSpPr>
        <p:spPr bwMode="auto">
          <a:xfrm>
            <a:off x="110892" y="516828"/>
            <a:ext cx="9828000" cy="6840040"/>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sp>
        <p:nvSpPr>
          <p:cNvPr id="70" name="Rectangle 69"/>
          <p:cNvSpPr/>
          <p:nvPr>
            <p:custDataLst>
              <p:tags r:id="rId4"/>
            </p:custDataLst>
          </p:nvPr>
        </p:nvSpPr>
        <p:spPr>
          <a:xfrm>
            <a:off x="2625278" y="972000"/>
            <a:ext cx="726418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 altLang="es-CL" sz="1000" b="1" dirty="0" smtClean="0">
                <a:solidFill>
                  <a:schemeClr val="tx2"/>
                </a:solidFill>
              </a:rPr>
              <a:t>2.3. Certificación internacional de profesionales del sector</a:t>
            </a:r>
            <a:endParaRPr lang="es-CL" sz="1000" b="1" dirty="0">
              <a:solidFill>
                <a:schemeClr val="tx2"/>
              </a:solidFill>
            </a:endParaRPr>
          </a:p>
        </p:txBody>
      </p:sp>
      <p:sp>
        <p:nvSpPr>
          <p:cNvPr id="257" name="Rectangle 256"/>
          <p:cNvSpPr/>
          <p:nvPr/>
        </p:nvSpPr>
        <p:spPr>
          <a:xfrm>
            <a:off x="7264146" y="2748063"/>
            <a:ext cx="2625312" cy="19100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lvl="0" indent="-228600">
              <a:buFont typeface="+mj-lt"/>
              <a:buAutoNum type="arabicPeriod"/>
            </a:pPr>
            <a:r>
              <a:rPr lang="es-CL" sz="900" dirty="0" smtClean="0">
                <a:solidFill>
                  <a:srgbClr val="002776"/>
                </a:solidFill>
              </a:rPr>
              <a:t>Seleccionar las certificaciones internacionales adecuadas para el desarrollo de </a:t>
            </a:r>
            <a:r>
              <a:rPr lang="es-CL" sz="900" dirty="0" err="1">
                <a:solidFill>
                  <a:srgbClr val="002776"/>
                </a:solidFill>
              </a:rPr>
              <a:t>OPCs</a:t>
            </a:r>
            <a:r>
              <a:rPr lang="es-CL" sz="900" dirty="0">
                <a:solidFill>
                  <a:srgbClr val="002776"/>
                </a:solidFill>
              </a:rPr>
              <a:t> y </a:t>
            </a:r>
            <a:r>
              <a:rPr lang="es-CL" sz="900" dirty="0" err="1">
                <a:solidFill>
                  <a:srgbClr val="002776"/>
                </a:solidFill>
              </a:rPr>
              <a:t>DMCs</a:t>
            </a:r>
            <a:r>
              <a:rPr lang="es-CL" sz="900" dirty="0" smtClean="0">
                <a:solidFill>
                  <a:srgbClr val="002776"/>
                </a:solidFill>
              </a:rPr>
              <a:t> profesionales.</a:t>
            </a:r>
            <a:endParaRPr lang="es-CL" sz="900" dirty="0">
              <a:solidFill>
                <a:srgbClr val="002776"/>
              </a:solidFill>
            </a:endParaRPr>
          </a:p>
          <a:p>
            <a:pPr marL="228600" lvl="0" indent="-228600">
              <a:buFont typeface="+mj-lt"/>
              <a:buAutoNum type="arabicPeriod"/>
            </a:pPr>
            <a:endParaRPr lang="es-CL" sz="900" dirty="0">
              <a:solidFill>
                <a:srgbClr val="002776"/>
              </a:solidFill>
            </a:endParaRPr>
          </a:p>
        </p:txBody>
      </p:sp>
      <p:sp>
        <p:nvSpPr>
          <p:cNvPr id="212" name="Rectangle 211"/>
          <p:cNvSpPr/>
          <p:nvPr/>
        </p:nvSpPr>
        <p:spPr>
          <a:xfrm>
            <a:off x="205200" y="1798722"/>
            <a:ext cx="7020000" cy="54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71450" lvl="0" indent="-171450">
              <a:buFont typeface="Arial" panose="020B0604020202020204" pitchFamily="34" charset="0"/>
              <a:buChar char="•"/>
            </a:pPr>
            <a:r>
              <a:rPr lang="es-CL" sz="900" dirty="0" smtClean="0">
                <a:solidFill>
                  <a:srgbClr val="002776"/>
                </a:solidFill>
              </a:rPr>
              <a:t>Contar con profesionales capacitados según los estándares internacionales gracias al programa de capacitación creada para QT.</a:t>
            </a:r>
          </a:p>
        </p:txBody>
      </p:sp>
      <p:sp>
        <p:nvSpPr>
          <p:cNvPr id="256" name="Rectangle 255"/>
          <p:cNvSpPr/>
          <p:nvPr/>
        </p:nvSpPr>
        <p:spPr>
          <a:xfrm>
            <a:off x="7264146" y="2384368"/>
            <a:ext cx="2625312"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Factores Críticos de Éxito</a:t>
            </a:r>
            <a:endParaRPr lang="es-CL" sz="1000" b="1" dirty="0">
              <a:solidFill>
                <a:srgbClr val="FFFFFF"/>
              </a:solidFill>
            </a:endParaRPr>
          </a:p>
        </p:txBody>
      </p:sp>
      <p:grpSp>
        <p:nvGrpSpPr>
          <p:cNvPr id="116" name="Group 115"/>
          <p:cNvGrpSpPr/>
          <p:nvPr/>
        </p:nvGrpSpPr>
        <p:grpSpPr>
          <a:xfrm>
            <a:off x="7389542" y="2418935"/>
            <a:ext cx="288000" cy="288000"/>
            <a:chOff x="5714803" y="4244975"/>
            <a:chExt cx="415925" cy="498475"/>
          </a:xfrm>
          <a:solidFill>
            <a:schemeClr val="bg1"/>
          </a:solidFill>
        </p:grpSpPr>
        <p:sp>
          <p:nvSpPr>
            <p:cNvPr id="117" name="Freeform 582"/>
            <p:cNvSpPr>
              <a:spLocks noEditPoints="1"/>
            </p:cNvSpPr>
            <p:nvPr/>
          </p:nvSpPr>
          <p:spPr bwMode="auto">
            <a:xfrm>
              <a:off x="5883078" y="4324351"/>
              <a:ext cx="60325" cy="66675"/>
            </a:xfrm>
            <a:custGeom>
              <a:avLst/>
              <a:gdLst>
                <a:gd name="T0" fmla="*/ 17 w 17"/>
                <a:gd name="T1" fmla="*/ 8 h 19"/>
                <a:gd name="T2" fmla="*/ 3 w 17"/>
                <a:gd name="T3" fmla="*/ 16 h 19"/>
                <a:gd name="T4" fmla="*/ 17 w 17"/>
                <a:gd name="T5" fmla="*/ 8 h 19"/>
                <a:gd name="T6" fmla="*/ 6 w 17"/>
                <a:gd name="T7" fmla="*/ 14 h 19"/>
                <a:gd name="T8" fmla="*/ 12 w 17"/>
                <a:gd name="T9" fmla="*/ 10 h 19"/>
                <a:gd name="T10" fmla="*/ 6 w 17"/>
                <a:gd name="T11" fmla="*/ 14 h 19"/>
              </a:gdLst>
              <a:ahLst/>
              <a:cxnLst>
                <a:cxn ang="0">
                  <a:pos x="T0" y="T1"/>
                </a:cxn>
                <a:cxn ang="0">
                  <a:pos x="T2" y="T3"/>
                </a:cxn>
                <a:cxn ang="0">
                  <a:pos x="T4" y="T5"/>
                </a:cxn>
                <a:cxn ang="0">
                  <a:pos x="T6" y="T7"/>
                </a:cxn>
                <a:cxn ang="0">
                  <a:pos x="T8" y="T9"/>
                </a:cxn>
                <a:cxn ang="0">
                  <a:pos x="T10" y="T11"/>
                </a:cxn>
              </a:cxnLst>
              <a:rect l="0" t="0" r="r" b="b"/>
              <a:pathLst>
                <a:path w="17" h="19">
                  <a:moveTo>
                    <a:pt x="17" y="8"/>
                  </a:moveTo>
                  <a:cubicBezTo>
                    <a:pt x="17" y="16"/>
                    <a:pt x="9" y="19"/>
                    <a:pt x="3" y="16"/>
                  </a:cubicBezTo>
                  <a:cubicBezTo>
                    <a:pt x="0" y="7"/>
                    <a:pt x="12" y="0"/>
                    <a:pt x="17" y="8"/>
                  </a:cubicBezTo>
                  <a:close/>
                  <a:moveTo>
                    <a:pt x="6" y="14"/>
                  </a:moveTo>
                  <a:cubicBezTo>
                    <a:pt x="9" y="14"/>
                    <a:pt x="11" y="13"/>
                    <a:pt x="12" y="10"/>
                  </a:cubicBezTo>
                  <a:cubicBezTo>
                    <a:pt x="9" y="8"/>
                    <a:pt x="5" y="8"/>
                    <a:pt x="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8" name="Freeform 584"/>
            <p:cNvSpPr>
              <a:spLocks noEditPoints="1"/>
            </p:cNvSpPr>
            <p:nvPr/>
          </p:nvSpPr>
          <p:spPr bwMode="auto">
            <a:xfrm>
              <a:off x="5903716" y="4419601"/>
              <a:ext cx="57150" cy="125413"/>
            </a:xfrm>
            <a:custGeom>
              <a:avLst/>
              <a:gdLst>
                <a:gd name="T0" fmla="*/ 11 w 16"/>
                <a:gd name="T1" fmla="*/ 0 h 35"/>
                <a:gd name="T2" fmla="*/ 16 w 16"/>
                <a:gd name="T3" fmla="*/ 32 h 35"/>
                <a:gd name="T4" fmla="*/ 6 w 16"/>
                <a:gd name="T5" fmla="*/ 34 h 35"/>
                <a:gd name="T6" fmla="*/ 0 w 16"/>
                <a:gd name="T7" fmla="*/ 5 h 35"/>
                <a:gd name="T8" fmla="*/ 11 w 16"/>
                <a:gd name="T9" fmla="*/ 0 h 35"/>
                <a:gd name="T10" fmla="*/ 7 w 16"/>
                <a:gd name="T11" fmla="*/ 4 h 35"/>
                <a:gd name="T12" fmla="*/ 2 w 16"/>
                <a:gd name="T13" fmla="*/ 7 h 35"/>
                <a:gd name="T14" fmla="*/ 6 w 16"/>
                <a:gd name="T15" fmla="*/ 18 h 35"/>
                <a:gd name="T16" fmla="*/ 11 w 16"/>
                <a:gd name="T17" fmla="*/ 29 h 35"/>
                <a:gd name="T18" fmla="*/ 7 w 16"/>
                <a:gd name="T19"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5">
                  <a:moveTo>
                    <a:pt x="11" y="0"/>
                  </a:moveTo>
                  <a:cubicBezTo>
                    <a:pt x="14" y="9"/>
                    <a:pt x="15" y="22"/>
                    <a:pt x="16" y="32"/>
                  </a:cubicBezTo>
                  <a:cubicBezTo>
                    <a:pt x="14" y="34"/>
                    <a:pt x="9" y="35"/>
                    <a:pt x="6" y="34"/>
                  </a:cubicBezTo>
                  <a:cubicBezTo>
                    <a:pt x="3" y="26"/>
                    <a:pt x="1" y="14"/>
                    <a:pt x="0" y="5"/>
                  </a:cubicBezTo>
                  <a:cubicBezTo>
                    <a:pt x="2" y="2"/>
                    <a:pt x="6" y="0"/>
                    <a:pt x="11" y="0"/>
                  </a:cubicBezTo>
                  <a:close/>
                  <a:moveTo>
                    <a:pt x="7" y="4"/>
                  </a:moveTo>
                  <a:cubicBezTo>
                    <a:pt x="6" y="5"/>
                    <a:pt x="3" y="5"/>
                    <a:pt x="2" y="7"/>
                  </a:cubicBezTo>
                  <a:cubicBezTo>
                    <a:pt x="4" y="10"/>
                    <a:pt x="5" y="14"/>
                    <a:pt x="6" y="18"/>
                  </a:cubicBezTo>
                  <a:cubicBezTo>
                    <a:pt x="7" y="22"/>
                    <a:pt x="6" y="28"/>
                    <a:pt x="11" y="29"/>
                  </a:cubicBezTo>
                  <a:cubicBezTo>
                    <a:pt x="10" y="22"/>
                    <a:pt x="9" y="10"/>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9" name="Freeform 610"/>
            <p:cNvSpPr>
              <a:spLocks noEditPoints="1"/>
            </p:cNvSpPr>
            <p:nvPr/>
          </p:nvSpPr>
          <p:spPr bwMode="auto">
            <a:xfrm>
              <a:off x="5714803" y="4244975"/>
              <a:ext cx="415925" cy="498475"/>
            </a:xfrm>
            <a:custGeom>
              <a:avLst/>
              <a:gdLst>
                <a:gd name="T0" fmla="*/ 67 w 117"/>
                <a:gd name="T1" fmla="*/ 11 h 140"/>
                <a:gd name="T2" fmla="*/ 116 w 117"/>
                <a:gd name="T3" fmla="*/ 77 h 140"/>
                <a:gd name="T4" fmla="*/ 117 w 117"/>
                <a:gd name="T5" fmla="*/ 84 h 140"/>
                <a:gd name="T6" fmla="*/ 77 w 117"/>
                <a:gd name="T7" fmla="*/ 131 h 140"/>
                <a:gd name="T8" fmla="*/ 72 w 117"/>
                <a:gd name="T9" fmla="*/ 138 h 140"/>
                <a:gd name="T10" fmla="*/ 43 w 117"/>
                <a:gd name="T11" fmla="*/ 136 h 140"/>
                <a:gd name="T12" fmla="*/ 48 w 117"/>
                <a:gd name="T13" fmla="*/ 97 h 140"/>
                <a:gd name="T14" fmla="*/ 2 w 117"/>
                <a:gd name="T15" fmla="*/ 37 h 140"/>
                <a:gd name="T16" fmla="*/ 1 w 117"/>
                <a:gd name="T17" fmla="*/ 27 h 140"/>
                <a:gd name="T18" fmla="*/ 43 w 117"/>
                <a:gd name="T19" fmla="*/ 5 h 140"/>
                <a:gd name="T20" fmla="*/ 52 w 117"/>
                <a:gd name="T21" fmla="*/ 4 h 140"/>
                <a:gd name="T22" fmla="*/ 63 w 117"/>
                <a:gd name="T23" fmla="*/ 11 h 140"/>
                <a:gd name="T24" fmla="*/ 52 w 117"/>
                <a:gd name="T25" fmla="*/ 4 h 140"/>
                <a:gd name="T26" fmla="*/ 48 w 117"/>
                <a:gd name="T27" fmla="*/ 9 h 140"/>
                <a:gd name="T28" fmla="*/ 9 w 117"/>
                <a:gd name="T29" fmla="*/ 27 h 140"/>
                <a:gd name="T30" fmla="*/ 113 w 117"/>
                <a:gd name="T31" fmla="*/ 82 h 140"/>
                <a:gd name="T32" fmla="*/ 102 w 117"/>
                <a:gd name="T33" fmla="*/ 12 h 140"/>
                <a:gd name="T34" fmla="*/ 4 w 117"/>
                <a:gd name="T35" fmla="*/ 30 h 140"/>
                <a:gd name="T36" fmla="*/ 4 w 117"/>
                <a:gd name="T37" fmla="*/ 30 h 140"/>
                <a:gd name="T38" fmla="*/ 5 w 117"/>
                <a:gd name="T39" fmla="*/ 30 h 140"/>
                <a:gd name="T40" fmla="*/ 6 w 117"/>
                <a:gd name="T41" fmla="*/ 43 h 140"/>
                <a:gd name="T42" fmla="*/ 6 w 117"/>
                <a:gd name="T43" fmla="*/ 43 h 140"/>
                <a:gd name="T44" fmla="*/ 7 w 117"/>
                <a:gd name="T45" fmla="*/ 43 h 140"/>
                <a:gd name="T46" fmla="*/ 7 w 117"/>
                <a:gd name="T47" fmla="*/ 53 h 140"/>
                <a:gd name="T48" fmla="*/ 7 w 117"/>
                <a:gd name="T49" fmla="*/ 53 h 140"/>
                <a:gd name="T50" fmla="*/ 9 w 117"/>
                <a:gd name="T51" fmla="*/ 53 h 140"/>
                <a:gd name="T52" fmla="*/ 10 w 117"/>
                <a:gd name="T53" fmla="*/ 66 h 140"/>
                <a:gd name="T54" fmla="*/ 10 w 117"/>
                <a:gd name="T55" fmla="*/ 66 h 140"/>
                <a:gd name="T56" fmla="*/ 54 w 117"/>
                <a:gd name="T57" fmla="*/ 96 h 140"/>
                <a:gd name="T58" fmla="*/ 52 w 117"/>
                <a:gd name="T59" fmla="*/ 104 h 140"/>
                <a:gd name="T60" fmla="*/ 52 w 117"/>
                <a:gd name="T61" fmla="*/ 104 h 140"/>
                <a:gd name="T62" fmla="*/ 62 w 117"/>
                <a:gd name="T63" fmla="*/ 133 h 140"/>
                <a:gd name="T64" fmla="*/ 67 w 117"/>
                <a:gd name="T65" fmla="*/ 101 h 140"/>
                <a:gd name="T66" fmla="*/ 52 w 117"/>
                <a:gd name="T67" fmla="*/ 108 h 140"/>
                <a:gd name="T68" fmla="*/ 52 w 117"/>
                <a:gd name="T69" fmla="*/ 108 h 140"/>
                <a:gd name="T70" fmla="*/ 57 w 117"/>
                <a:gd name="T71" fmla="*/ 107 h 140"/>
                <a:gd name="T72" fmla="*/ 57 w 117"/>
                <a:gd name="T73" fmla="*/ 133 h 140"/>
                <a:gd name="T74" fmla="*/ 57 w 117"/>
                <a:gd name="T75" fmla="*/ 11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7" h="140">
                  <a:moveTo>
                    <a:pt x="63" y="0"/>
                  </a:moveTo>
                  <a:cubicBezTo>
                    <a:pt x="64" y="4"/>
                    <a:pt x="65" y="8"/>
                    <a:pt x="67" y="11"/>
                  </a:cubicBezTo>
                  <a:cubicBezTo>
                    <a:pt x="79" y="10"/>
                    <a:pt x="94" y="6"/>
                    <a:pt x="106" y="9"/>
                  </a:cubicBezTo>
                  <a:cubicBezTo>
                    <a:pt x="109" y="30"/>
                    <a:pt x="113" y="54"/>
                    <a:pt x="116" y="77"/>
                  </a:cubicBezTo>
                  <a:cubicBezTo>
                    <a:pt x="116" y="78"/>
                    <a:pt x="116" y="80"/>
                    <a:pt x="114" y="80"/>
                  </a:cubicBezTo>
                  <a:cubicBezTo>
                    <a:pt x="115" y="81"/>
                    <a:pt x="117" y="81"/>
                    <a:pt x="117" y="84"/>
                  </a:cubicBezTo>
                  <a:cubicBezTo>
                    <a:pt x="100" y="86"/>
                    <a:pt x="86" y="91"/>
                    <a:pt x="70" y="93"/>
                  </a:cubicBezTo>
                  <a:cubicBezTo>
                    <a:pt x="70" y="106"/>
                    <a:pt x="76" y="118"/>
                    <a:pt x="77" y="131"/>
                  </a:cubicBezTo>
                  <a:cubicBezTo>
                    <a:pt x="81" y="133"/>
                    <a:pt x="91" y="129"/>
                    <a:pt x="92" y="134"/>
                  </a:cubicBezTo>
                  <a:cubicBezTo>
                    <a:pt x="90" y="140"/>
                    <a:pt x="80" y="137"/>
                    <a:pt x="72" y="138"/>
                  </a:cubicBezTo>
                  <a:cubicBezTo>
                    <a:pt x="67" y="138"/>
                    <a:pt x="56" y="139"/>
                    <a:pt x="50" y="139"/>
                  </a:cubicBezTo>
                  <a:cubicBezTo>
                    <a:pt x="48" y="139"/>
                    <a:pt x="44" y="138"/>
                    <a:pt x="43" y="136"/>
                  </a:cubicBezTo>
                  <a:cubicBezTo>
                    <a:pt x="46" y="134"/>
                    <a:pt x="50" y="135"/>
                    <a:pt x="53" y="134"/>
                  </a:cubicBezTo>
                  <a:cubicBezTo>
                    <a:pt x="53" y="123"/>
                    <a:pt x="47" y="108"/>
                    <a:pt x="48" y="97"/>
                  </a:cubicBezTo>
                  <a:cubicBezTo>
                    <a:pt x="38" y="99"/>
                    <a:pt x="28" y="102"/>
                    <a:pt x="18" y="104"/>
                  </a:cubicBezTo>
                  <a:cubicBezTo>
                    <a:pt x="10" y="84"/>
                    <a:pt x="4" y="60"/>
                    <a:pt x="2" y="37"/>
                  </a:cubicBezTo>
                  <a:cubicBezTo>
                    <a:pt x="2" y="35"/>
                    <a:pt x="1" y="35"/>
                    <a:pt x="0" y="35"/>
                  </a:cubicBezTo>
                  <a:cubicBezTo>
                    <a:pt x="1" y="33"/>
                    <a:pt x="1" y="30"/>
                    <a:pt x="1" y="27"/>
                  </a:cubicBezTo>
                  <a:cubicBezTo>
                    <a:pt x="14" y="23"/>
                    <a:pt x="27" y="18"/>
                    <a:pt x="43" y="15"/>
                  </a:cubicBezTo>
                  <a:cubicBezTo>
                    <a:pt x="43" y="13"/>
                    <a:pt x="44" y="8"/>
                    <a:pt x="43" y="5"/>
                  </a:cubicBezTo>
                  <a:cubicBezTo>
                    <a:pt x="48" y="2"/>
                    <a:pt x="56" y="1"/>
                    <a:pt x="63" y="0"/>
                  </a:cubicBezTo>
                  <a:close/>
                  <a:moveTo>
                    <a:pt x="52" y="4"/>
                  </a:moveTo>
                  <a:cubicBezTo>
                    <a:pt x="52" y="8"/>
                    <a:pt x="53" y="10"/>
                    <a:pt x="53" y="13"/>
                  </a:cubicBezTo>
                  <a:cubicBezTo>
                    <a:pt x="57" y="13"/>
                    <a:pt x="61" y="13"/>
                    <a:pt x="63" y="11"/>
                  </a:cubicBezTo>
                  <a:cubicBezTo>
                    <a:pt x="61" y="9"/>
                    <a:pt x="60" y="6"/>
                    <a:pt x="60" y="3"/>
                  </a:cubicBezTo>
                  <a:cubicBezTo>
                    <a:pt x="58" y="3"/>
                    <a:pt x="56" y="4"/>
                    <a:pt x="52" y="4"/>
                  </a:cubicBezTo>
                  <a:close/>
                  <a:moveTo>
                    <a:pt x="47" y="14"/>
                  </a:moveTo>
                  <a:cubicBezTo>
                    <a:pt x="49" y="14"/>
                    <a:pt x="50" y="10"/>
                    <a:pt x="48" y="9"/>
                  </a:cubicBezTo>
                  <a:cubicBezTo>
                    <a:pt x="48" y="11"/>
                    <a:pt x="46" y="11"/>
                    <a:pt x="47" y="14"/>
                  </a:cubicBezTo>
                  <a:close/>
                  <a:moveTo>
                    <a:pt x="9" y="27"/>
                  </a:moveTo>
                  <a:cubicBezTo>
                    <a:pt x="14" y="50"/>
                    <a:pt x="22" y="76"/>
                    <a:pt x="18" y="101"/>
                  </a:cubicBezTo>
                  <a:cubicBezTo>
                    <a:pt x="45" y="89"/>
                    <a:pt x="79" y="86"/>
                    <a:pt x="113" y="82"/>
                  </a:cubicBezTo>
                  <a:cubicBezTo>
                    <a:pt x="108" y="72"/>
                    <a:pt x="109" y="57"/>
                    <a:pt x="107" y="44"/>
                  </a:cubicBezTo>
                  <a:cubicBezTo>
                    <a:pt x="105" y="33"/>
                    <a:pt x="103" y="23"/>
                    <a:pt x="102" y="12"/>
                  </a:cubicBezTo>
                  <a:cubicBezTo>
                    <a:pt x="68" y="14"/>
                    <a:pt x="38" y="21"/>
                    <a:pt x="9" y="27"/>
                  </a:cubicBezTo>
                  <a:close/>
                  <a:moveTo>
                    <a:pt x="4" y="30"/>
                  </a:moveTo>
                  <a:cubicBezTo>
                    <a:pt x="4" y="29"/>
                    <a:pt x="6" y="27"/>
                    <a:pt x="5" y="26"/>
                  </a:cubicBezTo>
                  <a:cubicBezTo>
                    <a:pt x="5" y="27"/>
                    <a:pt x="2" y="28"/>
                    <a:pt x="4" y="30"/>
                  </a:cubicBezTo>
                  <a:close/>
                  <a:moveTo>
                    <a:pt x="5" y="37"/>
                  </a:moveTo>
                  <a:cubicBezTo>
                    <a:pt x="7" y="36"/>
                    <a:pt x="6" y="32"/>
                    <a:pt x="5" y="30"/>
                  </a:cubicBezTo>
                  <a:cubicBezTo>
                    <a:pt x="4" y="32"/>
                    <a:pt x="3" y="35"/>
                    <a:pt x="5" y="37"/>
                  </a:cubicBezTo>
                  <a:close/>
                  <a:moveTo>
                    <a:pt x="6" y="43"/>
                  </a:moveTo>
                  <a:cubicBezTo>
                    <a:pt x="7" y="42"/>
                    <a:pt x="8" y="38"/>
                    <a:pt x="6" y="38"/>
                  </a:cubicBezTo>
                  <a:cubicBezTo>
                    <a:pt x="5" y="39"/>
                    <a:pt x="4" y="41"/>
                    <a:pt x="6" y="43"/>
                  </a:cubicBezTo>
                  <a:close/>
                  <a:moveTo>
                    <a:pt x="5" y="48"/>
                  </a:moveTo>
                  <a:cubicBezTo>
                    <a:pt x="7" y="48"/>
                    <a:pt x="8" y="44"/>
                    <a:pt x="7" y="43"/>
                  </a:cubicBezTo>
                  <a:cubicBezTo>
                    <a:pt x="7" y="45"/>
                    <a:pt x="5" y="45"/>
                    <a:pt x="5" y="48"/>
                  </a:cubicBezTo>
                  <a:close/>
                  <a:moveTo>
                    <a:pt x="7" y="53"/>
                  </a:moveTo>
                  <a:cubicBezTo>
                    <a:pt x="8" y="52"/>
                    <a:pt x="10" y="49"/>
                    <a:pt x="7" y="48"/>
                  </a:cubicBezTo>
                  <a:cubicBezTo>
                    <a:pt x="7" y="49"/>
                    <a:pt x="5" y="52"/>
                    <a:pt x="7" y="53"/>
                  </a:cubicBezTo>
                  <a:close/>
                  <a:moveTo>
                    <a:pt x="9" y="60"/>
                  </a:moveTo>
                  <a:cubicBezTo>
                    <a:pt x="10" y="58"/>
                    <a:pt x="10" y="55"/>
                    <a:pt x="9" y="53"/>
                  </a:cubicBezTo>
                  <a:cubicBezTo>
                    <a:pt x="7" y="54"/>
                    <a:pt x="7" y="58"/>
                    <a:pt x="9" y="60"/>
                  </a:cubicBezTo>
                  <a:close/>
                  <a:moveTo>
                    <a:pt x="10" y="66"/>
                  </a:moveTo>
                  <a:cubicBezTo>
                    <a:pt x="10" y="64"/>
                    <a:pt x="11" y="61"/>
                    <a:pt x="9" y="60"/>
                  </a:cubicBezTo>
                  <a:cubicBezTo>
                    <a:pt x="8" y="62"/>
                    <a:pt x="9" y="64"/>
                    <a:pt x="10" y="66"/>
                  </a:cubicBezTo>
                  <a:close/>
                  <a:moveTo>
                    <a:pt x="52" y="100"/>
                  </a:moveTo>
                  <a:cubicBezTo>
                    <a:pt x="52" y="98"/>
                    <a:pt x="54" y="98"/>
                    <a:pt x="54" y="96"/>
                  </a:cubicBezTo>
                  <a:cubicBezTo>
                    <a:pt x="53" y="96"/>
                    <a:pt x="51" y="99"/>
                    <a:pt x="52" y="100"/>
                  </a:cubicBezTo>
                  <a:close/>
                  <a:moveTo>
                    <a:pt x="52" y="104"/>
                  </a:moveTo>
                  <a:cubicBezTo>
                    <a:pt x="53" y="103"/>
                    <a:pt x="56" y="101"/>
                    <a:pt x="54" y="99"/>
                  </a:cubicBezTo>
                  <a:cubicBezTo>
                    <a:pt x="54" y="101"/>
                    <a:pt x="50" y="102"/>
                    <a:pt x="52" y="104"/>
                  </a:cubicBezTo>
                  <a:close/>
                  <a:moveTo>
                    <a:pt x="60" y="108"/>
                  </a:moveTo>
                  <a:cubicBezTo>
                    <a:pt x="60" y="117"/>
                    <a:pt x="64" y="126"/>
                    <a:pt x="62" y="133"/>
                  </a:cubicBezTo>
                  <a:cubicBezTo>
                    <a:pt x="65" y="132"/>
                    <a:pt x="69" y="132"/>
                    <a:pt x="72" y="132"/>
                  </a:cubicBezTo>
                  <a:cubicBezTo>
                    <a:pt x="70" y="122"/>
                    <a:pt x="70" y="111"/>
                    <a:pt x="67" y="101"/>
                  </a:cubicBezTo>
                  <a:cubicBezTo>
                    <a:pt x="65" y="104"/>
                    <a:pt x="65" y="108"/>
                    <a:pt x="60" y="108"/>
                  </a:cubicBezTo>
                  <a:close/>
                  <a:moveTo>
                    <a:pt x="52" y="108"/>
                  </a:moveTo>
                  <a:cubicBezTo>
                    <a:pt x="54" y="107"/>
                    <a:pt x="57" y="104"/>
                    <a:pt x="55" y="103"/>
                  </a:cubicBezTo>
                  <a:cubicBezTo>
                    <a:pt x="55" y="105"/>
                    <a:pt x="52" y="105"/>
                    <a:pt x="52" y="108"/>
                  </a:cubicBezTo>
                  <a:close/>
                  <a:moveTo>
                    <a:pt x="53" y="111"/>
                  </a:moveTo>
                  <a:cubicBezTo>
                    <a:pt x="55" y="111"/>
                    <a:pt x="56" y="109"/>
                    <a:pt x="57" y="107"/>
                  </a:cubicBezTo>
                  <a:cubicBezTo>
                    <a:pt x="55" y="107"/>
                    <a:pt x="55" y="110"/>
                    <a:pt x="53" y="111"/>
                  </a:cubicBezTo>
                  <a:close/>
                  <a:moveTo>
                    <a:pt x="57" y="133"/>
                  </a:moveTo>
                  <a:cubicBezTo>
                    <a:pt x="58" y="133"/>
                    <a:pt x="59" y="133"/>
                    <a:pt x="60" y="133"/>
                  </a:cubicBezTo>
                  <a:cubicBezTo>
                    <a:pt x="59" y="126"/>
                    <a:pt x="59" y="117"/>
                    <a:pt x="57" y="110"/>
                  </a:cubicBezTo>
                  <a:cubicBezTo>
                    <a:pt x="52" y="116"/>
                    <a:pt x="57" y="124"/>
                    <a:pt x="57"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43" name="Rectangle 142"/>
          <p:cNvSpPr/>
          <p:nvPr/>
        </p:nvSpPr>
        <p:spPr>
          <a:xfrm>
            <a:off x="7264800" y="5095330"/>
            <a:ext cx="2637113" cy="1267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indent="-228600">
              <a:spcBef>
                <a:spcPts val="300"/>
              </a:spcBef>
              <a:buFont typeface="+mj-lt"/>
              <a:buAutoNum type="arabicPeriod"/>
            </a:pPr>
            <a:r>
              <a:rPr lang="es-CL" sz="800" dirty="0" smtClean="0">
                <a:solidFill>
                  <a:srgbClr val="002776"/>
                </a:solidFill>
              </a:rPr>
              <a:t>Número de inscritos en los cursos especializados.</a:t>
            </a:r>
          </a:p>
          <a:p>
            <a:pPr marL="228600" indent="-228600">
              <a:spcBef>
                <a:spcPts val="300"/>
              </a:spcBef>
              <a:buFont typeface="+mj-lt"/>
              <a:buAutoNum type="arabicPeriod"/>
            </a:pPr>
            <a:r>
              <a:rPr lang="es-CL" sz="800" dirty="0" smtClean="0">
                <a:solidFill>
                  <a:srgbClr val="002776"/>
                </a:solidFill>
              </a:rPr>
              <a:t>Número de personas que terminaron los cursos.</a:t>
            </a:r>
          </a:p>
          <a:p>
            <a:pPr marL="228600" indent="-228600">
              <a:spcBef>
                <a:spcPts val="300"/>
              </a:spcBef>
              <a:buFont typeface="+mj-lt"/>
              <a:buAutoNum type="arabicPeriod"/>
            </a:pPr>
            <a:r>
              <a:rPr lang="es-CL" sz="800" dirty="0" smtClean="0">
                <a:solidFill>
                  <a:srgbClr val="002776"/>
                </a:solidFill>
              </a:rPr>
              <a:t>Número de personas que se incorporan al mercado laboral (cuenta propia o ajena)a realizar el rol según el que se certificaron.</a:t>
            </a:r>
          </a:p>
          <a:p>
            <a:pPr marL="228600" indent="-228600">
              <a:spcBef>
                <a:spcPts val="300"/>
              </a:spcBef>
              <a:buFont typeface="+mj-lt"/>
              <a:buAutoNum type="arabicPeriod"/>
            </a:pPr>
            <a:r>
              <a:rPr lang="es-CL" sz="800" dirty="0" smtClean="0">
                <a:solidFill>
                  <a:srgbClr val="002776"/>
                </a:solidFill>
              </a:rPr>
              <a:t>Número de profesionales certificados con credenciales: CMP, CEM, CIS y CMM.</a:t>
            </a:r>
            <a:endParaRPr lang="es-CL" sz="800" dirty="0">
              <a:solidFill>
                <a:srgbClr val="002776"/>
              </a:solidFill>
            </a:endParaRPr>
          </a:p>
        </p:txBody>
      </p:sp>
      <p:sp>
        <p:nvSpPr>
          <p:cNvPr id="180" name="Rectangle 179"/>
          <p:cNvSpPr/>
          <p:nvPr/>
        </p:nvSpPr>
        <p:spPr>
          <a:xfrm>
            <a:off x="5644800" y="6443378"/>
            <a:ext cx="2088000"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Factibilidad</a:t>
            </a:r>
            <a:endParaRPr lang="es-CL" sz="1000" b="1" dirty="0"/>
          </a:p>
        </p:txBody>
      </p:sp>
      <p:sp>
        <p:nvSpPr>
          <p:cNvPr id="185" name="Rectangle 184"/>
          <p:cNvSpPr/>
          <p:nvPr/>
        </p:nvSpPr>
        <p:spPr>
          <a:xfrm>
            <a:off x="5643135" y="6784062"/>
            <a:ext cx="2089666"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87" name="Group 186"/>
          <p:cNvGrpSpPr/>
          <p:nvPr/>
        </p:nvGrpSpPr>
        <p:grpSpPr>
          <a:xfrm>
            <a:off x="5706959" y="6462859"/>
            <a:ext cx="331147" cy="321393"/>
            <a:chOff x="2120900" y="2366963"/>
            <a:chExt cx="622300" cy="587375"/>
          </a:xfrm>
          <a:solidFill>
            <a:srgbClr val="FFFF00"/>
          </a:solidFill>
        </p:grpSpPr>
        <p:sp>
          <p:nvSpPr>
            <p:cNvPr id="188" name="Freeform 37"/>
            <p:cNvSpPr>
              <a:spLocks noEditPoints="1"/>
            </p:cNvSpPr>
            <p:nvPr/>
          </p:nvSpPr>
          <p:spPr bwMode="auto">
            <a:xfrm>
              <a:off x="2120900" y="2366963"/>
              <a:ext cx="622300" cy="587375"/>
            </a:xfrm>
            <a:custGeom>
              <a:avLst/>
              <a:gdLst>
                <a:gd name="T0" fmla="*/ 0 w 88"/>
                <a:gd name="T1" fmla="*/ 74 h 83"/>
                <a:gd name="T2" fmla="*/ 9 w 88"/>
                <a:gd name="T3" fmla="*/ 56 h 83"/>
                <a:gd name="T4" fmla="*/ 19 w 88"/>
                <a:gd name="T5" fmla="*/ 39 h 83"/>
                <a:gd name="T6" fmla="*/ 30 w 88"/>
                <a:gd name="T7" fmla="*/ 22 h 83"/>
                <a:gd name="T8" fmla="*/ 39 w 88"/>
                <a:gd name="T9" fmla="*/ 4 h 83"/>
                <a:gd name="T10" fmla="*/ 43 w 88"/>
                <a:gd name="T11" fmla="*/ 1 h 83"/>
                <a:gd name="T12" fmla="*/ 57 w 88"/>
                <a:gd name="T13" fmla="*/ 12 h 83"/>
                <a:gd name="T14" fmla="*/ 83 w 88"/>
                <a:gd name="T15" fmla="*/ 66 h 83"/>
                <a:gd name="T16" fmla="*/ 57 w 88"/>
                <a:gd name="T17" fmla="*/ 76 h 83"/>
                <a:gd name="T18" fmla="*/ 39 w 88"/>
                <a:gd name="T19" fmla="*/ 78 h 83"/>
                <a:gd name="T20" fmla="*/ 21 w 88"/>
                <a:gd name="T21" fmla="*/ 79 h 83"/>
                <a:gd name="T22" fmla="*/ 0 w 88"/>
                <a:gd name="T23" fmla="*/ 74 h 83"/>
                <a:gd name="T24" fmla="*/ 80 w 88"/>
                <a:gd name="T25" fmla="*/ 68 h 83"/>
                <a:gd name="T26" fmla="*/ 60 w 88"/>
                <a:gd name="T27" fmla="*/ 22 h 83"/>
                <a:gd name="T28" fmla="*/ 43 w 88"/>
                <a:gd name="T29" fmla="*/ 4 h 83"/>
                <a:gd name="T30" fmla="*/ 33 w 88"/>
                <a:gd name="T31" fmla="*/ 20 h 83"/>
                <a:gd name="T32" fmla="*/ 30 w 88"/>
                <a:gd name="T33" fmla="*/ 27 h 83"/>
                <a:gd name="T34" fmla="*/ 26 w 88"/>
                <a:gd name="T35" fmla="*/ 33 h 83"/>
                <a:gd name="T36" fmla="*/ 20 w 88"/>
                <a:gd name="T37" fmla="*/ 43 h 83"/>
                <a:gd name="T38" fmla="*/ 17 w 88"/>
                <a:gd name="T39" fmla="*/ 47 h 83"/>
                <a:gd name="T40" fmla="*/ 10 w 88"/>
                <a:gd name="T41" fmla="*/ 59 h 83"/>
                <a:gd name="T42" fmla="*/ 4 w 88"/>
                <a:gd name="T43" fmla="*/ 71 h 83"/>
                <a:gd name="T44" fmla="*/ 9 w 88"/>
                <a:gd name="T45" fmla="*/ 65 h 83"/>
                <a:gd name="T46" fmla="*/ 24 w 88"/>
                <a:gd name="T47" fmla="*/ 41 h 83"/>
                <a:gd name="T48" fmla="*/ 38 w 88"/>
                <a:gd name="T49" fmla="*/ 16 h 83"/>
                <a:gd name="T50" fmla="*/ 43 w 88"/>
                <a:gd name="T51" fmla="*/ 8 h 83"/>
                <a:gd name="T52" fmla="*/ 53 w 88"/>
                <a:gd name="T53" fmla="*/ 19 h 83"/>
                <a:gd name="T54" fmla="*/ 65 w 88"/>
                <a:gd name="T55" fmla="*/ 42 h 83"/>
                <a:gd name="T56" fmla="*/ 73 w 88"/>
                <a:gd name="T57" fmla="*/ 61 h 83"/>
                <a:gd name="T58" fmla="*/ 79 w 88"/>
                <a:gd name="T59" fmla="*/ 70 h 83"/>
                <a:gd name="T60" fmla="*/ 71 w 88"/>
                <a:gd name="T61" fmla="*/ 71 h 83"/>
                <a:gd name="T62" fmla="*/ 46 w 88"/>
                <a:gd name="T63" fmla="*/ 71 h 83"/>
                <a:gd name="T64" fmla="*/ 32 w 88"/>
                <a:gd name="T65" fmla="*/ 71 h 83"/>
                <a:gd name="T66" fmla="*/ 14 w 88"/>
                <a:gd name="T67" fmla="*/ 74 h 83"/>
                <a:gd name="T68" fmla="*/ 5 w 88"/>
                <a:gd name="T69" fmla="*/ 73 h 83"/>
                <a:gd name="T70" fmla="*/ 32 w 88"/>
                <a:gd name="T71" fmla="*/ 76 h 83"/>
                <a:gd name="T72" fmla="*/ 81 w 88"/>
                <a:gd name="T73" fmla="*/ 73 h 83"/>
                <a:gd name="T74" fmla="*/ 80 w 88"/>
                <a:gd name="T75" fmla="*/ 68 h 83"/>
                <a:gd name="T76" fmla="*/ 22 w 88"/>
                <a:gd name="T77" fmla="*/ 71 h 83"/>
                <a:gd name="T78" fmla="*/ 30 w 88"/>
                <a:gd name="T79" fmla="*/ 68 h 83"/>
                <a:gd name="T80" fmla="*/ 47 w 88"/>
                <a:gd name="T81" fmla="*/ 69 h 83"/>
                <a:gd name="T82" fmla="*/ 75 w 88"/>
                <a:gd name="T83" fmla="*/ 68 h 83"/>
                <a:gd name="T84" fmla="*/ 75 w 88"/>
                <a:gd name="T85" fmla="*/ 67 h 83"/>
                <a:gd name="T86" fmla="*/ 66 w 88"/>
                <a:gd name="T87" fmla="*/ 53 h 83"/>
                <a:gd name="T88" fmla="*/ 59 w 88"/>
                <a:gd name="T89" fmla="*/ 38 h 83"/>
                <a:gd name="T90" fmla="*/ 52 w 88"/>
                <a:gd name="T91" fmla="*/ 24 h 83"/>
                <a:gd name="T92" fmla="*/ 43 w 88"/>
                <a:gd name="T93" fmla="*/ 12 h 83"/>
                <a:gd name="T94" fmla="*/ 36 w 88"/>
                <a:gd name="T95" fmla="*/ 24 h 83"/>
                <a:gd name="T96" fmla="*/ 23 w 88"/>
                <a:gd name="T97" fmla="*/ 49 h 83"/>
                <a:gd name="T98" fmla="*/ 16 w 88"/>
                <a:gd name="T99" fmla="*/ 60 h 83"/>
                <a:gd name="T100" fmla="*/ 10 w 88"/>
                <a:gd name="T101" fmla="*/ 70 h 83"/>
                <a:gd name="T102" fmla="*/ 22 w 88"/>
                <a:gd name="T103" fmla="*/ 7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 h="83">
                  <a:moveTo>
                    <a:pt x="0" y="74"/>
                  </a:moveTo>
                  <a:cubicBezTo>
                    <a:pt x="2" y="67"/>
                    <a:pt x="6" y="61"/>
                    <a:pt x="9" y="56"/>
                  </a:cubicBezTo>
                  <a:cubicBezTo>
                    <a:pt x="13" y="50"/>
                    <a:pt x="16" y="44"/>
                    <a:pt x="19" y="39"/>
                  </a:cubicBezTo>
                  <a:cubicBezTo>
                    <a:pt x="23" y="34"/>
                    <a:pt x="27" y="28"/>
                    <a:pt x="30" y="22"/>
                  </a:cubicBezTo>
                  <a:cubicBezTo>
                    <a:pt x="33" y="16"/>
                    <a:pt x="35" y="9"/>
                    <a:pt x="39" y="4"/>
                  </a:cubicBezTo>
                  <a:cubicBezTo>
                    <a:pt x="39" y="3"/>
                    <a:pt x="42" y="1"/>
                    <a:pt x="43" y="1"/>
                  </a:cubicBezTo>
                  <a:cubicBezTo>
                    <a:pt x="48" y="0"/>
                    <a:pt x="54" y="8"/>
                    <a:pt x="57" y="12"/>
                  </a:cubicBezTo>
                  <a:cubicBezTo>
                    <a:pt x="68" y="27"/>
                    <a:pt x="73" y="50"/>
                    <a:pt x="83" y="66"/>
                  </a:cubicBezTo>
                  <a:cubicBezTo>
                    <a:pt x="88" y="83"/>
                    <a:pt x="66" y="75"/>
                    <a:pt x="57" y="76"/>
                  </a:cubicBezTo>
                  <a:cubicBezTo>
                    <a:pt x="52" y="77"/>
                    <a:pt x="45" y="78"/>
                    <a:pt x="39" y="78"/>
                  </a:cubicBezTo>
                  <a:cubicBezTo>
                    <a:pt x="32" y="79"/>
                    <a:pt x="27" y="79"/>
                    <a:pt x="21" y="79"/>
                  </a:cubicBezTo>
                  <a:cubicBezTo>
                    <a:pt x="15" y="79"/>
                    <a:pt x="4" y="79"/>
                    <a:pt x="0" y="74"/>
                  </a:cubicBezTo>
                  <a:close/>
                  <a:moveTo>
                    <a:pt x="80" y="68"/>
                  </a:moveTo>
                  <a:cubicBezTo>
                    <a:pt x="74" y="54"/>
                    <a:pt x="68" y="37"/>
                    <a:pt x="60" y="22"/>
                  </a:cubicBezTo>
                  <a:cubicBezTo>
                    <a:pt x="56" y="14"/>
                    <a:pt x="50" y="7"/>
                    <a:pt x="43" y="4"/>
                  </a:cubicBezTo>
                  <a:cubicBezTo>
                    <a:pt x="39" y="8"/>
                    <a:pt x="35" y="14"/>
                    <a:pt x="33" y="20"/>
                  </a:cubicBezTo>
                  <a:cubicBezTo>
                    <a:pt x="32" y="22"/>
                    <a:pt x="32" y="24"/>
                    <a:pt x="30" y="27"/>
                  </a:cubicBezTo>
                  <a:cubicBezTo>
                    <a:pt x="29" y="29"/>
                    <a:pt x="27" y="30"/>
                    <a:pt x="26" y="33"/>
                  </a:cubicBezTo>
                  <a:cubicBezTo>
                    <a:pt x="23" y="36"/>
                    <a:pt x="22" y="40"/>
                    <a:pt x="20" y="43"/>
                  </a:cubicBezTo>
                  <a:cubicBezTo>
                    <a:pt x="19" y="45"/>
                    <a:pt x="18" y="45"/>
                    <a:pt x="17" y="47"/>
                  </a:cubicBezTo>
                  <a:cubicBezTo>
                    <a:pt x="14" y="51"/>
                    <a:pt x="13" y="55"/>
                    <a:pt x="10" y="59"/>
                  </a:cubicBezTo>
                  <a:cubicBezTo>
                    <a:pt x="8" y="63"/>
                    <a:pt x="5" y="67"/>
                    <a:pt x="4" y="71"/>
                  </a:cubicBezTo>
                  <a:cubicBezTo>
                    <a:pt x="6" y="71"/>
                    <a:pt x="8" y="68"/>
                    <a:pt x="9" y="65"/>
                  </a:cubicBezTo>
                  <a:cubicBezTo>
                    <a:pt x="15" y="58"/>
                    <a:pt x="20" y="50"/>
                    <a:pt x="24" y="41"/>
                  </a:cubicBezTo>
                  <a:cubicBezTo>
                    <a:pt x="28" y="33"/>
                    <a:pt x="34" y="25"/>
                    <a:pt x="38" y="16"/>
                  </a:cubicBezTo>
                  <a:cubicBezTo>
                    <a:pt x="40" y="13"/>
                    <a:pt x="41" y="9"/>
                    <a:pt x="43" y="8"/>
                  </a:cubicBezTo>
                  <a:cubicBezTo>
                    <a:pt x="46" y="8"/>
                    <a:pt x="50" y="15"/>
                    <a:pt x="53" y="19"/>
                  </a:cubicBezTo>
                  <a:cubicBezTo>
                    <a:pt x="57" y="27"/>
                    <a:pt x="61" y="33"/>
                    <a:pt x="65" y="42"/>
                  </a:cubicBezTo>
                  <a:cubicBezTo>
                    <a:pt x="67" y="49"/>
                    <a:pt x="70" y="56"/>
                    <a:pt x="73" y="61"/>
                  </a:cubicBezTo>
                  <a:cubicBezTo>
                    <a:pt x="75" y="64"/>
                    <a:pt x="78" y="66"/>
                    <a:pt x="79" y="70"/>
                  </a:cubicBezTo>
                  <a:cubicBezTo>
                    <a:pt x="76" y="73"/>
                    <a:pt x="74" y="71"/>
                    <a:pt x="71" y="71"/>
                  </a:cubicBezTo>
                  <a:cubicBezTo>
                    <a:pt x="63" y="70"/>
                    <a:pt x="54" y="71"/>
                    <a:pt x="46" y="71"/>
                  </a:cubicBezTo>
                  <a:cubicBezTo>
                    <a:pt x="41" y="71"/>
                    <a:pt x="36" y="70"/>
                    <a:pt x="32" y="71"/>
                  </a:cubicBezTo>
                  <a:cubicBezTo>
                    <a:pt x="25" y="72"/>
                    <a:pt x="21" y="75"/>
                    <a:pt x="14" y="74"/>
                  </a:cubicBezTo>
                  <a:cubicBezTo>
                    <a:pt x="10" y="73"/>
                    <a:pt x="7" y="71"/>
                    <a:pt x="5" y="73"/>
                  </a:cubicBezTo>
                  <a:cubicBezTo>
                    <a:pt x="13" y="78"/>
                    <a:pt x="24" y="77"/>
                    <a:pt x="32" y="76"/>
                  </a:cubicBezTo>
                  <a:cubicBezTo>
                    <a:pt x="48" y="74"/>
                    <a:pt x="66" y="74"/>
                    <a:pt x="81" y="73"/>
                  </a:cubicBezTo>
                  <a:cubicBezTo>
                    <a:pt x="81" y="71"/>
                    <a:pt x="81" y="69"/>
                    <a:pt x="80" y="68"/>
                  </a:cubicBezTo>
                  <a:close/>
                  <a:moveTo>
                    <a:pt x="22" y="71"/>
                  </a:moveTo>
                  <a:cubicBezTo>
                    <a:pt x="25" y="71"/>
                    <a:pt x="28" y="69"/>
                    <a:pt x="30" y="68"/>
                  </a:cubicBezTo>
                  <a:cubicBezTo>
                    <a:pt x="35" y="68"/>
                    <a:pt x="41" y="69"/>
                    <a:pt x="47" y="69"/>
                  </a:cubicBezTo>
                  <a:cubicBezTo>
                    <a:pt x="56" y="68"/>
                    <a:pt x="66" y="68"/>
                    <a:pt x="75" y="68"/>
                  </a:cubicBezTo>
                  <a:cubicBezTo>
                    <a:pt x="75" y="68"/>
                    <a:pt x="75" y="68"/>
                    <a:pt x="75" y="67"/>
                  </a:cubicBezTo>
                  <a:cubicBezTo>
                    <a:pt x="72" y="64"/>
                    <a:pt x="69" y="58"/>
                    <a:pt x="66" y="53"/>
                  </a:cubicBezTo>
                  <a:cubicBezTo>
                    <a:pt x="64" y="48"/>
                    <a:pt x="62" y="42"/>
                    <a:pt x="59" y="38"/>
                  </a:cubicBezTo>
                  <a:cubicBezTo>
                    <a:pt x="57" y="33"/>
                    <a:pt x="54" y="28"/>
                    <a:pt x="52" y="24"/>
                  </a:cubicBezTo>
                  <a:cubicBezTo>
                    <a:pt x="50" y="19"/>
                    <a:pt x="48" y="13"/>
                    <a:pt x="43" y="12"/>
                  </a:cubicBezTo>
                  <a:cubicBezTo>
                    <a:pt x="41" y="16"/>
                    <a:pt x="39" y="21"/>
                    <a:pt x="36" y="24"/>
                  </a:cubicBezTo>
                  <a:cubicBezTo>
                    <a:pt x="32" y="33"/>
                    <a:pt x="26" y="39"/>
                    <a:pt x="23" y="49"/>
                  </a:cubicBezTo>
                  <a:cubicBezTo>
                    <a:pt x="20" y="52"/>
                    <a:pt x="19" y="56"/>
                    <a:pt x="16" y="60"/>
                  </a:cubicBezTo>
                  <a:cubicBezTo>
                    <a:pt x="14" y="63"/>
                    <a:pt x="11" y="66"/>
                    <a:pt x="10" y="70"/>
                  </a:cubicBezTo>
                  <a:cubicBezTo>
                    <a:pt x="14" y="70"/>
                    <a:pt x="18" y="72"/>
                    <a:pt x="22"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89" name="Freeform 38"/>
            <p:cNvSpPr>
              <a:spLocks/>
            </p:cNvSpPr>
            <p:nvPr/>
          </p:nvSpPr>
          <p:spPr bwMode="auto">
            <a:xfrm>
              <a:off x="2389188" y="2762251"/>
              <a:ext cx="114300" cy="100013"/>
            </a:xfrm>
            <a:custGeom>
              <a:avLst/>
              <a:gdLst>
                <a:gd name="T0" fmla="*/ 7 w 16"/>
                <a:gd name="T1" fmla="*/ 1 h 14"/>
                <a:gd name="T2" fmla="*/ 1 w 16"/>
                <a:gd name="T3" fmla="*/ 6 h 14"/>
                <a:gd name="T4" fmla="*/ 7 w 16"/>
                <a:gd name="T5" fmla="*/ 1 h 14"/>
              </a:gdLst>
              <a:ahLst/>
              <a:cxnLst>
                <a:cxn ang="0">
                  <a:pos x="T0" y="T1"/>
                </a:cxn>
                <a:cxn ang="0">
                  <a:pos x="T2" y="T3"/>
                </a:cxn>
                <a:cxn ang="0">
                  <a:pos x="T4" y="T5"/>
                </a:cxn>
              </a:cxnLst>
              <a:rect l="0" t="0" r="r" b="b"/>
              <a:pathLst>
                <a:path w="16" h="14">
                  <a:moveTo>
                    <a:pt x="7" y="1"/>
                  </a:moveTo>
                  <a:cubicBezTo>
                    <a:pt x="16" y="7"/>
                    <a:pt x="1" y="14"/>
                    <a:pt x="1" y="6"/>
                  </a:cubicBezTo>
                  <a:cubicBezTo>
                    <a:pt x="0" y="2"/>
                    <a:pt x="3" y="0"/>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90" name="Freeform 39"/>
            <p:cNvSpPr>
              <a:spLocks/>
            </p:cNvSpPr>
            <p:nvPr/>
          </p:nvSpPr>
          <p:spPr bwMode="auto">
            <a:xfrm>
              <a:off x="2382838" y="2487613"/>
              <a:ext cx="69850" cy="247650"/>
            </a:xfrm>
            <a:custGeom>
              <a:avLst/>
              <a:gdLst>
                <a:gd name="T0" fmla="*/ 6 w 10"/>
                <a:gd name="T1" fmla="*/ 35 h 35"/>
                <a:gd name="T2" fmla="*/ 3 w 10"/>
                <a:gd name="T3" fmla="*/ 26 h 35"/>
                <a:gd name="T4" fmla="*/ 6 w 10"/>
                <a:gd name="T5" fmla="*/ 0 h 35"/>
                <a:gd name="T6" fmla="*/ 10 w 10"/>
                <a:gd name="T7" fmla="*/ 12 h 35"/>
                <a:gd name="T8" fmla="*/ 6 w 10"/>
                <a:gd name="T9" fmla="*/ 35 h 35"/>
              </a:gdLst>
              <a:ahLst/>
              <a:cxnLst>
                <a:cxn ang="0">
                  <a:pos x="T0" y="T1"/>
                </a:cxn>
                <a:cxn ang="0">
                  <a:pos x="T2" y="T3"/>
                </a:cxn>
                <a:cxn ang="0">
                  <a:pos x="T4" y="T5"/>
                </a:cxn>
                <a:cxn ang="0">
                  <a:pos x="T6" y="T7"/>
                </a:cxn>
                <a:cxn ang="0">
                  <a:pos x="T8" y="T9"/>
                </a:cxn>
              </a:cxnLst>
              <a:rect l="0" t="0" r="r" b="b"/>
              <a:pathLst>
                <a:path w="10" h="35">
                  <a:moveTo>
                    <a:pt x="6" y="35"/>
                  </a:moveTo>
                  <a:cubicBezTo>
                    <a:pt x="4" y="35"/>
                    <a:pt x="3" y="30"/>
                    <a:pt x="3" y="26"/>
                  </a:cubicBezTo>
                  <a:cubicBezTo>
                    <a:pt x="2" y="21"/>
                    <a:pt x="0" y="1"/>
                    <a:pt x="6" y="0"/>
                  </a:cubicBezTo>
                  <a:cubicBezTo>
                    <a:pt x="10" y="0"/>
                    <a:pt x="10" y="9"/>
                    <a:pt x="10" y="12"/>
                  </a:cubicBezTo>
                  <a:cubicBezTo>
                    <a:pt x="10" y="20"/>
                    <a:pt x="8" y="30"/>
                    <a:pt x="6"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3" name="Rectangle 12"/>
          <p:cNvSpPr/>
          <p:nvPr/>
        </p:nvSpPr>
        <p:spPr>
          <a:xfrm>
            <a:off x="7813259" y="6443378"/>
            <a:ext cx="2088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Plazo</a:t>
            </a:r>
            <a:endParaRPr lang="es-CL" sz="1000" b="1" dirty="0"/>
          </a:p>
        </p:txBody>
      </p:sp>
      <p:sp>
        <p:nvSpPr>
          <p:cNvPr id="186" name="Rectangle 185"/>
          <p:cNvSpPr/>
          <p:nvPr/>
        </p:nvSpPr>
        <p:spPr>
          <a:xfrm>
            <a:off x="7812000" y="6784062"/>
            <a:ext cx="2089259"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92" name="Group 191"/>
          <p:cNvGrpSpPr/>
          <p:nvPr>
            <p:custDataLst>
              <p:tags r:id="rId5"/>
            </p:custDataLst>
          </p:nvPr>
        </p:nvGrpSpPr>
        <p:grpSpPr>
          <a:xfrm>
            <a:off x="7869917" y="6497378"/>
            <a:ext cx="256421" cy="252000"/>
            <a:chOff x="141288" y="1501775"/>
            <a:chExt cx="358775" cy="482601"/>
          </a:xfrm>
          <a:solidFill>
            <a:srgbClr val="FFFF00"/>
          </a:solidFill>
        </p:grpSpPr>
        <p:sp>
          <p:nvSpPr>
            <p:cNvPr id="193" name="Freeform 94"/>
            <p:cNvSpPr>
              <a:spLocks/>
            </p:cNvSpPr>
            <p:nvPr/>
          </p:nvSpPr>
          <p:spPr bwMode="auto">
            <a:xfrm>
              <a:off x="141288" y="1538288"/>
              <a:ext cx="358775" cy="446088"/>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4" name="Freeform 95"/>
            <p:cNvSpPr>
              <a:spLocks noEditPoints="1"/>
            </p:cNvSpPr>
            <p:nvPr/>
          </p:nvSpPr>
          <p:spPr bwMode="auto">
            <a:xfrm>
              <a:off x="169863" y="1501775"/>
              <a:ext cx="300038" cy="123825"/>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5" name="Freeform 96"/>
            <p:cNvSpPr>
              <a:spLocks noEditPoints="1"/>
            </p:cNvSpPr>
            <p:nvPr/>
          </p:nvSpPr>
          <p:spPr bwMode="auto">
            <a:xfrm>
              <a:off x="234950" y="1660525"/>
              <a:ext cx="158750" cy="223838"/>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aphicFrame>
        <p:nvGraphicFramePr>
          <p:cNvPr id="19" name="Table 18"/>
          <p:cNvGraphicFramePr>
            <a:graphicFrameLocks noGrp="1"/>
          </p:cNvGraphicFramePr>
          <p:nvPr>
            <p:extLst/>
          </p:nvPr>
        </p:nvGraphicFramePr>
        <p:xfrm>
          <a:off x="205200" y="3748435"/>
          <a:ext cx="7020000" cy="2334825"/>
        </p:xfrm>
        <a:graphic>
          <a:graphicData uri="http://schemas.openxmlformats.org/drawingml/2006/table">
            <a:tbl>
              <a:tblPr firstRow="1" bandRow="1">
                <a:tableStyleId>{2D5ABB26-0587-4C30-8999-92F81FD0307C}</a:tableStyleId>
              </a:tblPr>
              <a:tblGrid>
                <a:gridCol w="7020000">
                  <a:extLst>
                    <a:ext uri="{9D8B030D-6E8A-4147-A177-3AD203B41FA5}">
                      <a16:colId xmlns="" xmlns:a16="http://schemas.microsoft.com/office/drawing/2014/main" val="20000"/>
                    </a:ext>
                  </a:extLst>
                </a:gridCol>
              </a:tblGrid>
              <a:tr h="570607">
                <a:tc>
                  <a:txBody>
                    <a:bodyPr/>
                    <a:lstStyle/>
                    <a:p>
                      <a:pPr marL="0" marR="0" lvl="0" indent="0" algn="l" defTabSz="913399" rtl="0" eaLnBrk="1" fontAlgn="auto" latinLnBrk="0" hangingPunct="1">
                        <a:lnSpc>
                          <a:spcPct val="100000"/>
                        </a:lnSpc>
                        <a:spcBef>
                          <a:spcPts val="0"/>
                        </a:spcBef>
                        <a:spcAft>
                          <a:spcPts val="0"/>
                        </a:spcAft>
                        <a:buClrTx/>
                        <a:buSzTx/>
                        <a:buFont typeface="+mj-lt"/>
                        <a:buAutoNum type="arabicPeriod"/>
                        <a:tabLst/>
                        <a:defRPr/>
                      </a:pPr>
                      <a:r>
                        <a:rPr lang="es-ES" sz="900" kern="1200" baseline="0" noProof="0" dirty="0" smtClean="0">
                          <a:solidFill>
                            <a:srgbClr val="002776"/>
                          </a:solidFill>
                          <a:latin typeface="+mn-lt"/>
                          <a:ea typeface="+mn-ea"/>
                          <a:cs typeface="+mn-cs"/>
                        </a:rPr>
                        <a:t>  Firmar un acuerdo de colaboración con firmas internacionales certificadores de profesionales </a:t>
                      </a:r>
                      <a:r>
                        <a:rPr lang="es-ES" sz="900" kern="1200" baseline="0" noProof="0" dirty="0" err="1" smtClean="0">
                          <a:solidFill>
                            <a:srgbClr val="002776"/>
                          </a:solidFill>
                          <a:latin typeface="+mn-lt"/>
                          <a:ea typeface="+mn-ea"/>
                          <a:cs typeface="+mn-cs"/>
                        </a:rPr>
                        <a:t>OPCs</a:t>
                      </a:r>
                      <a:r>
                        <a:rPr lang="es-ES" sz="900" kern="1200" baseline="0" noProof="0" dirty="0" smtClean="0">
                          <a:solidFill>
                            <a:srgbClr val="002776"/>
                          </a:solidFill>
                          <a:latin typeface="+mn-lt"/>
                          <a:ea typeface="+mn-ea"/>
                          <a:cs typeface="+mn-cs"/>
                        </a:rPr>
                        <a:t> y </a:t>
                      </a:r>
                      <a:r>
                        <a:rPr lang="es-ES" sz="900" kern="1200" baseline="0" noProof="0" dirty="0" err="1" smtClean="0">
                          <a:solidFill>
                            <a:srgbClr val="002776"/>
                          </a:solidFill>
                          <a:latin typeface="+mn-lt"/>
                          <a:ea typeface="+mn-ea"/>
                          <a:cs typeface="+mn-cs"/>
                        </a:rPr>
                        <a:t>DMCs</a:t>
                      </a:r>
                      <a:r>
                        <a:rPr lang="es-ES" sz="900" kern="1200" baseline="0" noProof="0" dirty="0" smtClean="0">
                          <a:solidFill>
                            <a:srgbClr val="002776"/>
                          </a:solidFill>
                          <a:latin typeface="+mn-lt"/>
                          <a:ea typeface="+mn-ea"/>
                          <a:cs typeface="+mn-cs"/>
                        </a:rPr>
                        <a:t>, respectivamente, para que desarrollen un programa específico de capacitación para Quito y los profesionales que se deseen certificar en como “OPC o DMC de Quito”.</a:t>
                      </a:r>
                      <a:r>
                        <a:rPr lang="es-ES_tradnl" sz="900" i="0" kern="1200" baseline="0" noProof="0" dirty="0" smtClean="0">
                          <a:solidFill>
                            <a:srgbClr val="002776"/>
                          </a:solidFill>
                          <a:latin typeface="+mn-lt"/>
                          <a:ea typeface="+mn-ea"/>
                          <a:cs typeface="+mn-cs"/>
                        </a:rPr>
                        <a:t> QT podría actuar como entidad reguladora y certificadora de </a:t>
                      </a:r>
                      <a:r>
                        <a:rPr lang="es-ES_tradnl" sz="900" i="0" kern="1200" baseline="0" noProof="0" dirty="0" err="1" smtClean="0">
                          <a:solidFill>
                            <a:srgbClr val="002776"/>
                          </a:solidFill>
                          <a:latin typeface="+mn-lt"/>
                          <a:ea typeface="+mn-ea"/>
                          <a:cs typeface="+mn-cs"/>
                        </a:rPr>
                        <a:t>OPCs</a:t>
                      </a:r>
                      <a:r>
                        <a:rPr lang="es-ES_tradnl" sz="900" i="0" kern="1200" baseline="0" noProof="0" dirty="0" smtClean="0">
                          <a:solidFill>
                            <a:srgbClr val="002776"/>
                          </a:solidFill>
                          <a:latin typeface="+mn-lt"/>
                          <a:ea typeface="+mn-ea"/>
                          <a:cs typeface="+mn-cs"/>
                        </a:rPr>
                        <a:t> y </a:t>
                      </a:r>
                      <a:r>
                        <a:rPr lang="es-ES_tradnl" sz="900" i="0" kern="1200" baseline="0" noProof="0" dirty="0" err="1" smtClean="0">
                          <a:solidFill>
                            <a:srgbClr val="002776"/>
                          </a:solidFill>
                          <a:latin typeface="+mn-lt"/>
                          <a:ea typeface="+mn-ea"/>
                          <a:cs typeface="+mn-cs"/>
                        </a:rPr>
                        <a:t>DMCs</a:t>
                      </a:r>
                      <a:r>
                        <a:rPr lang="es-ES_tradnl" sz="900" i="0" kern="1200" baseline="0" noProof="0" dirty="0" smtClean="0">
                          <a:solidFill>
                            <a:srgbClr val="002776"/>
                          </a:solidFill>
                          <a:latin typeface="+mn-lt"/>
                          <a:ea typeface="+mn-ea"/>
                          <a:cs typeface="+mn-cs"/>
                        </a:rPr>
                        <a:t>, bajo el programa creado en el que se certificará la calidad y legalidad de los servicios. Asimismo, esta certificación podrá ser una fuente de ingresos para QT, a pesar de que pueda ser subvencionable, entre otras opciones a considerar.</a:t>
                      </a:r>
                      <a:endParaRPr lang="es-ES" sz="900" i="0" kern="1200" baseline="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0"/>
                  </a:ext>
                </a:extLst>
              </a:tr>
              <a:tr h="529250">
                <a:tc>
                  <a:txBody>
                    <a:bodyPr/>
                    <a:lstStyle/>
                    <a:p>
                      <a:pPr marL="0" marR="0" lvl="0" indent="0" algn="l" defTabSz="913399" rtl="0" eaLnBrk="1" fontAlgn="auto" latinLnBrk="0" hangingPunct="1">
                        <a:lnSpc>
                          <a:spcPct val="100000"/>
                        </a:lnSpc>
                        <a:spcBef>
                          <a:spcPts val="0"/>
                        </a:spcBef>
                        <a:spcAft>
                          <a:spcPts val="0"/>
                        </a:spcAft>
                        <a:buClrTx/>
                        <a:buSzTx/>
                        <a:buFontTx/>
                        <a:buNone/>
                        <a:tabLst/>
                        <a:defRPr/>
                      </a:pPr>
                      <a:r>
                        <a:rPr lang="es-ES" sz="900" kern="1200" noProof="0" dirty="0" smtClean="0">
                          <a:solidFill>
                            <a:srgbClr val="002776"/>
                          </a:solidFill>
                          <a:latin typeface="+mn-lt"/>
                          <a:ea typeface="+mn-ea"/>
                          <a:cs typeface="+mn-cs"/>
                        </a:rPr>
                        <a:t>2. </a:t>
                      </a:r>
                      <a:r>
                        <a:rPr lang="es-ES" sz="900" kern="1200" baseline="0" noProof="0" dirty="0" smtClean="0">
                          <a:solidFill>
                            <a:srgbClr val="002776"/>
                          </a:solidFill>
                          <a:latin typeface="+mn-lt"/>
                          <a:ea typeface="+mn-ea"/>
                          <a:cs typeface="+mn-cs"/>
                        </a:rPr>
                        <a:t>Establecer con compañías existentes en Quito que estén desarrollando funciones de </a:t>
                      </a:r>
                      <a:r>
                        <a:rPr lang="es-ES" sz="900" kern="1200" baseline="0" noProof="0" dirty="0" err="1" smtClean="0">
                          <a:solidFill>
                            <a:srgbClr val="002776"/>
                          </a:solidFill>
                          <a:latin typeface="+mn-lt"/>
                          <a:ea typeface="+mn-ea"/>
                          <a:cs typeface="+mn-cs"/>
                        </a:rPr>
                        <a:t>OPCs</a:t>
                      </a:r>
                      <a:r>
                        <a:rPr lang="es-ES" sz="900" kern="1200" baseline="0" noProof="0" dirty="0" smtClean="0">
                          <a:solidFill>
                            <a:srgbClr val="002776"/>
                          </a:solidFill>
                          <a:latin typeface="+mn-lt"/>
                          <a:ea typeface="+mn-ea"/>
                          <a:cs typeface="+mn-cs"/>
                        </a:rPr>
                        <a:t> y/o </a:t>
                      </a:r>
                      <a:r>
                        <a:rPr lang="es-ES" sz="900" kern="1200" baseline="0" noProof="0" dirty="0" err="1" smtClean="0">
                          <a:solidFill>
                            <a:srgbClr val="002776"/>
                          </a:solidFill>
                          <a:latin typeface="+mn-lt"/>
                          <a:ea typeface="+mn-ea"/>
                          <a:cs typeface="+mn-cs"/>
                        </a:rPr>
                        <a:t>DMCs</a:t>
                      </a:r>
                      <a:r>
                        <a:rPr lang="es-ES" sz="900" kern="1200" baseline="0" noProof="0" dirty="0" smtClean="0">
                          <a:solidFill>
                            <a:srgbClr val="002776"/>
                          </a:solidFill>
                          <a:latin typeface="+mn-lt"/>
                          <a:ea typeface="+mn-ea"/>
                          <a:cs typeface="+mn-cs"/>
                        </a:rPr>
                        <a:t> un </a:t>
                      </a:r>
                      <a:r>
                        <a:rPr lang="es-ES" sz="900" kern="1200" baseline="0" noProof="0" dirty="0" err="1" smtClean="0">
                          <a:solidFill>
                            <a:srgbClr val="002776"/>
                          </a:solidFill>
                          <a:latin typeface="+mn-lt"/>
                          <a:ea typeface="+mn-ea"/>
                          <a:cs typeface="+mn-cs"/>
                        </a:rPr>
                        <a:t>porgrama</a:t>
                      </a:r>
                      <a:r>
                        <a:rPr lang="es-ES" sz="900" kern="1200" baseline="0" noProof="0" dirty="0" smtClean="0">
                          <a:solidFill>
                            <a:srgbClr val="002776"/>
                          </a:solidFill>
                          <a:latin typeface="+mn-lt"/>
                          <a:ea typeface="+mn-ea"/>
                          <a:cs typeface="+mn-cs"/>
                        </a:rPr>
                        <a:t> de “prácticas o pasantía” en la compañía para que los futuros certificados dispongan de una visión íntegra del rol en cada caso. Se exigirán unas horas determinadas que se podrá compatibilizar con un trabajo.</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334846">
                <a:tc>
                  <a:txBody>
                    <a:bodyPr/>
                    <a:lstStyle/>
                    <a:p>
                      <a:pPr marL="0" marR="0" lvl="0" indent="0" algn="l" defTabSz="913399" rtl="0" eaLnBrk="1" fontAlgn="auto" latinLnBrk="0" hangingPunct="1">
                        <a:lnSpc>
                          <a:spcPct val="100000"/>
                        </a:lnSpc>
                        <a:spcBef>
                          <a:spcPts val="0"/>
                        </a:spcBef>
                        <a:spcAft>
                          <a:spcPts val="0"/>
                        </a:spcAft>
                        <a:buClrTx/>
                        <a:buSzTx/>
                        <a:buFontTx/>
                        <a:buNone/>
                        <a:tabLst/>
                        <a:defRPr/>
                      </a:pPr>
                      <a:r>
                        <a:rPr lang="es-ES" sz="900" kern="1200" noProof="0" dirty="0" smtClean="0">
                          <a:solidFill>
                            <a:srgbClr val="002776"/>
                          </a:solidFill>
                          <a:latin typeface="+mn-lt"/>
                          <a:ea typeface="+mn-ea"/>
                          <a:cs typeface="+mn-cs"/>
                        </a:rPr>
                        <a:t>3. </a:t>
                      </a:r>
                      <a:r>
                        <a:rPr lang="es-ES" sz="900" kern="1200" baseline="0" noProof="0" dirty="0" smtClean="0">
                          <a:solidFill>
                            <a:srgbClr val="002776"/>
                          </a:solidFill>
                          <a:latin typeface="+mn-lt"/>
                          <a:ea typeface="+mn-ea"/>
                          <a:cs typeface="+mn-cs"/>
                        </a:rPr>
                        <a:t>Diseñar un paquete de incentivos para dar apoyo financiero (becas parciales o créditos blandos), pero no subvencionar totalmente, a los profesionales que deseen participar en la certificación internacional como </a:t>
                      </a:r>
                      <a:r>
                        <a:rPr lang="es-ES" sz="900" kern="1200" baseline="0" noProof="0" dirty="0" err="1" smtClean="0">
                          <a:solidFill>
                            <a:srgbClr val="002776"/>
                          </a:solidFill>
                          <a:latin typeface="+mn-lt"/>
                          <a:ea typeface="+mn-ea"/>
                          <a:cs typeface="+mn-cs"/>
                        </a:rPr>
                        <a:t>OPCs</a:t>
                      </a:r>
                      <a:r>
                        <a:rPr lang="es-ES" sz="900" kern="1200" baseline="0" noProof="0" dirty="0" smtClean="0">
                          <a:solidFill>
                            <a:srgbClr val="002776"/>
                          </a:solidFill>
                          <a:latin typeface="+mn-lt"/>
                          <a:ea typeface="+mn-ea"/>
                          <a:cs typeface="+mn-cs"/>
                        </a:rPr>
                        <a:t> y </a:t>
                      </a:r>
                      <a:r>
                        <a:rPr lang="es-ES" sz="900" kern="1200" baseline="0" noProof="0" dirty="0" err="1" smtClean="0">
                          <a:solidFill>
                            <a:srgbClr val="002776"/>
                          </a:solidFill>
                          <a:latin typeface="+mn-lt"/>
                          <a:ea typeface="+mn-ea"/>
                          <a:cs typeface="+mn-cs"/>
                        </a:rPr>
                        <a:t>DMCs</a:t>
                      </a:r>
                      <a:r>
                        <a:rPr lang="es-ES" sz="900" kern="1200" baseline="0" noProof="0" dirty="0" smtClean="0">
                          <a:solidFill>
                            <a:srgbClr val="002776"/>
                          </a:solidFill>
                          <a:latin typeface="+mn-lt"/>
                          <a:ea typeface="+mn-ea"/>
                          <a:cs typeface="+mn-cs"/>
                        </a:rPr>
                        <a:t>. </a:t>
                      </a:r>
                      <a:endParaRPr lang="es-ES" sz="900" kern="1200" noProof="0" dirty="0" smtClean="0">
                        <a:solidFill>
                          <a:srgbClr val="002776"/>
                        </a:solidFill>
                        <a:latin typeface="+mn-lt"/>
                        <a:ea typeface="+mn-ea"/>
                        <a:cs typeface="+mn-cs"/>
                      </a:endParaRPr>
                    </a:p>
                    <a:p>
                      <a:pPr marL="0" marR="0" lvl="0" indent="0" algn="l" defTabSz="913399" rtl="0" eaLnBrk="1" fontAlgn="auto" latinLnBrk="0" hangingPunct="1">
                        <a:lnSpc>
                          <a:spcPct val="100000"/>
                        </a:lnSpc>
                        <a:spcBef>
                          <a:spcPts val="0"/>
                        </a:spcBef>
                        <a:spcAft>
                          <a:spcPts val="0"/>
                        </a:spcAft>
                        <a:buClrTx/>
                        <a:buSzTx/>
                        <a:buFontTx/>
                        <a:buNone/>
                        <a:tabLst/>
                        <a:defRPr/>
                      </a:pPr>
                      <a:r>
                        <a:rPr lang="es-ES" sz="900" kern="1200" baseline="0" noProof="0" dirty="0" smtClean="0">
                          <a:solidFill>
                            <a:srgbClr val="002776"/>
                          </a:solidFill>
                          <a:latin typeface="+mn-lt"/>
                          <a:ea typeface="+mn-ea"/>
                          <a:cs typeface="+mn-cs"/>
                        </a:rPr>
                        <a:t> </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525415">
                <a:tc>
                  <a:txBody>
                    <a:bodyPr/>
                    <a:lstStyle/>
                    <a:p>
                      <a:pPr marL="0" marR="0" lvl="0" indent="0" algn="l" defTabSz="913399" rtl="0" eaLnBrk="1" fontAlgn="auto" latinLnBrk="0" hangingPunct="1">
                        <a:lnSpc>
                          <a:spcPct val="100000"/>
                        </a:lnSpc>
                        <a:spcBef>
                          <a:spcPts val="0"/>
                        </a:spcBef>
                        <a:spcAft>
                          <a:spcPts val="0"/>
                        </a:spcAft>
                        <a:buClrTx/>
                        <a:buSzTx/>
                        <a:buFontTx/>
                        <a:buNone/>
                        <a:tabLst/>
                        <a:defRPr/>
                      </a:pPr>
                      <a:r>
                        <a:rPr lang="es-ES_tradnl" sz="900" kern="1200" noProof="0" dirty="0" smtClean="0">
                          <a:solidFill>
                            <a:srgbClr val="002776"/>
                          </a:solidFill>
                          <a:latin typeface="+mn-lt"/>
                          <a:ea typeface="+mn-ea"/>
                          <a:cs typeface="+mn-cs"/>
                        </a:rPr>
                        <a:t>4. Acordar</a:t>
                      </a:r>
                      <a:r>
                        <a:rPr lang="es-ES_tradnl" sz="900" kern="1200" baseline="0" noProof="0" dirty="0" smtClean="0">
                          <a:solidFill>
                            <a:srgbClr val="002776"/>
                          </a:solidFill>
                          <a:latin typeface="+mn-lt"/>
                          <a:ea typeface="+mn-ea"/>
                          <a:cs typeface="+mn-cs"/>
                        </a:rPr>
                        <a:t> con UEN RICE que todos aquéllos participantes certificados bajo el programa de QT pasarán a estar en el directorio oficial de la UEN como </a:t>
                      </a:r>
                      <a:r>
                        <a:rPr lang="es-ES_tradnl" sz="900" kern="1200" baseline="0" noProof="0" dirty="0" err="1" smtClean="0">
                          <a:solidFill>
                            <a:srgbClr val="002776"/>
                          </a:solidFill>
                          <a:latin typeface="+mn-lt"/>
                          <a:ea typeface="+mn-ea"/>
                          <a:cs typeface="+mn-cs"/>
                        </a:rPr>
                        <a:t>OPCs</a:t>
                      </a:r>
                      <a:r>
                        <a:rPr lang="es-ES_tradnl" sz="900" kern="1200" baseline="0" noProof="0" dirty="0" smtClean="0">
                          <a:solidFill>
                            <a:srgbClr val="002776"/>
                          </a:solidFill>
                          <a:latin typeface="+mn-lt"/>
                          <a:ea typeface="+mn-ea"/>
                          <a:cs typeface="+mn-cs"/>
                        </a:rPr>
                        <a:t> y </a:t>
                      </a:r>
                      <a:r>
                        <a:rPr lang="es-ES_tradnl" sz="900" kern="1200" baseline="0" noProof="0" dirty="0" err="1" smtClean="0">
                          <a:solidFill>
                            <a:srgbClr val="002776"/>
                          </a:solidFill>
                          <a:latin typeface="+mn-lt"/>
                          <a:ea typeface="+mn-ea"/>
                          <a:cs typeface="+mn-cs"/>
                        </a:rPr>
                        <a:t>DMCs</a:t>
                      </a:r>
                      <a:r>
                        <a:rPr lang="es-ES_tradnl" sz="900" kern="1200" baseline="0" noProof="0" dirty="0" smtClean="0">
                          <a:solidFill>
                            <a:srgbClr val="002776"/>
                          </a:solidFill>
                          <a:latin typeface="+mn-lt"/>
                          <a:ea typeface="+mn-ea"/>
                          <a:cs typeface="+mn-cs"/>
                        </a:rPr>
                        <a:t>. Esto les permitirá estar visibles y accesible a los organizadores internacionales o nacionales de reuniones y eventos que quieran contactar con ellos.</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2305695434"/>
                  </a:ext>
                </a:extLst>
              </a:tr>
            </a:tbl>
          </a:graphicData>
        </a:graphic>
      </p:graphicFrame>
      <p:grpSp>
        <p:nvGrpSpPr>
          <p:cNvPr id="251" name="Group 250"/>
          <p:cNvGrpSpPr/>
          <p:nvPr/>
        </p:nvGrpSpPr>
        <p:grpSpPr>
          <a:xfrm>
            <a:off x="5765554" y="6820688"/>
            <a:ext cx="468000" cy="430836"/>
            <a:chOff x="5765554" y="6803310"/>
            <a:chExt cx="468000" cy="430836"/>
          </a:xfrm>
        </p:grpSpPr>
        <p:sp>
          <p:nvSpPr>
            <p:cNvPr id="237" name="Rectangle 236"/>
            <p:cNvSpPr/>
            <p:nvPr>
              <p:custDataLst>
                <p:tags r:id="rId28"/>
              </p:custDataLst>
            </p:nvPr>
          </p:nvSpPr>
          <p:spPr>
            <a:xfrm>
              <a:off x="576555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240" name="TextBox 239"/>
            <p:cNvSpPr txBox="1"/>
            <p:nvPr>
              <p:custDataLst>
                <p:tags r:id="rId29"/>
              </p:custDataLst>
            </p:nvPr>
          </p:nvSpPr>
          <p:spPr>
            <a:xfrm>
              <a:off x="5765554" y="6803310"/>
              <a:ext cx="468000" cy="215444"/>
            </a:xfrm>
            <a:prstGeom prst="rect">
              <a:avLst/>
            </a:prstGeom>
            <a:noFill/>
          </p:spPr>
          <p:txBody>
            <a:bodyPr wrap="square" rtlCol="0">
              <a:spAutoFit/>
            </a:bodyPr>
            <a:lstStyle/>
            <a:p>
              <a:pPr algn="ctr" defTabSz="1005600"/>
              <a:r>
                <a:rPr lang="es-CL" sz="800" dirty="0" smtClean="0">
                  <a:solidFill>
                    <a:srgbClr val="002776"/>
                  </a:solidFill>
                </a:rPr>
                <a:t>Alta</a:t>
              </a:r>
              <a:endParaRPr lang="es-CL" sz="800" dirty="0">
                <a:solidFill>
                  <a:srgbClr val="002776"/>
                </a:solidFill>
              </a:endParaRPr>
            </a:p>
          </p:txBody>
        </p:sp>
      </p:grpSp>
      <p:grpSp>
        <p:nvGrpSpPr>
          <p:cNvPr id="31" name="Group 30"/>
          <p:cNvGrpSpPr/>
          <p:nvPr/>
        </p:nvGrpSpPr>
        <p:grpSpPr>
          <a:xfrm>
            <a:off x="6477894" y="6820688"/>
            <a:ext cx="468000" cy="430836"/>
            <a:chOff x="6377646" y="6803310"/>
            <a:chExt cx="468000" cy="430836"/>
          </a:xfrm>
        </p:grpSpPr>
        <p:sp>
          <p:nvSpPr>
            <p:cNvPr id="238" name="Rectangle 237"/>
            <p:cNvSpPr/>
            <p:nvPr>
              <p:custDataLst>
                <p:tags r:id="rId26"/>
              </p:custDataLst>
            </p:nvPr>
          </p:nvSpPr>
          <p:spPr>
            <a:xfrm>
              <a:off x="637764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1" name="TextBox 240"/>
            <p:cNvSpPr txBox="1"/>
            <p:nvPr>
              <p:custDataLst>
                <p:tags r:id="rId27"/>
              </p:custDataLst>
            </p:nvPr>
          </p:nvSpPr>
          <p:spPr>
            <a:xfrm>
              <a:off x="6377646" y="6803310"/>
              <a:ext cx="468000" cy="215444"/>
            </a:xfrm>
            <a:prstGeom prst="rect">
              <a:avLst/>
            </a:prstGeom>
            <a:noFill/>
          </p:spPr>
          <p:txBody>
            <a:bodyPr wrap="square" rtlCol="0">
              <a:spAutoFit/>
            </a:bodyPr>
            <a:lstStyle/>
            <a:p>
              <a:pPr algn="ctr" defTabSz="1005600"/>
              <a:r>
                <a:rPr lang="es-CL" sz="800" dirty="0" smtClean="0">
                  <a:solidFill>
                    <a:srgbClr val="002776"/>
                  </a:solidFill>
                </a:rPr>
                <a:t>Media</a:t>
              </a:r>
              <a:endParaRPr lang="es-CL" sz="800" dirty="0">
                <a:solidFill>
                  <a:srgbClr val="002776"/>
                </a:solidFill>
              </a:endParaRPr>
            </a:p>
          </p:txBody>
        </p:sp>
      </p:grpSp>
      <p:grpSp>
        <p:nvGrpSpPr>
          <p:cNvPr id="30" name="Group 29"/>
          <p:cNvGrpSpPr/>
          <p:nvPr/>
        </p:nvGrpSpPr>
        <p:grpSpPr>
          <a:xfrm>
            <a:off x="7190234" y="6820688"/>
            <a:ext cx="468000" cy="430836"/>
            <a:chOff x="6989738" y="6803310"/>
            <a:chExt cx="468000" cy="430836"/>
          </a:xfrm>
        </p:grpSpPr>
        <p:sp>
          <p:nvSpPr>
            <p:cNvPr id="239" name="Rectangle 238"/>
            <p:cNvSpPr/>
            <p:nvPr>
              <p:custDataLst>
                <p:tags r:id="rId24"/>
              </p:custDataLst>
            </p:nvPr>
          </p:nvSpPr>
          <p:spPr>
            <a:xfrm>
              <a:off x="698973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2" name="TextBox 241"/>
            <p:cNvSpPr txBox="1"/>
            <p:nvPr>
              <p:custDataLst>
                <p:tags r:id="rId25"/>
              </p:custDataLst>
            </p:nvPr>
          </p:nvSpPr>
          <p:spPr>
            <a:xfrm>
              <a:off x="6989738" y="6803310"/>
              <a:ext cx="468000" cy="215444"/>
            </a:xfrm>
            <a:prstGeom prst="rect">
              <a:avLst/>
            </a:prstGeom>
            <a:noFill/>
          </p:spPr>
          <p:txBody>
            <a:bodyPr wrap="square" rtlCol="0">
              <a:spAutoFit/>
            </a:bodyPr>
            <a:lstStyle/>
            <a:p>
              <a:pPr algn="ctr" defTabSz="1005600"/>
              <a:r>
                <a:rPr lang="es-CL" sz="800" dirty="0" smtClean="0">
                  <a:solidFill>
                    <a:srgbClr val="002776"/>
                  </a:solidFill>
                </a:rPr>
                <a:t>Baja</a:t>
              </a:r>
              <a:endParaRPr lang="es-CL" sz="800" dirty="0">
                <a:solidFill>
                  <a:srgbClr val="002776"/>
                </a:solidFill>
              </a:endParaRPr>
            </a:p>
          </p:txBody>
        </p:sp>
      </p:grpSp>
      <p:grpSp>
        <p:nvGrpSpPr>
          <p:cNvPr id="253" name="Group 252"/>
          <p:cNvGrpSpPr/>
          <p:nvPr/>
        </p:nvGrpSpPr>
        <p:grpSpPr>
          <a:xfrm>
            <a:off x="7910314" y="6820688"/>
            <a:ext cx="468000" cy="430836"/>
            <a:chOff x="7925794" y="6803310"/>
            <a:chExt cx="468000" cy="430836"/>
          </a:xfrm>
        </p:grpSpPr>
        <p:sp>
          <p:nvSpPr>
            <p:cNvPr id="244" name="Rectangle 243"/>
            <p:cNvSpPr/>
            <p:nvPr>
              <p:custDataLst>
                <p:tags r:id="rId22"/>
              </p:custDataLst>
            </p:nvPr>
          </p:nvSpPr>
          <p:spPr>
            <a:xfrm>
              <a:off x="792579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7" name="TextBox 246"/>
            <p:cNvSpPr txBox="1"/>
            <p:nvPr>
              <p:custDataLst>
                <p:tags r:id="rId23"/>
              </p:custDataLst>
            </p:nvPr>
          </p:nvSpPr>
          <p:spPr>
            <a:xfrm>
              <a:off x="7925794" y="6803310"/>
              <a:ext cx="468000" cy="215444"/>
            </a:xfrm>
            <a:prstGeom prst="rect">
              <a:avLst/>
            </a:prstGeom>
            <a:noFill/>
          </p:spPr>
          <p:txBody>
            <a:bodyPr wrap="square" rtlCol="0">
              <a:spAutoFit/>
            </a:bodyPr>
            <a:lstStyle/>
            <a:p>
              <a:pPr algn="ctr" defTabSz="1005600"/>
              <a:r>
                <a:rPr lang="es-CL" sz="800" dirty="0" smtClean="0">
                  <a:solidFill>
                    <a:srgbClr val="002776"/>
                  </a:solidFill>
                </a:rPr>
                <a:t>Corto</a:t>
              </a:r>
              <a:endParaRPr lang="es-CL" sz="800" dirty="0">
                <a:solidFill>
                  <a:srgbClr val="002776"/>
                </a:solidFill>
              </a:endParaRPr>
            </a:p>
          </p:txBody>
        </p:sp>
      </p:grpSp>
      <p:grpSp>
        <p:nvGrpSpPr>
          <p:cNvPr id="254" name="Group 253"/>
          <p:cNvGrpSpPr/>
          <p:nvPr/>
        </p:nvGrpSpPr>
        <p:grpSpPr>
          <a:xfrm>
            <a:off x="8576394" y="6820688"/>
            <a:ext cx="576000" cy="430836"/>
            <a:chOff x="8486378" y="6803310"/>
            <a:chExt cx="576000" cy="430836"/>
          </a:xfrm>
        </p:grpSpPr>
        <p:sp>
          <p:nvSpPr>
            <p:cNvPr id="245" name="Rectangle 244"/>
            <p:cNvSpPr/>
            <p:nvPr>
              <p:custDataLst>
                <p:tags r:id="rId20"/>
              </p:custDataLst>
            </p:nvPr>
          </p:nvSpPr>
          <p:spPr>
            <a:xfrm>
              <a:off x="85403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8" name="TextBox 247"/>
            <p:cNvSpPr txBox="1"/>
            <p:nvPr>
              <p:custDataLst>
                <p:tags r:id="rId21"/>
              </p:custDataLst>
            </p:nvPr>
          </p:nvSpPr>
          <p:spPr>
            <a:xfrm>
              <a:off x="8486378" y="6803310"/>
              <a:ext cx="576000" cy="338554"/>
            </a:xfrm>
            <a:prstGeom prst="rect">
              <a:avLst/>
            </a:prstGeom>
            <a:noFill/>
          </p:spPr>
          <p:txBody>
            <a:bodyPr wrap="square" rtlCol="0">
              <a:spAutoFit/>
            </a:bodyPr>
            <a:lstStyle/>
            <a:p>
              <a:pPr algn="ctr" defTabSz="1005600"/>
              <a:r>
                <a:rPr lang="es-CL" sz="800" dirty="0" smtClean="0">
                  <a:solidFill>
                    <a:srgbClr val="002776"/>
                  </a:solidFill>
                </a:rPr>
                <a:t>Mediano</a:t>
              </a:r>
              <a:endParaRPr lang="es-CL" sz="800" dirty="0">
                <a:solidFill>
                  <a:srgbClr val="002776"/>
                </a:solidFill>
              </a:endParaRPr>
            </a:p>
          </p:txBody>
        </p:sp>
      </p:grpSp>
      <p:grpSp>
        <p:nvGrpSpPr>
          <p:cNvPr id="252" name="Group 251"/>
          <p:cNvGrpSpPr/>
          <p:nvPr/>
        </p:nvGrpSpPr>
        <p:grpSpPr>
          <a:xfrm>
            <a:off x="9350474" y="6820688"/>
            <a:ext cx="468000" cy="430836"/>
            <a:chOff x="9149978" y="6803310"/>
            <a:chExt cx="468000" cy="430836"/>
          </a:xfrm>
        </p:grpSpPr>
        <p:sp>
          <p:nvSpPr>
            <p:cNvPr id="246" name="Rectangle 245"/>
            <p:cNvSpPr/>
            <p:nvPr>
              <p:custDataLst>
                <p:tags r:id="rId18"/>
              </p:custDataLst>
            </p:nvPr>
          </p:nvSpPr>
          <p:spPr>
            <a:xfrm>
              <a:off x="91499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9" name="TextBox 248"/>
            <p:cNvSpPr txBox="1"/>
            <p:nvPr>
              <p:custDataLst>
                <p:tags r:id="rId19"/>
              </p:custDataLst>
            </p:nvPr>
          </p:nvSpPr>
          <p:spPr>
            <a:xfrm>
              <a:off x="9149978" y="6803310"/>
              <a:ext cx="468000" cy="215444"/>
            </a:xfrm>
            <a:prstGeom prst="rect">
              <a:avLst/>
            </a:prstGeom>
            <a:noFill/>
          </p:spPr>
          <p:txBody>
            <a:bodyPr wrap="square" rtlCol="0">
              <a:spAutoFit/>
            </a:bodyPr>
            <a:lstStyle/>
            <a:p>
              <a:pPr algn="ctr" defTabSz="1005600"/>
              <a:r>
                <a:rPr lang="es-CL" sz="800" dirty="0" smtClean="0">
                  <a:solidFill>
                    <a:srgbClr val="002776"/>
                  </a:solidFill>
                </a:rPr>
                <a:t>Largo</a:t>
              </a:r>
              <a:endParaRPr lang="es-CL" sz="800" dirty="0">
                <a:solidFill>
                  <a:srgbClr val="002776"/>
                </a:solidFill>
              </a:endParaRPr>
            </a:p>
          </p:txBody>
        </p:sp>
      </p:grpSp>
      <p:sp>
        <p:nvSpPr>
          <p:cNvPr id="218" name="Slide Number Placeholder 3"/>
          <p:cNvSpPr txBox="1">
            <a:spLocks/>
          </p:cNvSpPr>
          <p:nvPr/>
        </p:nvSpPr>
        <p:spPr>
          <a:xfrm>
            <a:off x="457203" y="7429506"/>
            <a:ext cx="311150" cy="163513"/>
          </a:xfrm>
          <a:prstGeom prst="rect">
            <a:avLst/>
          </a:prstGeom>
        </p:spPr>
        <p:txBody>
          <a:bodyPr vert="horz" wrap="square" lIns="0" tIns="0" rIns="0" bIns="0" numCol="1" anchor="t" anchorCtr="0" compatLnSpc="1">
            <a:prstTxWarp prst="textNoShape">
              <a:avLst/>
            </a:prstTxWarp>
            <a:noAutofit/>
          </a:bodyPr>
          <a:lstStyle>
            <a:defPPr>
              <a:defRPr lang="en-US"/>
            </a:defPPr>
            <a:lvl1pPr algn="l" rtl="0" fontAlgn="base">
              <a:lnSpc>
                <a:spcPts val="1200"/>
              </a:lnSpc>
              <a:spcBef>
                <a:spcPct val="0"/>
              </a:spcBef>
              <a:spcAft>
                <a:spcPct val="0"/>
              </a:spcAft>
              <a:defRPr sz="1000" b="1" kern="1200">
                <a:solidFill>
                  <a:schemeClr val="tx2"/>
                </a:solidFill>
                <a:latin typeface="Arial" charset="0"/>
                <a:ea typeface="+mn-ea"/>
                <a:cs typeface="Arial" charset="0"/>
              </a:defRPr>
            </a:lvl1pPr>
            <a:lvl2pPr marL="455186" indent="1586" algn="l" rtl="0" fontAlgn="base">
              <a:spcBef>
                <a:spcPct val="0"/>
              </a:spcBef>
              <a:spcAft>
                <a:spcPct val="0"/>
              </a:spcAft>
              <a:defRPr sz="2000" kern="1200">
                <a:solidFill>
                  <a:schemeClr val="tx1"/>
                </a:solidFill>
                <a:latin typeface="Arial" charset="0"/>
                <a:ea typeface="+mn-ea"/>
                <a:cs typeface="Arial" charset="0"/>
              </a:defRPr>
            </a:lvl2pPr>
            <a:lvl3pPr marL="911959" indent="1586" algn="l" rtl="0" fontAlgn="base">
              <a:spcBef>
                <a:spcPct val="0"/>
              </a:spcBef>
              <a:spcAft>
                <a:spcPct val="0"/>
              </a:spcAft>
              <a:defRPr sz="2000" kern="1200">
                <a:solidFill>
                  <a:schemeClr val="tx1"/>
                </a:solidFill>
                <a:latin typeface="Arial" charset="0"/>
                <a:ea typeface="+mn-ea"/>
                <a:cs typeface="Arial" charset="0"/>
              </a:defRPr>
            </a:lvl3pPr>
            <a:lvl4pPr marL="1368728" indent="1586" algn="l" rtl="0" fontAlgn="base">
              <a:spcBef>
                <a:spcPct val="0"/>
              </a:spcBef>
              <a:spcAft>
                <a:spcPct val="0"/>
              </a:spcAft>
              <a:defRPr sz="2000" kern="1200">
                <a:solidFill>
                  <a:schemeClr val="tx1"/>
                </a:solidFill>
                <a:latin typeface="Arial" charset="0"/>
                <a:ea typeface="+mn-ea"/>
                <a:cs typeface="Arial" charset="0"/>
              </a:defRPr>
            </a:lvl4pPr>
            <a:lvl5pPr marL="1825500" indent="1586" algn="l" rtl="0" fontAlgn="base">
              <a:spcBef>
                <a:spcPct val="0"/>
              </a:spcBef>
              <a:spcAft>
                <a:spcPct val="0"/>
              </a:spcAft>
              <a:defRPr sz="2000" kern="1200">
                <a:solidFill>
                  <a:schemeClr val="tx1"/>
                </a:solidFill>
                <a:latin typeface="Arial" charset="0"/>
                <a:ea typeface="+mn-ea"/>
                <a:cs typeface="Arial" charset="0"/>
              </a:defRPr>
            </a:lvl5pPr>
            <a:lvl6pPr marL="2283858" algn="l" defTabSz="913545" rtl="0" eaLnBrk="1" latinLnBrk="0" hangingPunct="1">
              <a:defRPr sz="2000" kern="1200">
                <a:solidFill>
                  <a:schemeClr val="tx1"/>
                </a:solidFill>
                <a:latin typeface="Arial" charset="0"/>
                <a:ea typeface="+mn-ea"/>
                <a:cs typeface="Arial" charset="0"/>
              </a:defRPr>
            </a:lvl6pPr>
            <a:lvl7pPr marL="2740632" algn="l" defTabSz="913545" rtl="0" eaLnBrk="1" latinLnBrk="0" hangingPunct="1">
              <a:defRPr sz="2000" kern="1200">
                <a:solidFill>
                  <a:schemeClr val="tx1"/>
                </a:solidFill>
                <a:latin typeface="Arial" charset="0"/>
                <a:ea typeface="+mn-ea"/>
                <a:cs typeface="Arial" charset="0"/>
              </a:defRPr>
            </a:lvl7pPr>
            <a:lvl8pPr marL="3197402" algn="l" defTabSz="913545" rtl="0" eaLnBrk="1" latinLnBrk="0" hangingPunct="1">
              <a:defRPr sz="2000" kern="1200">
                <a:solidFill>
                  <a:schemeClr val="tx1"/>
                </a:solidFill>
                <a:latin typeface="Arial" charset="0"/>
                <a:ea typeface="+mn-ea"/>
                <a:cs typeface="Arial" charset="0"/>
              </a:defRPr>
            </a:lvl8pPr>
            <a:lvl9pPr marL="3654173" algn="l" defTabSz="913545" rtl="0" eaLnBrk="1" latinLnBrk="0" hangingPunct="1">
              <a:defRPr sz="2000" kern="1200">
                <a:solidFill>
                  <a:schemeClr val="tx1"/>
                </a:solidFill>
                <a:latin typeface="Arial" charset="0"/>
                <a:ea typeface="+mn-ea"/>
                <a:cs typeface="Arial" charset="0"/>
              </a:defRPr>
            </a:lvl9pPr>
          </a:lstStyle>
          <a:p>
            <a:pPr marL="0" marR="0" lvl="0" indent="0" algn="l" defTabSz="914400" rtl="0" eaLnBrk="1" fontAlgn="base" latinLnBrk="0" hangingPunct="1">
              <a:lnSpc>
                <a:spcPts val="1200"/>
              </a:lnSpc>
              <a:spcBef>
                <a:spcPct val="0"/>
              </a:spcBef>
              <a:spcAft>
                <a:spcPct val="0"/>
              </a:spcAft>
              <a:buClrTx/>
              <a:buSzTx/>
              <a:buFontTx/>
              <a:buNone/>
              <a:tabLst/>
              <a:defRPr/>
            </a:pPr>
            <a:fld id="{183D6856-CF4E-42C4-B228-5F9DD1DB1801}" type="slidenum">
              <a:rPr kumimoji="0" lang="en-US" sz="1000" b="1" i="0" u="none" strike="noStrike" kern="1200" cap="none" spc="0" normalizeH="0" baseline="0" noProof="0" smtClean="0">
                <a:ln>
                  <a:noFill/>
                </a:ln>
                <a:solidFill>
                  <a:srgbClr val="002776"/>
                </a:solidFill>
                <a:effectLst/>
                <a:uLnTx/>
                <a:uFillTx/>
                <a:latin typeface="Arial" charset="0"/>
                <a:ea typeface="+mn-ea"/>
                <a:cs typeface="Arial" charset="0"/>
              </a:rPr>
              <a:pPr marL="0" marR="0" lvl="0" indent="0" algn="l" defTabSz="914400" rtl="0" eaLnBrk="1" fontAlgn="base" latinLnBrk="0" hangingPunct="1">
                <a:lnSpc>
                  <a:spcPts val="1200"/>
                </a:lnSpc>
                <a:spcBef>
                  <a:spcPct val="0"/>
                </a:spcBef>
                <a:spcAft>
                  <a:spcPct val="0"/>
                </a:spcAft>
                <a:buClrTx/>
                <a:buSzTx/>
                <a:buFontTx/>
                <a:buNone/>
                <a:tabLst/>
                <a:defRPr/>
              </a:pPr>
              <a:t>34</a:t>
            </a:fld>
            <a:endParaRPr kumimoji="0" lang="en-US" sz="1000" b="1" i="0" u="none" strike="noStrike" kern="1200" cap="none" spc="0" normalizeH="0" baseline="0" noProof="0" dirty="0">
              <a:ln>
                <a:noFill/>
              </a:ln>
              <a:solidFill>
                <a:srgbClr val="002776"/>
              </a:solidFill>
              <a:effectLst/>
              <a:uLnTx/>
              <a:uFillTx/>
              <a:latin typeface="Arial" charset="0"/>
              <a:ea typeface="+mn-ea"/>
              <a:cs typeface="Arial" charset="0"/>
            </a:endParaRPr>
          </a:p>
        </p:txBody>
      </p:sp>
      <p:sp>
        <p:nvSpPr>
          <p:cNvPr id="211" name="Freeform 368"/>
          <p:cNvSpPr>
            <a:spLocks noEditPoints="1"/>
          </p:cNvSpPr>
          <p:nvPr/>
        </p:nvSpPr>
        <p:spPr bwMode="auto">
          <a:xfrm>
            <a:off x="8774434" y="7055406"/>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3" name="Freeform 368"/>
          <p:cNvSpPr>
            <a:spLocks noEditPoints="1"/>
          </p:cNvSpPr>
          <p:nvPr/>
        </p:nvSpPr>
        <p:spPr bwMode="auto">
          <a:xfrm>
            <a:off x="6686202" y="7055406"/>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5" name="Rectangle 214"/>
          <p:cNvSpPr/>
          <p:nvPr/>
        </p:nvSpPr>
        <p:spPr>
          <a:xfrm>
            <a:off x="7264800" y="4751130"/>
            <a:ext cx="2638404" cy="36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KPIs Específicos</a:t>
            </a:r>
            <a:endParaRPr lang="es-CL" sz="1000" b="1" dirty="0">
              <a:solidFill>
                <a:srgbClr val="FFFFFF"/>
              </a:solidFill>
            </a:endParaRPr>
          </a:p>
        </p:txBody>
      </p:sp>
      <p:grpSp>
        <p:nvGrpSpPr>
          <p:cNvPr id="259" name="Group 258"/>
          <p:cNvGrpSpPr/>
          <p:nvPr/>
        </p:nvGrpSpPr>
        <p:grpSpPr>
          <a:xfrm>
            <a:off x="7334298" y="4777199"/>
            <a:ext cx="432000" cy="252000"/>
            <a:chOff x="5903913" y="3738563"/>
            <a:chExt cx="735013" cy="430213"/>
          </a:xfrm>
          <a:solidFill>
            <a:schemeClr val="bg2"/>
          </a:solidFill>
        </p:grpSpPr>
        <p:sp>
          <p:nvSpPr>
            <p:cNvPr id="260" name="Freeform 255"/>
            <p:cNvSpPr>
              <a:spLocks noEditPoints="1"/>
            </p:cNvSpPr>
            <p:nvPr/>
          </p:nvSpPr>
          <p:spPr bwMode="auto">
            <a:xfrm>
              <a:off x="5903913" y="3738563"/>
              <a:ext cx="735013" cy="430213"/>
            </a:xfrm>
            <a:custGeom>
              <a:avLst/>
              <a:gdLst>
                <a:gd name="T0" fmla="*/ 10 w 187"/>
                <a:gd name="T1" fmla="*/ 76 h 109"/>
                <a:gd name="T2" fmla="*/ 19 w 187"/>
                <a:gd name="T3" fmla="*/ 47 h 109"/>
                <a:gd name="T4" fmla="*/ 28 w 187"/>
                <a:gd name="T5" fmla="*/ 25 h 109"/>
                <a:gd name="T6" fmla="*/ 60 w 187"/>
                <a:gd name="T7" fmla="*/ 6 h 109"/>
                <a:gd name="T8" fmla="*/ 109 w 187"/>
                <a:gd name="T9" fmla="*/ 0 h 109"/>
                <a:gd name="T10" fmla="*/ 140 w 187"/>
                <a:gd name="T11" fmla="*/ 13 h 109"/>
                <a:gd name="T12" fmla="*/ 164 w 187"/>
                <a:gd name="T13" fmla="*/ 38 h 109"/>
                <a:gd name="T14" fmla="*/ 179 w 187"/>
                <a:gd name="T15" fmla="*/ 71 h 109"/>
                <a:gd name="T16" fmla="*/ 187 w 187"/>
                <a:gd name="T17" fmla="*/ 98 h 109"/>
                <a:gd name="T18" fmla="*/ 163 w 187"/>
                <a:gd name="T19" fmla="*/ 100 h 109"/>
                <a:gd name="T20" fmla="*/ 58 w 187"/>
                <a:gd name="T21" fmla="*/ 104 h 109"/>
                <a:gd name="T22" fmla="*/ 5 w 187"/>
                <a:gd name="T23" fmla="*/ 108 h 109"/>
                <a:gd name="T24" fmla="*/ 105 w 187"/>
                <a:gd name="T25" fmla="*/ 55 h 109"/>
                <a:gd name="T26" fmla="*/ 116 w 187"/>
                <a:gd name="T27" fmla="*/ 26 h 109"/>
                <a:gd name="T28" fmla="*/ 104 w 187"/>
                <a:gd name="T29" fmla="*/ 8 h 109"/>
                <a:gd name="T30" fmla="*/ 71 w 187"/>
                <a:gd name="T31" fmla="*/ 12 h 109"/>
                <a:gd name="T32" fmla="*/ 42 w 187"/>
                <a:gd name="T33" fmla="*/ 26 h 109"/>
                <a:gd name="T34" fmla="*/ 66 w 187"/>
                <a:gd name="T35" fmla="*/ 68 h 109"/>
                <a:gd name="T36" fmla="*/ 83 w 187"/>
                <a:gd name="T37" fmla="*/ 82 h 109"/>
                <a:gd name="T38" fmla="*/ 109 w 187"/>
                <a:gd name="T39" fmla="*/ 89 h 109"/>
                <a:gd name="T40" fmla="*/ 159 w 187"/>
                <a:gd name="T41" fmla="*/ 86 h 109"/>
                <a:gd name="T42" fmla="*/ 168 w 187"/>
                <a:gd name="T43" fmla="*/ 62 h 109"/>
                <a:gd name="T44" fmla="*/ 146 w 187"/>
                <a:gd name="T45" fmla="*/ 28 h 109"/>
                <a:gd name="T46" fmla="*/ 120 w 187"/>
                <a:gd name="T47" fmla="*/ 23 h 109"/>
                <a:gd name="T48" fmla="*/ 106 w 187"/>
                <a:gd name="T49" fmla="*/ 59 h 109"/>
                <a:gd name="T50" fmla="*/ 115 w 187"/>
                <a:gd name="T51" fmla="*/ 56 h 109"/>
                <a:gd name="T52" fmla="*/ 77 w 187"/>
                <a:gd name="T53" fmla="*/ 90 h 109"/>
                <a:gd name="T54" fmla="*/ 58 w 187"/>
                <a:gd name="T55" fmla="*/ 58 h 109"/>
                <a:gd name="T56" fmla="*/ 34 w 187"/>
                <a:gd name="T57" fmla="*/ 34 h 109"/>
                <a:gd name="T58" fmla="*/ 20 w 187"/>
                <a:gd name="T59" fmla="*/ 62 h 109"/>
                <a:gd name="T60" fmla="*/ 16 w 187"/>
                <a:gd name="T61" fmla="*/ 84 h 109"/>
                <a:gd name="T62" fmla="*/ 51 w 187"/>
                <a:gd name="T63" fmla="*/ 91 h 109"/>
                <a:gd name="T64" fmla="*/ 154 w 187"/>
                <a:gd name="T65" fmla="*/ 89 h 109"/>
                <a:gd name="T66" fmla="*/ 111 w 187"/>
                <a:gd name="T67" fmla="*/ 91 h 109"/>
                <a:gd name="T68" fmla="*/ 81 w 187"/>
                <a:gd name="T69" fmla="*/ 93 h 109"/>
                <a:gd name="T70" fmla="*/ 56 w 187"/>
                <a:gd name="T71" fmla="*/ 93 h 109"/>
                <a:gd name="T72" fmla="*/ 13 w 187"/>
                <a:gd name="T73" fmla="*/ 96 h 109"/>
                <a:gd name="T74" fmla="*/ 16 w 187"/>
                <a:gd name="T75" fmla="*/ 105 h 109"/>
                <a:gd name="T76" fmla="*/ 89 w 187"/>
                <a:gd name="T77" fmla="*/ 100 h 109"/>
                <a:gd name="T78" fmla="*/ 184 w 187"/>
                <a:gd name="T79" fmla="*/ 94 h 109"/>
                <a:gd name="T80" fmla="*/ 177 w 187"/>
                <a:gd name="T81" fmla="*/ 71 h 109"/>
                <a:gd name="T82" fmla="*/ 162 w 187"/>
                <a:gd name="T83" fmla="*/ 38 h 109"/>
                <a:gd name="T84" fmla="*/ 125 w 187"/>
                <a:gd name="T85" fmla="*/ 7 h 109"/>
                <a:gd name="T86" fmla="*/ 93 w 187"/>
                <a:gd name="T87" fmla="*/ 3 h 109"/>
                <a:gd name="T88" fmla="*/ 58 w 187"/>
                <a:gd name="T89" fmla="*/ 9 h 109"/>
                <a:gd name="T90" fmla="*/ 25 w 187"/>
                <a:gd name="T91" fmla="*/ 34 h 109"/>
                <a:gd name="T92" fmla="*/ 17 w 187"/>
                <a:gd name="T93" fmla="*/ 61 h 109"/>
                <a:gd name="T94" fmla="*/ 11 w 187"/>
                <a:gd name="T95" fmla="*/ 94 h 109"/>
                <a:gd name="T96" fmla="*/ 18 w 187"/>
                <a:gd name="T97" fmla="*/ 62 h 109"/>
                <a:gd name="T98" fmla="*/ 29 w 187"/>
                <a:gd name="T99" fmla="*/ 38 h 109"/>
                <a:gd name="T100" fmla="*/ 61 w 187"/>
                <a:gd name="T101" fmla="*/ 12 h 109"/>
                <a:gd name="T102" fmla="*/ 117 w 187"/>
                <a:gd name="T103" fmla="*/ 8 h 109"/>
                <a:gd name="T104" fmla="*/ 159 w 187"/>
                <a:gd name="T105" fmla="*/ 40 h 109"/>
                <a:gd name="T106" fmla="*/ 173 w 187"/>
                <a:gd name="T107" fmla="*/ 74 h 109"/>
                <a:gd name="T108" fmla="*/ 113 w 187"/>
                <a:gd name="T10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7" h="109">
                  <a:moveTo>
                    <a:pt x="2" y="109"/>
                  </a:moveTo>
                  <a:cubicBezTo>
                    <a:pt x="0" y="105"/>
                    <a:pt x="1" y="102"/>
                    <a:pt x="1" y="98"/>
                  </a:cubicBezTo>
                  <a:cubicBezTo>
                    <a:pt x="1" y="97"/>
                    <a:pt x="2" y="96"/>
                    <a:pt x="2" y="96"/>
                  </a:cubicBezTo>
                  <a:cubicBezTo>
                    <a:pt x="2" y="95"/>
                    <a:pt x="3" y="95"/>
                    <a:pt x="4" y="95"/>
                  </a:cubicBezTo>
                  <a:cubicBezTo>
                    <a:pt x="5" y="94"/>
                    <a:pt x="7" y="95"/>
                    <a:pt x="9" y="95"/>
                  </a:cubicBezTo>
                  <a:cubicBezTo>
                    <a:pt x="9" y="92"/>
                    <a:pt x="9" y="90"/>
                    <a:pt x="10" y="88"/>
                  </a:cubicBezTo>
                  <a:cubicBezTo>
                    <a:pt x="10" y="84"/>
                    <a:pt x="10" y="80"/>
                    <a:pt x="10" y="76"/>
                  </a:cubicBezTo>
                  <a:cubicBezTo>
                    <a:pt x="10" y="74"/>
                    <a:pt x="11" y="72"/>
                    <a:pt x="12" y="71"/>
                  </a:cubicBezTo>
                  <a:cubicBezTo>
                    <a:pt x="12" y="70"/>
                    <a:pt x="13" y="69"/>
                    <a:pt x="13" y="68"/>
                  </a:cubicBezTo>
                  <a:cubicBezTo>
                    <a:pt x="13" y="66"/>
                    <a:pt x="13" y="65"/>
                    <a:pt x="13" y="63"/>
                  </a:cubicBezTo>
                  <a:cubicBezTo>
                    <a:pt x="14" y="61"/>
                    <a:pt x="15" y="60"/>
                    <a:pt x="15" y="58"/>
                  </a:cubicBezTo>
                  <a:cubicBezTo>
                    <a:pt x="16" y="56"/>
                    <a:pt x="17" y="55"/>
                    <a:pt x="17" y="53"/>
                  </a:cubicBezTo>
                  <a:cubicBezTo>
                    <a:pt x="17" y="53"/>
                    <a:pt x="18" y="52"/>
                    <a:pt x="18" y="52"/>
                  </a:cubicBezTo>
                  <a:cubicBezTo>
                    <a:pt x="19" y="50"/>
                    <a:pt x="19" y="48"/>
                    <a:pt x="19" y="47"/>
                  </a:cubicBezTo>
                  <a:cubicBezTo>
                    <a:pt x="19" y="46"/>
                    <a:pt x="20" y="45"/>
                    <a:pt x="20" y="45"/>
                  </a:cubicBezTo>
                  <a:cubicBezTo>
                    <a:pt x="20" y="44"/>
                    <a:pt x="20" y="44"/>
                    <a:pt x="20" y="43"/>
                  </a:cubicBezTo>
                  <a:cubicBezTo>
                    <a:pt x="20" y="42"/>
                    <a:pt x="20" y="40"/>
                    <a:pt x="22" y="39"/>
                  </a:cubicBezTo>
                  <a:cubicBezTo>
                    <a:pt x="22" y="39"/>
                    <a:pt x="22" y="39"/>
                    <a:pt x="22" y="38"/>
                  </a:cubicBezTo>
                  <a:cubicBezTo>
                    <a:pt x="22" y="36"/>
                    <a:pt x="22" y="34"/>
                    <a:pt x="23" y="32"/>
                  </a:cubicBezTo>
                  <a:cubicBezTo>
                    <a:pt x="24" y="30"/>
                    <a:pt x="25" y="28"/>
                    <a:pt x="26" y="27"/>
                  </a:cubicBezTo>
                  <a:cubicBezTo>
                    <a:pt x="27" y="26"/>
                    <a:pt x="27" y="25"/>
                    <a:pt x="28" y="25"/>
                  </a:cubicBezTo>
                  <a:cubicBezTo>
                    <a:pt x="29" y="24"/>
                    <a:pt x="30" y="23"/>
                    <a:pt x="31" y="22"/>
                  </a:cubicBezTo>
                  <a:cubicBezTo>
                    <a:pt x="32" y="22"/>
                    <a:pt x="32" y="21"/>
                    <a:pt x="33" y="21"/>
                  </a:cubicBezTo>
                  <a:cubicBezTo>
                    <a:pt x="35" y="19"/>
                    <a:pt x="37" y="18"/>
                    <a:pt x="39" y="16"/>
                  </a:cubicBezTo>
                  <a:cubicBezTo>
                    <a:pt x="42" y="15"/>
                    <a:pt x="44" y="14"/>
                    <a:pt x="47" y="13"/>
                  </a:cubicBezTo>
                  <a:cubicBezTo>
                    <a:pt x="48" y="12"/>
                    <a:pt x="49" y="12"/>
                    <a:pt x="49" y="11"/>
                  </a:cubicBezTo>
                  <a:cubicBezTo>
                    <a:pt x="51" y="9"/>
                    <a:pt x="53" y="9"/>
                    <a:pt x="56" y="8"/>
                  </a:cubicBezTo>
                  <a:cubicBezTo>
                    <a:pt x="57" y="7"/>
                    <a:pt x="59" y="6"/>
                    <a:pt x="60" y="6"/>
                  </a:cubicBezTo>
                  <a:cubicBezTo>
                    <a:pt x="63" y="6"/>
                    <a:pt x="66" y="5"/>
                    <a:pt x="70" y="5"/>
                  </a:cubicBezTo>
                  <a:cubicBezTo>
                    <a:pt x="71" y="5"/>
                    <a:pt x="73" y="5"/>
                    <a:pt x="75" y="4"/>
                  </a:cubicBezTo>
                  <a:cubicBezTo>
                    <a:pt x="77" y="3"/>
                    <a:pt x="80" y="4"/>
                    <a:pt x="82" y="2"/>
                  </a:cubicBezTo>
                  <a:cubicBezTo>
                    <a:pt x="82" y="2"/>
                    <a:pt x="83" y="2"/>
                    <a:pt x="83" y="2"/>
                  </a:cubicBezTo>
                  <a:cubicBezTo>
                    <a:pt x="85" y="2"/>
                    <a:pt x="87" y="2"/>
                    <a:pt x="89" y="2"/>
                  </a:cubicBezTo>
                  <a:cubicBezTo>
                    <a:pt x="91" y="1"/>
                    <a:pt x="93" y="1"/>
                    <a:pt x="94" y="1"/>
                  </a:cubicBezTo>
                  <a:cubicBezTo>
                    <a:pt x="99" y="1"/>
                    <a:pt x="104" y="1"/>
                    <a:pt x="109" y="0"/>
                  </a:cubicBezTo>
                  <a:cubicBezTo>
                    <a:pt x="110" y="0"/>
                    <a:pt x="112" y="1"/>
                    <a:pt x="113" y="2"/>
                  </a:cubicBezTo>
                  <a:cubicBezTo>
                    <a:pt x="114" y="2"/>
                    <a:pt x="114" y="2"/>
                    <a:pt x="114" y="2"/>
                  </a:cubicBezTo>
                  <a:cubicBezTo>
                    <a:pt x="117" y="2"/>
                    <a:pt x="120" y="3"/>
                    <a:pt x="122" y="4"/>
                  </a:cubicBezTo>
                  <a:cubicBezTo>
                    <a:pt x="123" y="5"/>
                    <a:pt x="124" y="5"/>
                    <a:pt x="125" y="5"/>
                  </a:cubicBezTo>
                  <a:cubicBezTo>
                    <a:pt x="127" y="5"/>
                    <a:pt x="128" y="7"/>
                    <a:pt x="130" y="7"/>
                  </a:cubicBezTo>
                  <a:cubicBezTo>
                    <a:pt x="131" y="8"/>
                    <a:pt x="133" y="9"/>
                    <a:pt x="134" y="9"/>
                  </a:cubicBezTo>
                  <a:cubicBezTo>
                    <a:pt x="136" y="10"/>
                    <a:pt x="138" y="12"/>
                    <a:pt x="140" y="13"/>
                  </a:cubicBezTo>
                  <a:cubicBezTo>
                    <a:pt x="142" y="14"/>
                    <a:pt x="144" y="15"/>
                    <a:pt x="146" y="16"/>
                  </a:cubicBezTo>
                  <a:cubicBezTo>
                    <a:pt x="146" y="17"/>
                    <a:pt x="147" y="18"/>
                    <a:pt x="148" y="19"/>
                  </a:cubicBezTo>
                  <a:cubicBezTo>
                    <a:pt x="150" y="21"/>
                    <a:pt x="152" y="23"/>
                    <a:pt x="154" y="25"/>
                  </a:cubicBezTo>
                  <a:cubicBezTo>
                    <a:pt x="155" y="26"/>
                    <a:pt x="156" y="27"/>
                    <a:pt x="157" y="28"/>
                  </a:cubicBezTo>
                  <a:cubicBezTo>
                    <a:pt x="157" y="28"/>
                    <a:pt x="157" y="29"/>
                    <a:pt x="157" y="29"/>
                  </a:cubicBezTo>
                  <a:cubicBezTo>
                    <a:pt x="159" y="31"/>
                    <a:pt x="160" y="33"/>
                    <a:pt x="161" y="34"/>
                  </a:cubicBezTo>
                  <a:cubicBezTo>
                    <a:pt x="163" y="35"/>
                    <a:pt x="163" y="37"/>
                    <a:pt x="164" y="38"/>
                  </a:cubicBezTo>
                  <a:cubicBezTo>
                    <a:pt x="166" y="40"/>
                    <a:pt x="167" y="42"/>
                    <a:pt x="169" y="45"/>
                  </a:cubicBezTo>
                  <a:cubicBezTo>
                    <a:pt x="170" y="46"/>
                    <a:pt x="171" y="48"/>
                    <a:pt x="172" y="49"/>
                  </a:cubicBezTo>
                  <a:cubicBezTo>
                    <a:pt x="173" y="51"/>
                    <a:pt x="173" y="53"/>
                    <a:pt x="174" y="55"/>
                  </a:cubicBezTo>
                  <a:cubicBezTo>
                    <a:pt x="175" y="57"/>
                    <a:pt x="176" y="59"/>
                    <a:pt x="176" y="61"/>
                  </a:cubicBezTo>
                  <a:cubicBezTo>
                    <a:pt x="177" y="63"/>
                    <a:pt x="177" y="64"/>
                    <a:pt x="177" y="65"/>
                  </a:cubicBezTo>
                  <a:cubicBezTo>
                    <a:pt x="178" y="66"/>
                    <a:pt x="178" y="67"/>
                    <a:pt x="178" y="68"/>
                  </a:cubicBezTo>
                  <a:cubicBezTo>
                    <a:pt x="179" y="69"/>
                    <a:pt x="179" y="70"/>
                    <a:pt x="179" y="71"/>
                  </a:cubicBezTo>
                  <a:cubicBezTo>
                    <a:pt x="179" y="72"/>
                    <a:pt x="179" y="72"/>
                    <a:pt x="180" y="73"/>
                  </a:cubicBezTo>
                  <a:cubicBezTo>
                    <a:pt x="180" y="74"/>
                    <a:pt x="180" y="76"/>
                    <a:pt x="181" y="78"/>
                  </a:cubicBezTo>
                  <a:cubicBezTo>
                    <a:pt x="182" y="79"/>
                    <a:pt x="182" y="81"/>
                    <a:pt x="183" y="82"/>
                  </a:cubicBezTo>
                  <a:cubicBezTo>
                    <a:pt x="184" y="83"/>
                    <a:pt x="184" y="84"/>
                    <a:pt x="185" y="85"/>
                  </a:cubicBezTo>
                  <a:cubicBezTo>
                    <a:pt x="185" y="86"/>
                    <a:pt x="186" y="87"/>
                    <a:pt x="186" y="88"/>
                  </a:cubicBezTo>
                  <a:cubicBezTo>
                    <a:pt x="186" y="91"/>
                    <a:pt x="187" y="94"/>
                    <a:pt x="187" y="97"/>
                  </a:cubicBezTo>
                  <a:cubicBezTo>
                    <a:pt x="187" y="97"/>
                    <a:pt x="187" y="98"/>
                    <a:pt x="187" y="98"/>
                  </a:cubicBezTo>
                  <a:cubicBezTo>
                    <a:pt x="187" y="99"/>
                    <a:pt x="187" y="100"/>
                    <a:pt x="187" y="101"/>
                  </a:cubicBezTo>
                  <a:cubicBezTo>
                    <a:pt x="186" y="101"/>
                    <a:pt x="186" y="100"/>
                    <a:pt x="185" y="100"/>
                  </a:cubicBezTo>
                  <a:cubicBezTo>
                    <a:pt x="185" y="100"/>
                    <a:pt x="184" y="100"/>
                    <a:pt x="184" y="100"/>
                  </a:cubicBezTo>
                  <a:cubicBezTo>
                    <a:pt x="182" y="99"/>
                    <a:pt x="181" y="99"/>
                    <a:pt x="180" y="99"/>
                  </a:cubicBezTo>
                  <a:cubicBezTo>
                    <a:pt x="180" y="99"/>
                    <a:pt x="179" y="99"/>
                    <a:pt x="179" y="99"/>
                  </a:cubicBezTo>
                  <a:cubicBezTo>
                    <a:pt x="176" y="100"/>
                    <a:pt x="174" y="99"/>
                    <a:pt x="171" y="100"/>
                  </a:cubicBezTo>
                  <a:cubicBezTo>
                    <a:pt x="168" y="100"/>
                    <a:pt x="166" y="99"/>
                    <a:pt x="163" y="100"/>
                  </a:cubicBezTo>
                  <a:cubicBezTo>
                    <a:pt x="160" y="100"/>
                    <a:pt x="157" y="100"/>
                    <a:pt x="155" y="100"/>
                  </a:cubicBezTo>
                  <a:cubicBezTo>
                    <a:pt x="147" y="102"/>
                    <a:pt x="139" y="101"/>
                    <a:pt x="131" y="101"/>
                  </a:cubicBezTo>
                  <a:cubicBezTo>
                    <a:pt x="126" y="101"/>
                    <a:pt x="120" y="101"/>
                    <a:pt x="114" y="101"/>
                  </a:cubicBezTo>
                  <a:cubicBezTo>
                    <a:pt x="108" y="101"/>
                    <a:pt x="102" y="101"/>
                    <a:pt x="96" y="102"/>
                  </a:cubicBezTo>
                  <a:cubicBezTo>
                    <a:pt x="93" y="102"/>
                    <a:pt x="89" y="102"/>
                    <a:pt x="86" y="102"/>
                  </a:cubicBezTo>
                  <a:cubicBezTo>
                    <a:pt x="80" y="103"/>
                    <a:pt x="74" y="102"/>
                    <a:pt x="68" y="103"/>
                  </a:cubicBezTo>
                  <a:cubicBezTo>
                    <a:pt x="65" y="103"/>
                    <a:pt x="62" y="103"/>
                    <a:pt x="58" y="104"/>
                  </a:cubicBezTo>
                  <a:cubicBezTo>
                    <a:pt x="55" y="104"/>
                    <a:pt x="52" y="104"/>
                    <a:pt x="48" y="104"/>
                  </a:cubicBezTo>
                  <a:cubicBezTo>
                    <a:pt x="43" y="105"/>
                    <a:pt x="39" y="104"/>
                    <a:pt x="34" y="105"/>
                  </a:cubicBezTo>
                  <a:cubicBezTo>
                    <a:pt x="30" y="105"/>
                    <a:pt x="26" y="106"/>
                    <a:pt x="22" y="106"/>
                  </a:cubicBezTo>
                  <a:cubicBezTo>
                    <a:pt x="22" y="106"/>
                    <a:pt x="21" y="106"/>
                    <a:pt x="20" y="106"/>
                  </a:cubicBezTo>
                  <a:cubicBezTo>
                    <a:pt x="18" y="106"/>
                    <a:pt x="15" y="107"/>
                    <a:pt x="13" y="107"/>
                  </a:cubicBezTo>
                  <a:cubicBezTo>
                    <a:pt x="13" y="107"/>
                    <a:pt x="13" y="107"/>
                    <a:pt x="12" y="107"/>
                  </a:cubicBezTo>
                  <a:cubicBezTo>
                    <a:pt x="10" y="108"/>
                    <a:pt x="7" y="108"/>
                    <a:pt x="5" y="108"/>
                  </a:cubicBezTo>
                  <a:cubicBezTo>
                    <a:pt x="4" y="108"/>
                    <a:pt x="3" y="108"/>
                    <a:pt x="2" y="109"/>
                  </a:cubicBezTo>
                  <a:close/>
                  <a:moveTo>
                    <a:pt x="96" y="73"/>
                  </a:moveTo>
                  <a:cubicBezTo>
                    <a:pt x="96" y="73"/>
                    <a:pt x="96" y="73"/>
                    <a:pt x="97" y="73"/>
                  </a:cubicBezTo>
                  <a:cubicBezTo>
                    <a:pt x="97" y="72"/>
                    <a:pt x="98" y="71"/>
                    <a:pt x="98" y="70"/>
                  </a:cubicBezTo>
                  <a:cubicBezTo>
                    <a:pt x="99" y="69"/>
                    <a:pt x="100" y="68"/>
                    <a:pt x="100" y="67"/>
                  </a:cubicBezTo>
                  <a:cubicBezTo>
                    <a:pt x="101" y="64"/>
                    <a:pt x="103" y="62"/>
                    <a:pt x="103" y="59"/>
                  </a:cubicBezTo>
                  <a:cubicBezTo>
                    <a:pt x="104" y="58"/>
                    <a:pt x="105" y="56"/>
                    <a:pt x="105" y="55"/>
                  </a:cubicBezTo>
                  <a:cubicBezTo>
                    <a:pt x="106" y="53"/>
                    <a:pt x="107" y="51"/>
                    <a:pt x="108" y="49"/>
                  </a:cubicBezTo>
                  <a:cubicBezTo>
                    <a:pt x="109" y="47"/>
                    <a:pt x="109" y="45"/>
                    <a:pt x="110" y="43"/>
                  </a:cubicBezTo>
                  <a:cubicBezTo>
                    <a:pt x="111" y="42"/>
                    <a:pt x="112" y="40"/>
                    <a:pt x="111" y="39"/>
                  </a:cubicBezTo>
                  <a:cubicBezTo>
                    <a:pt x="111" y="38"/>
                    <a:pt x="111" y="38"/>
                    <a:pt x="111" y="38"/>
                  </a:cubicBezTo>
                  <a:cubicBezTo>
                    <a:pt x="113" y="36"/>
                    <a:pt x="114" y="34"/>
                    <a:pt x="114" y="32"/>
                  </a:cubicBezTo>
                  <a:cubicBezTo>
                    <a:pt x="114" y="32"/>
                    <a:pt x="114" y="31"/>
                    <a:pt x="114" y="31"/>
                  </a:cubicBezTo>
                  <a:cubicBezTo>
                    <a:pt x="115" y="29"/>
                    <a:pt x="115" y="28"/>
                    <a:pt x="116" y="26"/>
                  </a:cubicBezTo>
                  <a:cubicBezTo>
                    <a:pt x="116" y="25"/>
                    <a:pt x="116" y="24"/>
                    <a:pt x="117" y="23"/>
                  </a:cubicBezTo>
                  <a:cubicBezTo>
                    <a:pt x="117" y="21"/>
                    <a:pt x="119" y="19"/>
                    <a:pt x="119" y="17"/>
                  </a:cubicBezTo>
                  <a:cubicBezTo>
                    <a:pt x="119" y="16"/>
                    <a:pt x="120" y="15"/>
                    <a:pt x="120" y="14"/>
                  </a:cubicBezTo>
                  <a:cubicBezTo>
                    <a:pt x="121" y="13"/>
                    <a:pt x="121" y="12"/>
                    <a:pt x="122" y="11"/>
                  </a:cubicBezTo>
                  <a:cubicBezTo>
                    <a:pt x="121" y="11"/>
                    <a:pt x="120" y="11"/>
                    <a:pt x="119" y="11"/>
                  </a:cubicBezTo>
                  <a:cubicBezTo>
                    <a:pt x="117" y="10"/>
                    <a:pt x="115" y="9"/>
                    <a:pt x="113" y="9"/>
                  </a:cubicBezTo>
                  <a:cubicBezTo>
                    <a:pt x="110" y="8"/>
                    <a:pt x="107" y="8"/>
                    <a:pt x="104" y="8"/>
                  </a:cubicBezTo>
                  <a:cubicBezTo>
                    <a:pt x="103" y="8"/>
                    <a:pt x="102" y="9"/>
                    <a:pt x="100" y="9"/>
                  </a:cubicBezTo>
                  <a:cubicBezTo>
                    <a:pt x="98" y="9"/>
                    <a:pt x="96" y="9"/>
                    <a:pt x="93" y="9"/>
                  </a:cubicBezTo>
                  <a:cubicBezTo>
                    <a:pt x="90" y="10"/>
                    <a:pt x="87" y="10"/>
                    <a:pt x="83" y="10"/>
                  </a:cubicBezTo>
                  <a:cubicBezTo>
                    <a:pt x="83" y="10"/>
                    <a:pt x="83" y="10"/>
                    <a:pt x="82" y="10"/>
                  </a:cubicBezTo>
                  <a:cubicBezTo>
                    <a:pt x="81" y="10"/>
                    <a:pt x="79" y="11"/>
                    <a:pt x="78" y="11"/>
                  </a:cubicBezTo>
                  <a:cubicBezTo>
                    <a:pt x="76" y="12"/>
                    <a:pt x="74" y="12"/>
                    <a:pt x="72" y="12"/>
                  </a:cubicBezTo>
                  <a:cubicBezTo>
                    <a:pt x="71" y="12"/>
                    <a:pt x="71" y="12"/>
                    <a:pt x="71" y="12"/>
                  </a:cubicBezTo>
                  <a:cubicBezTo>
                    <a:pt x="70" y="13"/>
                    <a:pt x="69" y="13"/>
                    <a:pt x="68" y="13"/>
                  </a:cubicBezTo>
                  <a:cubicBezTo>
                    <a:pt x="66" y="13"/>
                    <a:pt x="64" y="14"/>
                    <a:pt x="61" y="15"/>
                  </a:cubicBezTo>
                  <a:cubicBezTo>
                    <a:pt x="60" y="15"/>
                    <a:pt x="59" y="15"/>
                    <a:pt x="58" y="15"/>
                  </a:cubicBezTo>
                  <a:cubicBezTo>
                    <a:pt x="57" y="16"/>
                    <a:pt x="55" y="17"/>
                    <a:pt x="54" y="18"/>
                  </a:cubicBezTo>
                  <a:cubicBezTo>
                    <a:pt x="52" y="19"/>
                    <a:pt x="50" y="20"/>
                    <a:pt x="48" y="22"/>
                  </a:cubicBezTo>
                  <a:cubicBezTo>
                    <a:pt x="46" y="23"/>
                    <a:pt x="45" y="24"/>
                    <a:pt x="43" y="25"/>
                  </a:cubicBezTo>
                  <a:cubicBezTo>
                    <a:pt x="43" y="26"/>
                    <a:pt x="42" y="25"/>
                    <a:pt x="42" y="26"/>
                  </a:cubicBezTo>
                  <a:cubicBezTo>
                    <a:pt x="42" y="27"/>
                    <a:pt x="43" y="28"/>
                    <a:pt x="43" y="29"/>
                  </a:cubicBezTo>
                  <a:cubicBezTo>
                    <a:pt x="45" y="30"/>
                    <a:pt x="46" y="32"/>
                    <a:pt x="47" y="34"/>
                  </a:cubicBezTo>
                  <a:cubicBezTo>
                    <a:pt x="49" y="37"/>
                    <a:pt x="51" y="39"/>
                    <a:pt x="52" y="42"/>
                  </a:cubicBezTo>
                  <a:cubicBezTo>
                    <a:pt x="53" y="44"/>
                    <a:pt x="54" y="46"/>
                    <a:pt x="56" y="49"/>
                  </a:cubicBezTo>
                  <a:cubicBezTo>
                    <a:pt x="57" y="51"/>
                    <a:pt x="57" y="52"/>
                    <a:pt x="58" y="54"/>
                  </a:cubicBezTo>
                  <a:cubicBezTo>
                    <a:pt x="60" y="56"/>
                    <a:pt x="61" y="58"/>
                    <a:pt x="62" y="60"/>
                  </a:cubicBezTo>
                  <a:cubicBezTo>
                    <a:pt x="63" y="63"/>
                    <a:pt x="65" y="65"/>
                    <a:pt x="66" y="68"/>
                  </a:cubicBezTo>
                  <a:cubicBezTo>
                    <a:pt x="66" y="69"/>
                    <a:pt x="67" y="69"/>
                    <a:pt x="67" y="70"/>
                  </a:cubicBezTo>
                  <a:cubicBezTo>
                    <a:pt x="68" y="72"/>
                    <a:pt x="70" y="74"/>
                    <a:pt x="71" y="77"/>
                  </a:cubicBezTo>
                  <a:cubicBezTo>
                    <a:pt x="72" y="78"/>
                    <a:pt x="72" y="80"/>
                    <a:pt x="73" y="81"/>
                  </a:cubicBezTo>
                  <a:cubicBezTo>
                    <a:pt x="74" y="83"/>
                    <a:pt x="75" y="84"/>
                    <a:pt x="76" y="86"/>
                  </a:cubicBezTo>
                  <a:cubicBezTo>
                    <a:pt x="77" y="87"/>
                    <a:pt x="78" y="88"/>
                    <a:pt x="79" y="89"/>
                  </a:cubicBezTo>
                  <a:cubicBezTo>
                    <a:pt x="80" y="88"/>
                    <a:pt x="80" y="88"/>
                    <a:pt x="81" y="87"/>
                  </a:cubicBezTo>
                  <a:cubicBezTo>
                    <a:pt x="82" y="85"/>
                    <a:pt x="82" y="84"/>
                    <a:pt x="83" y="82"/>
                  </a:cubicBezTo>
                  <a:cubicBezTo>
                    <a:pt x="84" y="80"/>
                    <a:pt x="85" y="78"/>
                    <a:pt x="86" y="77"/>
                  </a:cubicBezTo>
                  <a:cubicBezTo>
                    <a:pt x="87" y="75"/>
                    <a:pt x="88" y="74"/>
                    <a:pt x="90" y="73"/>
                  </a:cubicBezTo>
                  <a:cubicBezTo>
                    <a:pt x="90" y="73"/>
                    <a:pt x="90" y="72"/>
                    <a:pt x="91" y="72"/>
                  </a:cubicBezTo>
                  <a:cubicBezTo>
                    <a:pt x="92" y="72"/>
                    <a:pt x="94" y="72"/>
                    <a:pt x="96" y="72"/>
                  </a:cubicBezTo>
                  <a:cubicBezTo>
                    <a:pt x="96" y="72"/>
                    <a:pt x="96" y="72"/>
                    <a:pt x="96" y="73"/>
                  </a:cubicBezTo>
                  <a:close/>
                  <a:moveTo>
                    <a:pt x="107" y="89"/>
                  </a:moveTo>
                  <a:cubicBezTo>
                    <a:pt x="108" y="89"/>
                    <a:pt x="108" y="89"/>
                    <a:pt x="109" y="89"/>
                  </a:cubicBezTo>
                  <a:cubicBezTo>
                    <a:pt x="112" y="89"/>
                    <a:pt x="115" y="89"/>
                    <a:pt x="118" y="89"/>
                  </a:cubicBezTo>
                  <a:cubicBezTo>
                    <a:pt x="122" y="88"/>
                    <a:pt x="125" y="89"/>
                    <a:pt x="128" y="88"/>
                  </a:cubicBezTo>
                  <a:cubicBezTo>
                    <a:pt x="131" y="88"/>
                    <a:pt x="135" y="88"/>
                    <a:pt x="139" y="88"/>
                  </a:cubicBezTo>
                  <a:cubicBezTo>
                    <a:pt x="141" y="87"/>
                    <a:pt x="144" y="87"/>
                    <a:pt x="146" y="87"/>
                  </a:cubicBezTo>
                  <a:cubicBezTo>
                    <a:pt x="147" y="87"/>
                    <a:pt x="147" y="87"/>
                    <a:pt x="147" y="87"/>
                  </a:cubicBezTo>
                  <a:cubicBezTo>
                    <a:pt x="149" y="87"/>
                    <a:pt x="151" y="87"/>
                    <a:pt x="153" y="86"/>
                  </a:cubicBezTo>
                  <a:cubicBezTo>
                    <a:pt x="155" y="86"/>
                    <a:pt x="157" y="86"/>
                    <a:pt x="159" y="86"/>
                  </a:cubicBezTo>
                  <a:cubicBezTo>
                    <a:pt x="162" y="85"/>
                    <a:pt x="165" y="85"/>
                    <a:pt x="168" y="85"/>
                  </a:cubicBezTo>
                  <a:cubicBezTo>
                    <a:pt x="170" y="85"/>
                    <a:pt x="173" y="85"/>
                    <a:pt x="175" y="85"/>
                  </a:cubicBezTo>
                  <a:cubicBezTo>
                    <a:pt x="175" y="84"/>
                    <a:pt x="175" y="83"/>
                    <a:pt x="175" y="83"/>
                  </a:cubicBezTo>
                  <a:cubicBezTo>
                    <a:pt x="174" y="81"/>
                    <a:pt x="174" y="79"/>
                    <a:pt x="173" y="78"/>
                  </a:cubicBezTo>
                  <a:cubicBezTo>
                    <a:pt x="172" y="76"/>
                    <a:pt x="171" y="75"/>
                    <a:pt x="171" y="74"/>
                  </a:cubicBezTo>
                  <a:cubicBezTo>
                    <a:pt x="170" y="71"/>
                    <a:pt x="170" y="69"/>
                    <a:pt x="170" y="67"/>
                  </a:cubicBezTo>
                  <a:cubicBezTo>
                    <a:pt x="169" y="65"/>
                    <a:pt x="168" y="64"/>
                    <a:pt x="168" y="62"/>
                  </a:cubicBezTo>
                  <a:cubicBezTo>
                    <a:pt x="167" y="60"/>
                    <a:pt x="165" y="57"/>
                    <a:pt x="164" y="54"/>
                  </a:cubicBezTo>
                  <a:cubicBezTo>
                    <a:pt x="163" y="51"/>
                    <a:pt x="162" y="48"/>
                    <a:pt x="160" y="46"/>
                  </a:cubicBezTo>
                  <a:cubicBezTo>
                    <a:pt x="159" y="43"/>
                    <a:pt x="157" y="41"/>
                    <a:pt x="155" y="39"/>
                  </a:cubicBezTo>
                  <a:cubicBezTo>
                    <a:pt x="155" y="39"/>
                    <a:pt x="155" y="39"/>
                    <a:pt x="155" y="39"/>
                  </a:cubicBezTo>
                  <a:cubicBezTo>
                    <a:pt x="154" y="37"/>
                    <a:pt x="153" y="36"/>
                    <a:pt x="152" y="34"/>
                  </a:cubicBezTo>
                  <a:cubicBezTo>
                    <a:pt x="151" y="34"/>
                    <a:pt x="150" y="34"/>
                    <a:pt x="150" y="33"/>
                  </a:cubicBezTo>
                  <a:cubicBezTo>
                    <a:pt x="149" y="31"/>
                    <a:pt x="147" y="30"/>
                    <a:pt x="146" y="28"/>
                  </a:cubicBezTo>
                  <a:cubicBezTo>
                    <a:pt x="145" y="28"/>
                    <a:pt x="145" y="27"/>
                    <a:pt x="144" y="26"/>
                  </a:cubicBezTo>
                  <a:cubicBezTo>
                    <a:pt x="141" y="23"/>
                    <a:pt x="139" y="20"/>
                    <a:pt x="135" y="18"/>
                  </a:cubicBezTo>
                  <a:cubicBezTo>
                    <a:pt x="133" y="17"/>
                    <a:pt x="131" y="15"/>
                    <a:pt x="129" y="14"/>
                  </a:cubicBezTo>
                  <a:cubicBezTo>
                    <a:pt x="128" y="13"/>
                    <a:pt x="127" y="13"/>
                    <a:pt x="127" y="13"/>
                  </a:cubicBezTo>
                  <a:cubicBezTo>
                    <a:pt x="126" y="12"/>
                    <a:pt x="125" y="12"/>
                    <a:pt x="124" y="12"/>
                  </a:cubicBezTo>
                  <a:cubicBezTo>
                    <a:pt x="123" y="13"/>
                    <a:pt x="124" y="13"/>
                    <a:pt x="123" y="14"/>
                  </a:cubicBezTo>
                  <a:cubicBezTo>
                    <a:pt x="122" y="17"/>
                    <a:pt x="121" y="20"/>
                    <a:pt x="120" y="23"/>
                  </a:cubicBezTo>
                  <a:cubicBezTo>
                    <a:pt x="118" y="26"/>
                    <a:pt x="117" y="29"/>
                    <a:pt x="116" y="32"/>
                  </a:cubicBezTo>
                  <a:cubicBezTo>
                    <a:pt x="116" y="34"/>
                    <a:pt x="116" y="35"/>
                    <a:pt x="115" y="36"/>
                  </a:cubicBezTo>
                  <a:cubicBezTo>
                    <a:pt x="115" y="37"/>
                    <a:pt x="114" y="38"/>
                    <a:pt x="114" y="39"/>
                  </a:cubicBezTo>
                  <a:cubicBezTo>
                    <a:pt x="113" y="41"/>
                    <a:pt x="113" y="43"/>
                    <a:pt x="112" y="45"/>
                  </a:cubicBezTo>
                  <a:cubicBezTo>
                    <a:pt x="112" y="46"/>
                    <a:pt x="111" y="47"/>
                    <a:pt x="111" y="48"/>
                  </a:cubicBezTo>
                  <a:cubicBezTo>
                    <a:pt x="111" y="50"/>
                    <a:pt x="109" y="52"/>
                    <a:pt x="108" y="54"/>
                  </a:cubicBezTo>
                  <a:cubicBezTo>
                    <a:pt x="108" y="55"/>
                    <a:pt x="107" y="57"/>
                    <a:pt x="106" y="59"/>
                  </a:cubicBezTo>
                  <a:cubicBezTo>
                    <a:pt x="106" y="59"/>
                    <a:pt x="106" y="59"/>
                    <a:pt x="106" y="59"/>
                  </a:cubicBezTo>
                  <a:cubicBezTo>
                    <a:pt x="108" y="57"/>
                    <a:pt x="109" y="56"/>
                    <a:pt x="110" y="54"/>
                  </a:cubicBezTo>
                  <a:cubicBezTo>
                    <a:pt x="111" y="52"/>
                    <a:pt x="112" y="50"/>
                    <a:pt x="113" y="48"/>
                  </a:cubicBezTo>
                  <a:cubicBezTo>
                    <a:pt x="114" y="47"/>
                    <a:pt x="116" y="46"/>
                    <a:pt x="117" y="45"/>
                  </a:cubicBezTo>
                  <a:cubicBezTo>
                    <a:pt x="118" y="44"/>
                    <a:pt x="119" y="43"/>
                    <a:pt x="120" y="42"/>
                  </a:cubicBezTo>
                  <a:cubicBezTo>
                    <a:pt x="122" y="43"/>
                    <a:pt x="122" y="45"/>
                    <a:pt x="121" y="47"/>
                  </a:cubicBezTo>
                  <a:cubicBezTo>
                    <a:pt x="119" y="50"/>
                    <a:pt x="117" y="53"/>
                    <a:pt x="115" y="56"/>
                  </a:cubicBezTo>
                  <a:cubicBezTo>
                    <a:pt x="114" y="58"/>
                    <a:pt x="113" y="61"/>
                    <a:pt x="111" y="63"/>
                  </a:cubicBezTo>
                  <a:cubicBezTo>
                    <a:pt x="110" y="66"/>
                    <a:pt x="108" y="70"/>
                    <a:pt x="106" y="73"/>
                  </a:cubicBezTo>
                  <a:cubicBezTo>
                    <a:pt x="105" y="75"/>
                    <a:pt x="104" y="78"/>
                    <a:pt x="103" y="80"/>
                  </a:cubicBezTo>
                  <a:cubicBezTo>
                    <a:pt x="102" y="81"/>
                    <a:pt x="102" y="82"/>
                    <a:pt x="103" y="83"/>
                  </a:cubicBezTo>
                  <a:cubicBezTo>
                    <a:pt x="105" y="84"/>
                    <a:pt x="106" y="87"/>
                    <a:pt x="107" y="89"/>
                  </a:cubicBezTo>
                  <a:close/>
                  <a:moveTo>
                    <a:pt x="77" y="91"/>
                  </a:moveTo>
                  <a:cubicBezTo>
                    <a:pt x="77" y="90"/>
                    <a:pt x="77" y="90"/>
                    <a:pt x="77" y="90"/>
                  </a:cubicBezTo>
                  <a:cubicBezTo>
                    <a:pt x="76" y="88"/>
                    <a:pt x="75" y="87"/>
                    <a:pt x="74" y="86"/>
                  </a:cubicBezTo>
                  <a:cubicBezTo>
                    <a:pt x="73" y="85"/>
                    <a:pt x="73" y="85"/>
                    <a:pt x="72" y="84"/>
                  </a:cubicBezTo>
                  <a:cubicBezTo>
                    <a:pt x="71" y="82"/>
                    <a:pt x="71" y="81"/>
                    <a:pt x="70" y="79"/>
                  </a:cubicBezTo>
                  <a:cubicBezTo>
                    <a:pt x="69" y="77"/>
                    <a:pt x="68" y="74"/>
                    <a:pt x="66" y="72"/>
                  </a:cubicBezTo>
                  <a:cubicBezTo>
                    <a:pt x="64" y="70"/>
                    <a:pt x="64" y="67"/>
                    <a:pt x="62" y="65"/>
                  </a:cubicBezTo>
                  <a:cubicBezTo>
                    <a:pt x="61" y="63"/>
                    <a:pt x="61" y="60"/>
                    <a:pt x="58" y="58"/>
                  </a:cubicBezTo>
                  <a:cubicBezTo>
                    <a:pt x="58" y="58"/>
                    <a:pt x="58" y="58"/>
                    <a:pt x="58" y="58"/>
                  </a:cubicBezTo>
                  <a:cubicBezTo>
                    <a:pt x="57" y="55"/>
                    <a:pt x="55" y="52"/>
                    <a:pt x="53" y="49"/>
                  </a:cubicBezTo>
                  <a:cubicBezTo>
                    <a:pt x="51" y="46"/>
                    <a:pt x="50" y="43"/>
                    <a:pt x="48" y="40"/>
                  </a:cubicBezTo>
                  <a:cubicBezTo>
                    <a:pt x="48" y="39"/>
                    <a:pt x="47" y="38"/>
                    <a:pt x="47" y="38"/>
                  </a:cubicBezTo>
                  <a:cubicBezTo>
                    <a:pt x="46" y="36"/>
                    <a:pt x="45" y="35"/>
                    <a:pt x="44" y="33"/>
                  </a:cubicBezTo>
                  <a:cubicBezTo>
                    <a:pt x="43" y="32"/>
                    <a:pt x="42" y="31"/>
                    <a:pt x="42" y="30"/>
                  </a:cubicBezTo>
                  <a:cubicBezTo>
                    <a:pt x="41" y="29"/>
                    <a:pt x="40" y="28"/>
                    <a:pt x="39" y="28"/>
                  </a:cubicBezTo>
                  <a:cubicBezTo>
                    <a:pt x="37" y="30"/>
                    <a:pt x="35" y="32"/>
                    <a:pt x="34" y="34"/>
                  </a:cubicBezTo>
                  <a:cubicBezTo>
                    <a:pt x="32" y="37"/>
                    <a:pt x="30" y="40"/>
                    <a:pt x="28" y="43"/>
                  </a:cubicBezTo>
                  <a:cubicBezTo>
                    <a:pt x="27" y="45"/>
                    <a:pt x="26" y="47"/>
                    <a:pt x="25" y="48"/>
                  </a:cubicBezTo>
                  <a:cubicBezTo>
                    <a:pt x="25" y="49"/>
                    <a:pt x="25" y="50"/>
                    <a:pt x="25" y="51"/>
                  </a:cubicBezTo>
                  <a:cubicBezTo>
                    <a:pt x="24" y="52"/>
                    <a:pt x="23" y="54"/>
                    <a:pt x="23" y="56"/>
                  </a:cubicBezTo>
                  <a:cubicBezTo>
                    <a:pt x="23" y="56"/>
                    <a:pt x="23" y="57"/>
                    <a:pt x="22" y="57"/>
                  </a:cubicBezTo>
                  <a:cubicBezTo>
                    <a:pt x="22" y="57"/>
                    <a:pt x="22" y="58"/>
                    <a:pt x="22" y="58"/>
                  </a:cubicBezTo>
                  <a:cubicBezTo>
                    <a:pt x="21" y="59"/>
                    <a:pt x="21" y="60"/>
                    <a:pt x="20" y="62"/>
                  </a:cubicBezTo>
                  <a:cubicBezTo>
                    <a:pt x="20" y="63"/>
                    <a:pt x="20" y="64"/>
                    <a:pt x="20" y="65"/>
                  </a:cubicBezTo>
                  <a:cubicBezTo>
                    <a:pt x="20" y="66"/>
                    <a:pt x="20" y="67"/>
                    <a:pt x="19" y="69"/>
                  </a:cubicBezTo>
                  <a:cubicBezTo>
                    <a:pt x="18" y="70"/>
                    <a:pt x="18" y="72"/>
                    <a:pt x="18" y="74"/>
                  </a:cubicBezTo>
                  <a:cubicBezTo>
                    <a:pt x="18" y="75"/>
                    <a:pt x="18" y="75"/>
                    <a:pt x="18" y="75"/>
                  </a:cubicBezTo>
                  <a:cubicBezTo>
                    <a:pt x="17" y="76"/>
                    <a:pt x="17" y="77"/>
                    <a:pt x="17" y="78"/>
                  </a:cubicBezTo>
                  <a:cubicBezTo>
                    <a:pt x="17" y="79"/>
                    <a:pt x="17" y="79"/>
                    <a:pt x="17" y="79"/>
                  </a:cubicBezTo>
                  <a:cubicBezTo>
                    <a:pt x="17" y="81"/>
                    <a:pt x="16" y="82"/>
                    <a:pt x="16" y="84"/>
                  </a:cubicBezTo>
                  <a:cubicBezTo>
                    <a:pt x="16" y="86"/>
                    <a:pt x="16" y="89"/>
                    <a:pt x="15" y="92"/>
                  </a:cubicBezTo>
                  <a:cubicBezTo>
                    <a:pt x="15" y="92"/>
                    <a:pt x="15" y="93"/>
                    <a:pt x="15" y="94"/>
                  </a:cubicBezTo>
                  <a:cubicBezTo>
                    <a:pt x="15" y="94"/>
                    <a:pt x="16" y="94"/>
                    <a:pt x="16" y="94"/>
                  </a:cubicBezTo>
                  <a:cubicBezTo>
                    <a:pt x="19" y="94"/>
                    <a:pt x="22" y="93"/>
                    <a:pt x="24" y="93"/>
                  </a:cubicBezTo>
                  <a:cubicBezTo>
                    <a:pt x="28" y="93"/>
                    <a:pt x="33" y="94"/>
                    <a:pt x="37" y="93"/>
                  </a:cubicBezTo>
                  <a:cubicBezTo>
                    <a:pt x="39" y="92"/>
                    <a:pt x="42" y="92"/>
                    <a:pt x="45" y="92"/>
                  </a:cubicBezTo>
                  <a:cubicBezTo>
                    <a:pt x="47" y="92"/>
                    <a:pt x="49" y="92"/>
                    <a:pt x="51" y="91"/>
                  </a:cubicBezTo>
                  <a:cubicBezTo>
                    <a:pt x="53" y="91"/>
                    <a:pt x="56" y="91"/>
                    <a:pt x="58" y="91"/>
                  </a:cubicBezTo>
                  <a:cubicBezTo>
                    <a:pt x="64" y="91"/>
                    <a:pt x="70" y="91"/>
                    <a:pt x="77" y="91"/>
                  </a:cubicBezTo>
                  <a:close/>
                  <a:moveTo>
                    <a:pt x="183" y="86"/>
                  </a:moveTo>
                  <a:cubicBezTo>
                    <a:pt x="182" y="87"/>
                    <a:pt x="182" y="87"/>
                    <a:pt x="181" y="87"/>
                  </a:cubicBezTo>
                  <a:cubicBezTo>
                    <a:pt x="178" y="87"/>
                    <a:pt x="175" y="87"/>
                    <a:pt x="171" y="87"/>
                  </a:cubicBezTo>
                  <a:cubicBezTo>
                    <a:pt x="167" y="88"/>
                    <a:pt x="163" y="87"/>
                    <a:pt x="159" y="88"/>
                  </a:cubicBezTo>
                  <a:cubicBezTo>
                    <a:pt x="157" y="89"/>
                    <a:pt x="155" y="88"/>
                    <a:pt x="154" y="89"/>
                  </a:cubicBezTo>
                  <a:cubicBezTo>
                    <a:pt x="152" y="89"/>
                    <a:pt x="149" y="89"/>
                    <a:pt x="147" y="89"/>
                  </a:cubicBezTo>
                  <a:cubicBezTo>
                    <a:pt x="144" y="90"/>
                    <a:pt x="140" y="89"/>
                    <a:pt x="137" y="90"/>
                  </a:cubicBezTo>
                  <a:cubicBezTo>
                    <a:pt x="133" y="91"/>
                    <a:pt x="130" y="90"/>
                    <a:pt x="127" y="91"/>
                  </a:cubicBezTo>
                  <a:cubicBezTo>
                    <a:pt x="125" y="91"/>
                    <a:pt x="122" y="91"/>
                    <a:pt x="120" y="91"/>
                  </a:cubicBezTo>
                  <a:cubicBezTo>
                    <a:pt x="118" y="91"/>
                    <a:pt x="116" y="91"/>
                    <a:pt x="114" y="91"/>
                  </a:cubicBezTo>
                  <a:cubicBezTo>
                    <a:pt x="114" y="91"/>
                    <a:pt x="114" y="91"/>
                    <a:pt x="113" y="91"/>
                  </a:cubicBezTo>
                  <a:cubicBezTo>
                    <a:pt x="113" y="91"/>
                    <a:pt x="112" y="91"/>
                    <a:pt x="111" y="91"/>
                  </a:cubicBezTo>
                  <a:cubicBezTo>
                    <a:pt x="111" y="91"/>
                    <a:pt x="111" y="91"/>
                    <a:pt x="111" y="91"/>
                  </a:cubicBezTo>
                  <a:cubicBezTo>
                    <a:pt x="110" y="91"/>
                    <a:pt x="109" y="91"/>
                    <a:pt x="108" y="91"/>
                  </a:cubicBezTo>
                  <a:cubicBezTo>
                    <a:pt x="105" y="92"/>
                    <a:pt x="103" y="91"/>
                    <a:pt x="100" y="92"/>
                  </a:cubicBezTo>
                  <a:cubicBezTo>
                    <a:pt x="98" y="93"/>
                    <a:pt x="95" y="92"/>
                    <a:pt x="93" y="93"/>
                  </a:cubicBezTo>
                  <a:cubicBezTo>
                    <a:pt x="91" y="93"/>
                    <a:pt x="90" y="92"/>
                    <a:pt x="89" y="92"/>
                  </a:cubicBezTo>
                  <a:cubicBezTo>
                    <a:pt x="87" y="92"/>
                    <a:pt x="85" y="92"/>
                    <a:pt x="83" y="92"/>
                  </a:cubicBezTo>
                  <a:cubicBezTo>
                    <a:pt x="82" y="92"/>
                    <a:pt x="81" y="92"/>
                    <a:pt x="81" y="93"/>
                  </a:cubicBezTo>
                  <a:cubicBezTo>
                    <a:pt x="80" y="93"/>
                    <a:pt x="79" y="94"/>
                    <a:pt x="79" y="93"/>
                  </a:cubicBezTo>
                  <a:cubicBezTo>
                    <a:pt x="78" y="92"/>
                    <a:pt x="76" y="92"/>
                    <a:pt x="75" y="92"/>
                  </a:cubicBezTo>
                  <a:cubicBezTo>
                    <a:pt x="73" y="93"/>
                    <a:pt x="71" y="93"/>
                    <a:pt x="69" y="92"/>
                  </a:cubicBezTo>
                  <a:cubicBezTo>
                    <a:pt x="69" y="92"/>
                    <a:pt x="69" y="92"/>
                    <a:pt x="69" y="92"/>
                  </a:cubicBezTo>
                  <a:cubicBezTo>
                    <a:pt x="68" y="92"/>
                    <a:pt x="67" y="93"/>
                    <a:pt x="67" y="93"/>
                  </a:cubicBezTo>
                  <a:cubicBezTo>
                    <a:pt x="66" y="92"/>
                    <a:pt x="65" y="92"/>
                    <a:pt x="64" y="93"/>
                  </a:cubicBezTo>
                  <a:cubicBezTo>
                    <a:pt x="61" y="93"/>
                    <a:pt x="58" y="92"/>
                    <a:pt x="56" y="93"/>
                  </a:cubicBezTo>
                  <a:cubicBezTo>
                    <a:pt x="54" y="94"/>
                    <a:pt x="52" y="93"/>
                    <a:pt x="50" y="94"/>
                  </a:cubicBezTo>
                  <a:cubicBezTo>
                    <a:pt x="47" y="94"/>
                    <a:pt x="44" y="94"/>
                    <a:pt x="41" y="94"/>
                  </a:cubicBezTo>
                  <a:cubicBezTo>
                    <a:pt x="39" y="95"/>
                    <a:pt x="38" y="95"/>
                    <a:pt x="36" y="95"/>
                  </a:cubicBezTo>
                  <a:cubicBezTo>
                    <a:pt x="35" y="94"/>
                    <a:pt x="33" y="95"/>
                    <a:pt x="32" y="95"/>
                  </a:cubicBezTo>
                  <a:cubicBezTo>
                    <a:pt x="30" y="94"/>
                    <a:pt x="29" y="95"/>
                    <a:pt x="28" y="95"/>
                  </a:cubicBezTo>
                  <a:cubicBezTo>
                    <a:pt x="25" y="95"/>
                    <a:pt x="22" y="95"/>
                    <a:pt x="19" y="96"/>
                  </a:cubicBezTo>
                  <a:cubicBezTo>
                    <a:pt x="17" y="96"/>
                    <a:pt x="15" y="96"/>
                    <a:pt x="13" y="96"/>
                  </a:cubicBezTo>
                  <a:cubicBezTo>
                    <a:pt x="11" y="97"/>
                    <a:pt x="8" y="96"/>
                    <a:pt x="6" y="96"/>
                  </a:cubicBezTo>
                  <a:cubicBezTo>
                    <a:pt x="6" y="96"/>
                    <a:pt x="5" y="96"/>
                    <a:pt x="4" y="96"/>
                  </a:cubicBezTo>
                  <a:cubicBezTo>
                    <a:pt x="4" y="96"/>
                    <a:pt x="4" y="97"/>
                    <a:pt x="4" y="97"/>
                  </a:cubicBezTo>
                  <a:cubicBezTo>
                    <a:pt x="4" y="99"/>
                    <a:pt x="3" y="101"/>
                    <a:pt x="4" y="102"/>
                  </a:cubicBezTo>
                  <a:cubicBezTo>
                    <a:pt x="4" y="104"/>
                    <a:pt x="4" y="105"/>
                    <a:pt x="4" y="106"/>
                  </a:cubicBezTo>
                  <a:cubicBezTo>
                    <a:pt x="5" y="106"/>
                    <a:pt x="7" y="106"/>
                    <a:pt x="8" y="105"/>
                  </a:cubicBezTo>
                  <a:cubicBezTo>
                    <a:pt x="11" y="105"/>
                    <a:pt x="13" y="105"/>
                    <a:pt x="16" y="105"/>
                  </a:cubicBezTo>
                  <a:cubicBezTo>
                    <a:pt x="18" y="105"/>
                    <a:pt x="20" y="105"/>
                    <a:pt x="22" y="104"/>
                  </a:cubicBezTo>
                  <a:cubicBezTo>
                    <a:pt x="25" y="104"/>
                    <a:pt x="27" y="104"/>
                    <a:pt x="30" y="104"/>
                  </a:cubicBezTo>
                  <a:cubicBezTo>
                    <a:pt x="34" y="103"/>
                    <a:pt x="38" y="104"/>
                    <a:pt x="42" y="103"/>
                  </a:cubicBezTo>
                  <a:cubicBezTo>
                    <a:pt x="45" y="102"/>
                    <a:pt x="47" y="103"/>
                    <a:pt x="50" y="102"/>
                  </a:cubicBezTo>
                  <a:cubicBezTo>
                    <a:pt x="55" y="102"/>
                    <a:pt x="60" y="102"/>
                    <a:pt x="65" y="102"/>
                  </a:cubicBezTo>
                  <a:cubicBezTo>
                    <a:pt x="69" y="101"/>
                    <a:pt x="73" y="102"/>
                    <a:pt x="77" y="101"/>
                  </a:cubicBezTo>
                  <a:cubicBezTo>
                    <a:pt x="81" y="100"/>
                    <a:pt x="85" y="101"/>
                    <a:pt x="89" y="100"/>
                  </a:cubicBezTo>
                  <a:cubicBezTo>
                    <a:pt x="92" y="100"/>
                    <a:pt x="95" y="100"/>
                    <a:pt x="97" y="100"/>
                  </a:cubicBezTo>
                  <a:cubicBezTo>
                    <a:pt x="101" y="99"/>
                    <a:pt x="105" y="99"/>
                    <a:pt x="109" y="99"/>
                  </a:cubicBezTo>
                  <a:cubicBezTo>
                    <a:pt x="119" y="99"/>
                    <a:pt x="130" y="99"/>
                    <a:pt x="141" y="99"/>
                  </a:cubicBezTo>
                  <a:cubicBezTo>
                    <a:pt x="144" y="99"/>
                    <a:pt x="148" y="99"/>
                    <a:pt x="151" y="98"/>
                  </a:cubicBezTo>
                  <a:cubicBezTo>
                    <a:pt x="155" y="98"/>
                    <a:pt x="160" y="98"/>
                    <a:pt x="164" y="98"/>
                  </a:cubicBezTo>
                  <a:cubicBezTo>
                    <a:pt x="171" y="97"/>
                    <a:pt x="177" y="98"/>
                    <a:pt x="184" y="97"/>
                  </a:cubicBezTo>
                  <a:cubicBezTo>
                    <a:pt x="184" y="96"/>
                    <a:pt x="184" y="95"/>
                    <a:pt x="184" y="94"/>
                  </a:cubicBezTo>
                  <a:cubicBezTo>
                    <a:pt x="184" y="93"/>
                    <a:pt x="183" y="92"/>
                    <a:pt x="184" y="91"/>
                  </a:cubicBezTo>
                  <a:cubicBezTo>
                    <a:pt x="185" y="90"/>
                    <a:pt x="184" y="89"/>
                    <a:pt x="183" y="88"/>
                  </a:cubicBezTo>
                  <a:cubicBezTo>
                    <a:pt x="183" y="87"/>
                    <a:pt x="183" y="87"/>
                    <a:pt x="183" y="86"/>
                  </a:cubicBezTo>
                  <a:close/>
                  <a:moveTo>
                    <a:pt x="181" y="84"/>
                  </a:moveTo>
                  <a:cubicBezTo>
                    <a:pt x="181" y="83"/>
                    <a:pt x="181" y="81"/>
                    <a:pt x="180" y="80"/>
                  </a:cubicBezTo>
                  <a:cubicBezTo>
                    <a:pt x="180" y="79"/>
                    <a:pt x="180" y="79"/>
                    <a:pt x="179" y="78"/>
                  </a:cubicBezTo>
                  <a:cubicBezTo>
                    <a:pt x="179" y="76"/>
                    <a:pt x="178" y="73"/>
                    <a:pt x="177" y="71"/>
                  </a:cubicBezTo>
                  <a:cubicBezTo>
                    <a:pt x="177" y="70"/>
                    <a:pt x="177" y="69"/>
                    <a:pt x="176" y="68"/>
                  </a:cubicBezTo>
                  <a:cubicBezTo>
                    <a:pt x="176" y="66"/>
                    <a:pt x="175" y="65"/>
                    <a:pt x="175" y="63"/>
                  </a:cubicBezTo>
                  <a:cubicBezTo>
                    <a:pt x="174" y="61"/>
                    <a:pt x="174" y="59"/>
                    <a:pt x="173" y="58"/>
                  </a:cubicBezTo>
                  <a:cubicBezTo>
                    <a:pt x="173" y="56"/>
                    <a:pt x="172" y="55"/>
                    <a:pt x="172" y="53"/>
                  </a:cubicBezTo>
                  <a:cubicBezTo>
                    <a:pt x="171" y="50"/>
                    <a:pt x="168" y="47"/>
                    <a:pt x="167" y="45"/>
                  </a:cubicBezTo>
                  <a:cubicBezTo>
                    <a:pt x="166" y="44"/>
                    <a:pt x="166" y="44"/>
                    <a:pt x="166" y="43"/>
                  </a:cubicBezTo>
                  <a:cubicBezTo>
                    <a:pt x="165" y="41"/>
                    <a:pt x="164" y="39"/>
                    <a:pt x="162" y="38"/>
                  </a:cubicBezTo>
                  <a:cubicBezTo>
                    <a:pt x="161" y="36"/>
                    <a:pt x="159" y="34"/>
                    <a:pt x="157" y="33"/>
                  </a:cubicBezTo>
                  <a:cubicBezTo>
                    <a:pt x="156" y="31"/>
                    <a:pt x="156" y="29"/>
                    <a:pt x="155" y="28"/>
                  </a:cubicBezTo>
                  <a:cubicBezTo>
                    <a:pt x="153" y="26"/>
                    <a:pt x="151" y="24"/>
                    <a:pt x="149" y="22"/>
                  </a:cubicBezTo>
                  <a:cubicBezTo>
                    <a:pt x="149" y="22"/>
                    <a:pt x="149" y="21"/>
                    <a:pt x="148" y="21"/>
                  </a:cubicBezTo>
                  <a:cubicBezTo>
                    <a:pt x="145" y="19"/>
                    <a:pt x="143" y="17"/>
                    <a:pt x="140" y="15"/>
                  </a:cubicBezTo>
                  <a:cubicBezTo>
                    <a:pt x="138" y="14"/>
                    <a:pt x="135" y="12"/>
                    <a:pt x="133" y="11"/>
                  </a:cubicBezTo>
                  <a:cubicBezTo>
                    <a:pt x="130" y="9"/>
                    <a:pt x="127" y="9"/>
                    <a:pt x="125" y="7"/>
                  </a:cubicBezTo>
                  <a:cubicBezTo>
                    <a:pt x="125" y="7"/>
                    <a:pt x="124" y="6"/>
                    <a:pt x="123" y="6"/>
                  </a:cubicBezTo>
                  <a:cubicBezTo>
                    <a:pt x="122" y="6"/>
                    <a:pt x="120" y="5"/>
                    <a:pt x="118" y="5"/>
                  </a:cubicBezTo>
                  <a:cubicBezTo>
                    <a:pt x="116" y="4"/>
                    <a:pt x="114" y="3"/>
                    <a:pt x="112" y="3"/>
                  </a:cubicBezTo>
                  <a:cubicBezTo>
                    <a:pt x="110" y="3"/>
                    <a:pt x="107" y="2"/>
                    <a:pt x="105" y="2"/>
                  </a:cubicBezTo>
                  <a:cubicBezTo>
                    <a:pt x="104" y="2"/>
                    <a:pt x="102" y="3"/>
                    <a:pt x="101" y="2"/>
                  </a:cubicBezTo>
                  <a:cubicBezTo>
                    <a:pt x="101" y="2"/>
                    <a:pt x="100" y="2"/>
                    <a:pt x="100" y="2"/>
                  </a:cubicBezTo>
                  <a:cubicBezTo>
                    <a:pt x="98" y="3"/>
                    <a:pt x="96" y="4"/>
                    <a:pt x="93" y="3"/>
                  </a:cubicBezTo>
                  <a:cubicBezTo>
                    <a:pt x="92" y="3"/>
                    <a:pt x="91" y="3"/>
                    <a:pt x="90" y="4"/>
                  </a:cubicBezTo>
                  <a:cubicBezTo>
                    <a:pt x="87" y="4"/>
                    <a:pt x="85" y="4"/>
                    <a:pt x="82" y="5"/>
                  </a:cubicBezTo>
                  <a:cubicBezTo>
                    <a:pt x="80" y="5"/>
                    <a:pt x="78" y="6"/>
                    <a:pt x="76" y="6"/>
                  </a:cubicBezTo>
                  <a:cubicBezTo>
                    <a:pt x="74" y="6"/>
                    <a:pt x="72" y="7"/>
                    <a:pt x="69" y="7"/>
                  </a:cubicBezTo>
                  <a:cubicBezTo>
                    <a:pt x="69" y="7"/>
                    <a:pt x="69" y="7"/>
                    <a:pt x="68" y="7"/>
                  </a:cubicBezTo>
                  <a:cubicBezTo>
                    <a:pt x="66" y="7"/>
                    <a:pt x="64" y="8"/>
                    <a:pt x="62" y="8"/>
                  </a:cubicBezTo>
                  <a:cubicBezTo>
                    <a:pt x="61" y="8"/>
                    <a:pt x="60" y="8"/>
                    <a:pt x="58" y="9"/>
                  </a:cubicBezTo>
                  <a:cubicBezTo>
                    <a:pt x="57" y="9"/>
                    <a:pt x="57" y="10"/>
                    <a:pt x="56" y="10"/>
                  </a:cubicBezTo>
                  <a:cubicBezTo>
                    <a:pt x="54" y="11"/>
                    <a:pt x="53" y="11"/>
                    <a:pt x="52" y="12"/>
                  </a:cubicBezTo>
                  <a:cubicBezTo>
                    <a:pt x="50" y="14"/>
                    <a:pt x="47" y="14"/>
                    <a:pt x="45" y="16"/>
                  </a:cubicBezTo>
                  <a:cubicBezTo>
                    <a:pt x="42" y="17"/>
                    <a:pt x="39" y="19"/>
                    <a:pt x="36" y="21"/>
                  </a:cubicBezTo>
                  <a:cubicBezTo>
                    <a:pt x="34" y="22"/>
                    <a:pt x="32" y="24"/>
                    <a:pt x="30" y="26"/>
                  </a:cubicBezTo>
                  <a:cubicBezTo>
                    <a:pt x="30" y="26"/>
                    <a:pt x="29" y="26"/>
                    <a:pt x="29" y="27"/>
                  </a:cubicBezTo>
                  <a:cubicBezTo>
                    <a:pt x="28" y="30"/>
                    <a:pt x="26" y="31"/>
                    <a:pt x="25" y="34"/>
                  </a:cubicBezTo>
                  <a:cubicBezTo>
                    <a:pt x="25" y="35"/>
                    <a:pt x="23" y="35"/>
                    <a:pt x="25" y="37"/>
                  </a:cubicBezTo>
                  <a:cubicBezTo>
                    <a:pt x="25" y="37"/>
                    <a:pt x="25" y="37"/>
                    <a:pt x="25" y="38"/>
                  </a:cubicBezTo>
                  <a:cubicBezTo>
                    <a:pt x="24" y="39"/>
                    <a:pt x="23" y="41"/>
                    <a:pt x="23" y="43"/>
                  </a:cubicBezTo>
                  <a:cubicBezTo>
                    <a:pt x="23" y="44"/>
                    <a:pt x="23" y="44"/>
                    <a:pt x="22" y="45"/>
                  </a:cubicBezTo>
                  <a:cubicBezTo>
                    <a:pt x="22" y="46"/>
                    <a:pt x="22" y="48"/>
                    <a:pt x="21" y="49"/>
                  </a:cubicBezTo>
                  <a:cubicBezTo>
                    <a:pt x="21" y="51"/>
                    <a:pt x="20" y="53"/>
                    <a:pt x="19" y="54"/>
                  </a:cubicBezTo>
                  <a:cubicBezTo>
                    <a:pt x="18" y="57"/>
                    <a:pt x="17" y="59"/>
                    <a:pt x="17" y="61"/>
                  </a:cubicBezTo>
                  <a:cubicBezTo>
                    <a:pt x="16" y="62"/>
                    <a:pt x="16" y="64"/>
                    <a:pt x="16" y="65"/>
                  </a:cubicBezTo>
                  <a:cubicBezTo>
                    <a:pt x="16" y="66"/>
                    <a:pt x="15" y="68"/>
                    <a:pt x="15" y="69"/>
                  </a:cubicBezTo>
                  <a:cubicBezTo>
                    <a:pt x="14" y="71"/>
                    <a:pt x="14" y="73"/>
                    <a:pt x="13" y="75"/>
                  </a:cubicBezTo>
                  <a:cubicBezTo>
                    <a:pt x="13" y="77"/>
                    <a:pt x="12" y="79"/>
                    <a:pt x="12" y="81"/>
                  </a:cubicBezTo>
                  <a:cubicBezTo>
                    <a:pt x="12" y="83"/>
                    <a:pt x="12" y="85"/>
                    <a:pt x="12" y="87"/>
                  </a:cubicBezTo>
                  <a:cubicBezTo>
                    <a:pt x="12" y="89"/>
                    <a:pt x="12" y="90"/>
                    <a:pt x="11" y="92"/>
                  </a:cubicBezTo>
                  <a:cubicBezTo>
                    <a:pt x="11" y="92"/>
                    <a:pt x="11" y="93"/>
                    <a:pt x="11" y="94"/>
                  </a:cubicBezTo>
                  <a:cubicBezTo>
                    <a:pt x="12" y="94"/>
                    <a:pt x="12" y="94"/>
                    <a:pt x="12" y="94"/>
                  </a:cubicBezTo>
                  <a:cubicBezTo>
                    <a:pt x="12" y="92"/>
                    <a:pt x="13" y="91"/>
                    <a:pt x="13" y="90"/>
                  </a:cubicBezTo>
                  <a:cubicBezTo>
                    <a:pt x="14" y="87"/>
                    <a:pt x="14" y="85"/>
                    <a:pt x="14" y="82"/>
                  </a:cubicBezTo>
                  <a:cubicBezTo>
                    <a:pt x="14" y="80"/>
                    <a:pt x="14" y="78"/>
                    <a:pt x="15" y="76"/>
                  </a:cubicBezTo>
                  <a:cubicBezTo>
                    <a:pt x="15" y="75"/>
                    <a:pt x="15" y="74"/>
                    <a:pt x="15" y="73"/>
                  </a:cubicBezTo>
                  <a:cubicBezTo>
                    <a:pt x="16" y="71"/>
                    <a:pt x="16" y="70"/>
                    <a:pt x="17" y="68"/>
                  </a:cubicBezTo>
                  <a:cubicBezTo>
                    <a:pt x="17" y="66"/>
                    <a:pt x="17" y="64"/>
                    <a:pt x="18" y="62"/>
                  </a:cubicBezTo>
                  <a:cubicBezTo>
                    <a:pt x="18" y="62"/>
                    <a:pt x="18" y="61"/>
                    <a:pt x="18" y="61"/>
                  </a:cubicBezTo>
                  <a:cubicBezTo>
                    <a:pt x="19" y="60"/>
                    <a:pt x="19" y="58"/>
                    <a:pt x="20" y="57"/>
                  </a:cubicBezTo>
                  <a:cubicBezTo>
                    <a:pt x="20" y="56"/>
                    <a:pt x="21" y="55"/>
                    <a:pt x="21" y="54"/>
                  </a:cubicBezTo>
                  <a:cubicBezTo>
                    <a:pt x="22" y="52"/>
                    <a:pt x="22" y="50"/>
                    <a:pt x="23" y="48"/>
                  </a:cubicBezTo>
                  <a:cubicBezTo>
                    <a:pt x="23" y="47"/>
                    <a:pt x="24" y="47"/>
                    <a:pt x="24" y="46"/>
                  </a:cubicBezTo>
                  <a:cubicBezTo>
                    <a:pt x="25" y="44"/>
                    <a:pt x="26" y="43"/>
                    <a:pt x="27" y="42"/>
                  </a:cubicBezTo>
                  <a:cubicBezTo>
                    <a:pt x="28" y="40"/>
                    <a:pt x="29" y="39"/>
                    <a:pt x="29" y="38"/>
                  </a:cubicBezTo>
                  <a:cubicBezTo>
                    <a:pt x="31" y="36"/>
                    <a:pt x="32" y="33"/>
                    <a:pt x="33" y="31"/>
                  </a:cubicBezTo>
                  <a:cubicBezTo>
                    <a:pt x="35" y="28"/>
                    <a:pt x="38" y="26"/>
                    <a:pt x="40" y="24"/>
                  </a:cubicBezTo>
                  <a:cubicBezTo>
                    <a:pt x="41" y="24"/>
                    <a:pt x="42" y="23"/>
                    <a:pt x="43" y="22"/>
                  </a:cubicBezTo>
                  <a:cubicBezTo>
                    <a:pt x="44" y="22"/>
                    <a:pt x="45" y="21"/>
                    <a:pt x="46" y="20"/>
                  </a:cubicBezTo>
                  <a:cubicBezTo>
                    <a:pt x="48" y="19"/>
                    <a:pt x="51" y="17"/>
                    <a:pt x="53" y="16"/>
                  </a:cubicBezTo>
                  <a:cubicBezTo>
                    <a:pt x="54" y="15"/>
                    <a:pt x="55" y="14"/>
                    <a:pt x="56" y="14"/>
                  </a:cubicBezTo>
                  <a:cubicBezTo>
                    <a:pt x="57" y="13"/>
                    <a:pt x="59" y="13"/>
                    <a:pt x="61" y="12"/>
                  </a:cubicBezTo>
                  <a:cubicBezTo>
                    <a:pt x="64" y="11"/>
                    <a:pt x="66" y="11"/>
                    <a:pt x="69" y="10"/>
                  </a:cubicBezTo>
                  <a:cubicBezTo>
                    <a:pt x="71" y="9"/>
                    <a:pt x="74" y="9"/>
                    <a:pt x="76" y="9"/>
                  </a:cubicBezTo>
                  <a:cubicBezTo>
                    <a:pt x="78" y="8"/>
                    <a:pt x="80" y="8"/>
                    <a:pt x="81" y="8"/>
                  </a:cubicBezTo>
                  <a:cubicBezTo>
                    <a:pt x="85" y="8"/>
                    <a:pt x="89" y="8"/>
                    <a:pt x="93" y="7"/>
                  </a:cubicBezTo>
                  <a:cubicBezTo>
                    <a:pt x="96" y="6"/>
                    <a:pt x="100" y="6"/>
                    <a:pt x="103" y="6"/>
                  </a:cubicBezTo>
                  <a:cubicBezTo>
                    <a:pt x="107" y="6"/>
                    <a:pt x="110" y="7"/>
                    <a:pt x="114" y="7"/>
                  </a:cubicBezTo>
                  <a:cubicBezTo>
                    <a:pt x="115" y="7"/>
                    <a:pt x="116" y="7"/>
                    <a:pt x="117" y="8"/>
                  </a:cubicBezTo>
                  <a:cubicBezTo>
                    <a:pt x="117" y="8"/>
                    <a:pt x="118" y="8"/>
                    <a:pt x="118" y="8"/>
                  </a:cubicBezTo>
                  <a:cubicBezTo>
                    <a:pt x="121" y="8"/>
                    <a:pt x="123" y="9"/>
                    <a:pt x="125" y="10"/>
                  </a:cubicBezTo>
                  <a:cubicBezTo>
                    <a:pt x="127" y="10"/>
                    <a:pt x="128" y="11"/>
                    <a:pt x="129" y="12"/>
                  </a:cubicBezTo>
                  <a:cubicBezTo>
                    <a:pt x="131" y="13"/>
                    <a:pt x="132" y="14"/>
                    <a:pt x="134" y="15"/>
                  </a:cubicBezTo>
                  <a:cubicBezTo>
                    <a:pt x="135" y="16"/>
                    <a:pt x="137" y="16"/>
                    <a:pt x="139" y="18"/>
                  </a:cubicBezTo>
                  <a:cubicBezTo>
                    <a:pt x="142" y="21"/>
                    <a:pt x="146" y="26"/>
                    <a:pt x="149" y="29"/>
                  </a:cubicBezTo>
                  <a:cubicBezTo>
                    <a:pt x="153" y="33"/>
                    <a:pt x="156" y="36"/>
                    <a:pt x="159" y="40"/>
                  </a:cubicBezTo>
                  <a:cubicBezTo>
                    <a:pt x="160" y="41"/>
                    <a:pt x="160" y="42"/>
                    <a:pt x="161" y="42"/>
                  </a:cubicBezTo>
                  <a:cubicBezTo>
                    <a:pt x="161" y="45"/>
                    <a:pt x="163" y="47"/>
                    <a:pt x="164" y="50"/>
                  </a:cubicBezTo>
                  <a:cubicBezTo>
                    <a:pt x="165" y="52"/>
                    <a:pt x="166" y="54"/>
                    <a:pt x="167" y="56"/>
                  </a:cubicBezTo>
                  <a:cubicBezTo>
                    <a:pt x="168" y="58"/>
                    <a:pt x="169" y="61"/>
                    <a:pt x="170" y="63"/>
                  </a:cubicBezTo>
                  <a:cubicBezTo>
                    <a:pt x="171" y="64"/>
                    <a:pt x="171" y="65"/>
                    <a:pt x="171" y="66"/>
                  </a:cubicBezTo>
                  <a:cubicBezTo>
                    <a:pt x="172" y="68"/>
                    <a:pt x="172" y="69"/>
                    <a:pt x="172" y="70"/>
                  </a:cubicBezTo>
                  <a:cubicBezTo>
                    <a:pt x="172" y="71"/>
                    <a:pt x="173" y="73"/>
                    <a:pt x="173" y="74"/>
                  </a:cubicBezTo>
                  <a:cubicBezTo>
                    <a:pt x="174" y="75"/>
                    <a:pt x="174" y="76"/>
                    <a:pt x="175" y="77"/>
                  </a:cubicBezTo>
                  <a:cubicBezTo>
                    <a:pt x="176" y="80"/>
                    <a:pt x="176" y="83"/>
                    <a:pt x="179" y="85"/>
                  </a:cubicBezTo>
                  <a:cubicBezTo>
                    <a:pt x="179" y="84"/>
                    <a:pt x="180" y="84"/>
                    <a:pt x="181" y="84"/>
                  </a:cubicBezTo>
                  <a:close/>
                  <a:moveTo>
                    <a:pt x="101" y="78"/>
                  </a:moveTo>
                  <a:cubicBezTo>
                    <a:pt x="106" y="69"/>
                    <a:pt x="110" y="59"/>
                    <a:pt x="116" y="50"/>
                  </a:cubicBezTo>
                  <a:cubicBezTo>
                    <a:pt x="116" y="50"/>
                    <a:pt x="115" y="50"/>
                    <a:pt x="115" y="50"/>
                  </a:cubicBezTo>
                  <a:cubicBezTo>
                    <a:pt x="115" y="51"/>
                    <a:pt x="114" y="52"/>
                    <a:pt x="113" y="53"/>
                  </a:cubicBezTo>
                  <a:cubicBezTo>
                    <a:pt x="112" y="55"/>
                    <a:pt x="112" y="56"/>
                    <a:pt x="111" y="57"/>
                  </a:cubicBezTo>
                  <a:cubicBezTo>
                    <a:pt x="110" y="58"/>
                    <a:pt x="109" y="60"/>
                    <a:pt x="107" y="61"/>
                  </a:cubicBezTo>
                  <a:cubicBezTo>
                    <a:pt x="106" y="63"/>
                    <a:pt x="104" y="65"/>
                    <a:pt x="103" y="67"/>
                  </a:cubicBezTo>
                  <a:cubicBezTo>
                    <a:pt x="102" y="69"/>
                    <a:pt x="101" y="71"/>
                    <a:pt x="100" y="73"/>
                  </a:cubicBezTo>
                  <a:cubicBezTo>
                    <a:pt x="99" y="74"/>
                    <a:pt x="99" y="74"/>
                    <a:pt x="99" y="75"/>
                  </a:cubicBezTo>
                  <a:cubicBezTo>
                    <a:pt x="99" y="76"/>
                    <a:pt x="100" y="77"/>
                    <a:pt x="101"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1" name="Freeform 262"/>
            <p:cNvSpPr>
              <a:spLocks/>
            </p:cNvSpPr>
            <p:nvPr/>
          </p:nvSpPr>
          <p:spPr bwMode="auto">
            <a:xfrm>
              <a:off x="6119813" y="3849688"/>
              <a:ext cx="26988" cy="58738"/>
            </a:xfrm>
            <a:custGeom>
              <a:avLst/>
              <a:gdLst>
                <a:gd name="T0" fmla="*/ 3 w 7"/>
                <a:gd name="T1" fmla="*/ 8 h 15"/>
                <a:gd name="T2" fmla="*/ 3 w 7"/>
                <a:gd name="T3" fmla="*/ 5 h 15"/>
                <a:gd name="T4" fmla="*/ 4 w 7"/>
                <a:gd name="T5" fmla="*/ 5 h 15"/>
                <a:gd name="T6" fmla="*/ 6 w 7"/>
                <a:gd name="T7" fmla="*/ 6 h 15"/>
                <a:gd name="T8" fmla="*/ 7 w 7"/>
                <a:gd name="T9" fmla="*/ 9 h 15"/>
                <a:gd name="T10" fmla="*/ 6 w 7"/>
                <a:gd name="T11" fmla="*/ 13 h 15"/>
                <a:gd name="T12" fmla="*/ 4 w 7"/>
                <a:gd name="T13" fmla="*/ 15 h 15"/>
                <a:gd name="T14" fmla="*/ 2 w 7"/>
                <a:gd name="T15" fmla="*/ 14 h 15"/>
                <a:gd name="T16" fmla="*/ 1 w 7"/>
                <a:gd name="T17" fmla="*/ 10 h 15"/>
                <a:gd name="T18" fmla="*/ 0 w 7"/>
                <a:gd name="T19" fmla="*/ 7 h 15"/>
                <a:gd name="T20" fmla="*/ 0 w 7"/>
                <a:gd name="T21" fmla="*/ 7 h 15"/>
                <a:gd name="T22" fmla="*/ 1 w 7"/>
                <a:gd name="T23" fmla="*/ 1 h 15"/>
                <a:gd name="T24" fmla="*/ 3 w 7"/>
                <a:gd name="T25" fmla="*/ 0 h 15"/>
                <a:gd name="T26" fmla="*/ 2 w 7"/>
                <a:gd name="T27" fmla="*/ 3 h 15"/>
                <a:gd name="T28" fmla="*/ 2 w 7"/>
                <a:gd name="T29" fmla="*/ 8 h 15"/>
                <a:gd name="T30" fmla="*/ 3 w 7"/>
                <a:gd name="T31" fmla="*/ 8 h 15"/>
                <a:gd name="T32" fmla="*/ 3 w 7"/>
                <a:gd name="T33" fmla="*/ 12 h 15"/>
                <a:gd name="T34" fmla="*/ 4 w 7"/>
                <a:gd name="T35" fmla="*/ 9 h 15"/>
                <a:gd name="T36" fmla="*/ 3 w 7"/>
                <a:gd name="T37"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5">
                  <a:moveTo>
                    <a:pt x="3" y="8"/>
                  </a:moveTo>
                  <a:cubicBezTo>
                    <a:pt x="3" y="7"/>
                    <a:pt x="3" y="6"/>
                    <a:pt x="3" y="5"/>
                  </a:cubicBezTo>
                  <a:cubicBezTo>
                    <a:pt x="3" y="5"/>
                    <a:pt x="4" y="5"/>
                    <a:pt x="4" y="5"/>
                  </a:cubicBezTo>
                  <a:cubicBezTo>
                    <a:pt x="4" y="6"/>
                    <a:pt x="5" y="6"/>
                    <a:pt x="6" y="6"/>
                  </a:cubicBezTo>
                  <a:cubicBezTo>
                    <a:pt x="7" y="7"/>
                    <a:pt x="7" y="8"/>
                    <a:pt x="7" y="9"/>
                  </a:cubicBezTo>
                  <a:cubicBezTo>
                    <a:pt x="7" y="10"/>
                    <a:pt x="6" y="12"/>
                    <a:pt x="6" y="13"/>
                  </a:cubicBezTo>
                  <a:cubicBezTo>
                    <a:pt x="5" y="14"/>
                    <a:pt x="5" y="14"/>
                    <a:pt x="4" y="15"/>
                  </a:cubicBezTo>
                  <a:cubicBezTo>
                    <a:pt x="4" y="15"/>
                    <a:pt x="3" y="14"/>
                    <a:pt x="2" y="14"/>
                  </a:cubicBezTo>
                  <a:cubicBezTo>
                    <a:pt x="1" y="13"/>
                    <a:pt x="1" y="12"/>
                    <a:pt x="1" y="10"/>
                  </a:cubicBezTo>
                  <a:cubicBezTo>
                    <a:pt x="1" y="9"/>
                    <a:pt x="0" y="8"/>
                    <a:pt x="0" y="7"/>
                  </a:cubicBezTo>
                  <a:cubicBezTo>
                    <a:pt x="0" y="7"/>
                    <a:pt x="0" y="7"/>
                    <a:pt x="0" y="7"/>
                  </a:cubicBezTo>
                  <a:cubicBezTo>
                    <a:pt x="0" y="5"/>
                    <a:pt x="0" y="3"/>
                    <a:pt x="1" y="1"/>
                  </a:cubicBezTo>
                  <a:cubicBezTo>
                    <a:pt x="1" y="0"/>
                    <a:pt x="2" y="0"/>
                    <a:pt x="3" y="0"/>
                  </a:cubicBezTo>
                  <a:cubicBezTo>
                    <a:pt x="3" y="1"/>
                    <a:pt x="3" y="2"/>
                    <a:pt x="2" y="3"/>
                  </a:cubicBezTo>
                  <a:cubicBezTo>
                    <a:pt x="1" y="5"/>
                    <a:pt x="2" y="6"/>
                    <a:pt x="2" y="8"/>
                  </a:cubicBezTo>
                  <a:cubicBezTo>
                    <a:pt x="2" y="8"/>
                    <a:pt x="2" y="8"/>
                    <a:pt x="3" y="8"/>
                  </a:cubicBezTo>
                  <a:cubicBezTo>
                    <a:pt x="3" y="10"/>
                    <a:pt x="2" y="11"/>
                    <a:pt x="3" y="12"/>
                  </a:cubicBezTo>
                  <a:cubicBezTo>
                    <a:pt x="5" y="11"/>
                    <a:pt x="5" y="10"/>
                    <a:pt x="4" y="9"/>
                  </a:cubicBezTo>
                  <a:cubicBezTo>
                    <a:pt x="4" y="9"/>
                    <a:pt x="3" y="9"/>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2" name="Freeform 263"/>
            <p:cNvSpPr>
              <a:spLocks noEditPoints="1"/>
            </p:cNvSpPr>
            <p:nvPr/>
          </p:nvSpPr>
          <p:spPr bwMode="auto">
            <a:xfrm>
              <a:off x="6181725" y="3849688"/>
              <a:ext cx="31750" cy="47625"/>
            </a:xfrm>
            <a:custGeom>
              <a:avLst/>
              <a:gdLst>
                <a:gd name="T0" fmla="*/ 8 w 8"/>
                <a:gd name="T1" fmla="*/ 6 h 12"/>
                <a:gd name="T2" fmla="*/ 6 w 8"/>
                <a:gd name="T3" fmla="*/ 11 h 12"/>
                <a:gd name="T4" fmla="*/ 5 w 8"/>
                <a:gd name="T5" fmla="*/ 12 h 12"/>
                <a:gd name="T6" fmla="*/ 3 w 8"/>
                <a:gd name="T7" fmla="*/ 11 h 12"/>
                <a:gd name="T8" fmla="*/ 1 w 8"/>
                <a:gd name="T9" fmla="*/ 4 h 12"/>
                <a:gd name="T10" fmla="*/ 5 w 8"/>
                <a:gd name="T11" fmla="*/ 1 h 12"/>
                <a:gd name="T12" fmla="*/ 8 w 8"/>
                <a:gd name="T13" fmla="*/ 6 h 12"/>
                <a:gd name="T14" fmla="*/ 4 w 8"/>
                <a:gd name="T15" fmla="*/ 3 h 12"/>
                <a:gd name="T16" fmla="*/ 3 w 8"/>
                <a:gd name="T17" fmla="*/ 5 h 12"/>
                <a:gd name="T18" fmla="*/ 3 w 8"/>
                <a:gd name="T19" fmla="*/ 8 h 12"/>
                <a:gd name="T20" fmla="*/ 5 w 8"/>
                <a:gd name="T21" fmla="*/ 9 h 12"/>
                <a:gd name="T22" fmla="*/ 5 w 8"/>
                <a:gd name="T23" fmla="*/ 7 h 12"/>
                <a:gd name="T24" fmla="*/ 4 w 8"/>
                <a:gd name="T25"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2">
                  <a:moveTo>
                    <a:pt x="8" y="6"/>
                  </a:moveTo>
                  <a:cubicBezTo>
                    <a:pt x="7" y="8"/>
                    <a:pt x="7" y="9"/>
                    <a:pt x="6" y="11"/>
                  </a:cubicBezTo>
                  <a:cubicBezTo>
                    <a:pt x="6" y="12"/>
                    <a:pt x="5" y="12"/>
                    <a:pt x="5" y="12"/>
                  </a:cubicBezTo>
                  <a:cubicBezTo>
                    <a:pt x="4" y="12"/>
                    <a:pt x="3" y="12"/>
                    <a:pt x="3" y="11"/>
                  </a:cubicBezTo>
                  <a:cubicBezTo>
                    <a:pt x="1" y="9"/>
                    <a:pt x="0" y="6"/>
                    <a:pt x="1" y="4"/>
                  </a:cubicBezTo>
                  <a:cubicBezTo>
                    <a:pt x="1" y="2"/>
                    <a:pt x="3" y="0"/>
                    <a:pt x="5" y="1"/>
                  </a:cubicBezTo>
                  <a:cubicBezTo>
                    <a:pt x="8" y="2"/>
                    <a:pt x="8" y="4"/>
                    <a:pt x="8" y="6"/>
                  </a:cubicBezTo>
                  <a:close/>
                  <a:moveTo>
                    <a:pt x="4" y="3"/>
                  </a:moveTo>
                  <a:cubicBezTo>
                    <a:pt x="4" y="3"/>
                    <a:pt x="3" y="4"/>
                    <a:pt x="3" y="5"/>
                  </a:cubicBezTo>
                  <a:cubicBezTo>
                    <a:pt x="3" y="6"/>
                    <a:pt x="3" y="7"/>
                    <a:pt x="3" y="8"/>
                  </a:cubicBezTo>
                  <a:cubicBezTo>
                    <a:pt x="3" y="9"/>
                    <a:pt x="4" y="10"/>
                    <a:pt x="5" y="9"/>
                  </a:cubicBezTo>
                  <a:cubicBezTo>
                    <a:pt x="5" y="9"/>
                    <a:pt x="5" y="8"/>
                    <a:pt x="5" y="7"/>
                  </a:cubicBezTo>
                  <a:cubicBezTo>
                    <a:pt x="6" y="5"/>
                    <a:pt x="6" y="4"/>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3" name="Freeform 264"/>
            <p:cNvSpPr>
              <a:spLocks/>
            </p:cNvSpPr>
            <p:nvPr/>
          </p:nvSpPr>
          <p:spPr bwMode="auto">
            <a:xfrm>
              <a:off x="6288088" y="3836988"/>
              <a:ext cx="31750" cy="47625"/>
            </a:xfrm>
            <a:custGeom>
              <a:avLst/>
              <a:gdLst>
                <a:gd name="T0" fmla="*/ 5 w 8"/>
                <a:gd name="T1" fmla="*/ 6 h 12"/>
                <a:gd name="T2" fmla="*/ 7 w 8"/>
                <a:gd name="T3" fmla="*/ 9 h 12"/>
                <a:gd name="T4" fmla="*/ 2 w 8"/>
                <a:gd name="T5" fmla="*/ 7 h 12"/>
                <a:gd name="T6" fmla="*/ 3 w 8"/>
                <a:gd name="T7" fmla="*/ 10 h 12"/>
                <a:gd name="T8" fmla="*/ 2 w 8"/>
                <a:gd name="T9" fmla="*/ 12 h 12"/>
                <a:gd name="T10" fmla="*/ 1 w 8"/>
                <a:gd name="T11" fmla="*/ 11 h 12"/>
                <a:gd name="T12" fmla="*/ 0 w 8"/>
                <a:gd name="T13" fmla="*/ 7 h 12"/>
                <a:gd name="T14" fmla="*/ 1 w 8"/>
                <a:gd name="T15" fmla="*/ 2 h 12"/>
                <a:gd name="T16" fmla="*/ 4 w 8"/>
                <a:gd name="T17" fmla="*/ 1 h 12"/>
                <a:gd name="T18" fmla="*/ 5 w 8"/>
                <a:gd name="T1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2">
                  <a:moveTo>
                    <a:pt x="5" y="6"/>
                  </a:moveTo>
                  <a:cubicBezTo>
                    <a:pt x="6" y="7"/>
                    <a:pt x="8" y="7"/>
                    <a:pt x="7" y="9"/>
                  </a:cubicBezTo>
                  <a:cubicBezTo>
                    <a:pt x="5" y="10"/>
                    <a:pt x="4" y="7"/>
                    <a:pt x="2" y="7"/>
                  </a:cubicBezTo>
                  <a:cubicBezTo>
                    <a:pt x="2" y="9"/>
                    <a:pt x="3" y="9"/>
                    <a:pt x="3" y="10"/>
                  </a:cubicBezTo>
                  <a:cubicBezTo>
                    <a:pt x="3" y="11"/>
                    <a:pt x="2" y="11"/>
                    <a:pt x="2" y="12"/>
                  </a:cubicBezTo>
                  <a:cubicBezTo>
                    <a:pt x="1" y="12"/>
                    <a:pt x="1" y="11"/>
                    <a:pt x="1" y="11"/>
                  </a:cubicBezTo>
                  <a:cubicBezTo>
                    <a:pt x="0" y="10"/>
                    <a:pt x="0" y="8"/>
                    <a:pt x="0" y="7"/>
                  </a:cubicBezTo>
                  <a:cubicBezTo>
                    <a:pt x="0" y="6"/>
                    <a:pt x="0" y="4"/>
                    <a:pt x="1" y="2"/>
                  </a:cubicBezTo>
                  <a:cubicBezTo>
                    <a:pt x="1" y="1"/>
                    <a:pt x="3" y="0"/>
                    <a:pt x="4" y="1"/>
                  </a:cubicBezTo>
                  <a:cubicBezTo>
                    <a:pt x="6" y="3"/>
                    <a:pt x="6" y="5"/>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4" name="Freeform 265"/>
            <p:cNvSpPr>
              <a:spLocks noEditPoints="1"/>
            </p:cNvSpPr>
            <p:nvPr/>
          </p:nvSpPr>
          <p:spPr bwMode="auto">
            <a:xfrm>
              <a:off x="6221413" y="3844926"/>
              <a:ext cx="31750" cy="39688"/>
            </a:xfrm>
            <a:custGeom>
              <a:avLst/>
              <a:gdLst>
                <a:gd name="T0" fmla="*/ 0 w 8"/>
                <a:gd name="T1" fmla="*/ 10 h 10"/>
                <a:gd name="T2" fmla="*/ 0 w 8"/>
                <a:gd name="T3" fmla="*/ 9 h 10"/>
                <a:gd name="T4" fmla="*/ 1 w 8"/>
                <a:gd name="T5" fmla="*/ 7 h 10"/>
                <a:gd name="T6" fmla="*/ 0 w 8"/>
                <a:gd name="T7" fmla="*/ 2 h 10"/>
                <a:gd name="T8" fmla="*/ 1 w 8"/>
                <a:gd name="T9" fmla="*/ 0 h 10"/>
                <a:gd name="T10" fmla="*/ 3 w 8"/>
                <a:gd name="T11" fmla="*/ 0 h 10"/>
                <a:gd name="T12" fmla="*/ 4 w 8"/>
                <a:gd name="T13" fmla="*/ 0 h 10"/>
                <a:gd name="T14" fmla="*/ 7 w 8"/>
                <a:gd name="T15" fmla="*/ 2 h 10"/>
                <a:gd name="T16" fmla="*/ 6 w 8"/>
                <a:gd name="T17" fmla="*/ 7 h 10"/>
                <a:gd name="T18" fmla="*/ 3 w 8"/>
                <a:gd name="T19" fmla="*/ 9 h 10"/>
                <a:gd name="T20" fmla="*/ 0 w 8"/>
                <a:gd name="T21" fmla="*/ 10 h 10"/>
                <a:gd name="T22" fmla="*/ 2 w 8"/>
                <a:gd name="T23" fmla="*/ 2 h 10"/>
                <a:gd name="T24" fmla="*/ 3 w 8"/>
                <a:gd name="T25" fmla="*/ 7 h 10"/>
                <a:gd name="T26" fmla="*/ 5 w 8"/>
                <a:gd name="T27" fmla="*/ 6 h 10"/>
                <a:gd name="T28" fmla="*/ 4 w 8"/>
                <a:gd name="T29" fmla="*/ 2 h 10"/>
                <a:gd name="T30" fmla="*/ 2 w 8"/>
                <a:gd name="T31"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0" y="10"/>
                  </a:moveTo>
                  <a:cubicBezTo>
                    <a:pt x="0" y="9"/>
                    <a:pt x="0" y="9"/>
                    <a:pt x="0" y="9"/>
                  </a:cubicBezTo>
                  <a:cubicBezTo>
                    <a:pt x="1" y="8"/>
                    <a:pt x="1" y="8"/>
                    <a:pt x="1" y="7"/>
                  </a:cubicBezTo>
                  <a:cubicBezTo>
                    <a:pt x="0" y="6"/>
                    <a:pt x="0" y="4"/>
                    <a:pt x="0" y="2"/>
                  </a:cubicBezTo>
                  <a:cubicBezTo>
                    <a:pt x="0" y="1"/>
                    <a:pt x="0" y="0"/>
                    <a:pt x="1" y="0"/>
                  </a:cubicBezTo>
                  <a:cubicBezTo>
                    <a:pt x="2" y="0"/>
                    <a:pt x="3" y="0"/>
                    <a:pt x="3" y="0"/>
                  </a:cubicBezTo>
                  <a:cubicBezTo>
                    <a:pt x="4" y="0"/>
                    <a:pt x="4" y="0"/>
                    <a:pt x="4" y="0"/>
                  </a:cubicBezTo>
                  <a:cubicBezTo>
                    <a:pt x="6" y="0"/>
                    <a:pt x="7" y="1"/>
                    <a:pt x="7" y="2"/>
                  </a:cubicBezTo>
                  <a:cubicBezTo>
                    <a:pt x="8" y="4"/>
                    <a:pt x="7" y="6"/>
                    <a:pt x="6" y="7"/>
                  </a:cubicBezTo>
                  <a:cubicBezTo>
                    <a:pt x="5" y="8"/>
                    <a:pt x="4" y="9"/>
                    <a:pt x="3" y="9"/>
                  </a:cubicBezTo>
                  <a:cubicBezTo>
                    <a:pt x="3" y="10"/>
                    <a:pt x="1" y="10"/>
                    <a:pt x="0" y="10"/>
                  </a:cubicBezTo>
                  <a:close/>
                  <a:moveTo>
                    <a:pt x="2" y="2"/>
                  </a:moveTo>
                  <a:cubicBezTo>
                    <a:pt x="2" y="4"/>
                    <a:pt x="3" y="5"/>
                    <a:pt x="3" y="7"/>
                  </a:cubicBezTo>
                  <a:cubicBezTo>
                    <a:pt x="4" y="7"/>
                    <a:pt x="4" y="6"/>
                    <a:pt x="5" y="6"/>
                  </a:cubicBezTo>
                  <a:cubicBezTo>
                    <a:pt x="5" y="5"/>
                    <a:pt x="5" y="3"/>
                    <a:pt x="4" y="2"/>
                  </a:cubicBezTo>
                  <a:cubicBezTo>
                    <a:pt x="4" y="2"/>
                    <a:pt x="3"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5" name="Freeform 266"/>
            <p:cNvSpPr>
              <a:spLocks noEditPoints="1"/>
            </p:cNvSpPr>
            <p:nvPr/>
          </p:nvSpPr>
          <p:spPr bwMode="auto">
            <a:xfrm>
              <a:off x="6154738" y="3852863"/>
              <a:ext cx="23813" cy="44450"/>
            </a:xfrm>
            <a:custGeom>
              <a:avLst/>
              <a:gdLst>
                <a:gd name="T0" fmla="*/ 3 w 6"/>
                <a:gd name="T1" fmla="*/ 0 h 11"/>
                <a:gd name="T2" fmla="*/ 6 w 6"/>
                <a:gd name="T3" fmla="*/ 8 h 11"/>
                <a:gd name="T4" fmla="*/ 3 w 6"/>
                <a:gd name="T5" fmla="*/ 11 h 11"/>
                <a:gd name="T6" fmla="*/ 1 w 6"/>
                <a:gd name="T7" fmla="*/ 10 h 11"/>
                <a:gd name="T8" fmla="*/ 1 w 6"/>
                <a:gd name="T9" fmla="*/ 3 h 11"/>
                <a:gd name="T10" fmla="*/ 1 w 6"/>
                <a:gd name="T11" fmla="*/ 2 h 11"/>
                <a:gd name="T12" fmla="*/ 3 w 6"/>
                <a:gd name="T13" fmla="*/ 0 h 11"/>
                <a:gd name="T14" fmla="*/ 3 w 6"/>
                <a:gd name="T15" fmla="*/ 3 h 11"/>
                <a:gd name="T16" fmla="*/ 4 w 6"/>
                <a:gd name="T17" fmla="*/ 8 h 11"/>
                <a:gd name="T18" fmla="*/ 3 w 6"/>
                <a:gd name="T1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1">
                  <a:moveTo>
                    <a:pt x="3" y="0"/>
                  </a:moveTo>
                  <a:cubicBezTo>
                    <a:pt x="6" y="2"/>
                    <a:pt x="6" y="5"/>
                    <a:pt x="6" y="8"/>
                  </a:cubicBezTo>
                  <a:cubicBezTo>
                    <a:pt x="6" y="10"/>
                    <a:pt x="5" y="11"/>
                    <a:pt x="3" y="11"/>
                  </a:cubicBezTo>
                  <a:cubicBezTo>
                    <a:pt x="3" y="11"/>
                    <a:pt x="2" y="10"/>
                    <a:pt x="1" y="10"/>
                  </a:cubicBezTo>
                  <a:cubicBezTo>
                    <a:pt x="1" y="7"/>
                    <a:pt x="0" y="5"/>
                    <a:pt x="1" y="3"/>
                  </a:cubicBezTo>
                  <a:cubicBezTo>
                    <a:pt x="1" y="2"/>
                    <a:pt x="1" y="2"/>
                    <a:pt x="1" y="2"/>
                  </a:cubicBezTo>
                  <a:cubicBezTo>
                    <a:pt x="1" y="1"/>
                    <a:pt x="2" y="0"/>
                    <a:pt x="3" y="0"/>
                  </a:cubicBezTo>
                  <a:close/>
                  <a:moveTo>
                    <a:pt x="3" y="3"/>
                  </a:moveTo>
                  <a:cubicBezTo>
                    <a:pt x="2" y="8"/>
                    <a:pt x="2" y="8"/>
                    <a:pt x="4" y="8"/>
                  </a:cubicBezTo>
                  <a:cubicBezTo>
                    <a:pt x="3" y="6"/>
                    <a:pt x="4" y="5"/>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6" name="Freeform 267"/>
            <p:cNvSpPr>
              <a:spLocks/>
            </p:cNvSpPr>
            <p:nvPr/>
          </p:nvSpPr>
          <p:spPr bwMode="auto">
            <a:xfrm>
              <a:off x="6257925" y="3836988"/>
              <a:ext cx="26988" cy="52388"/>
            </a:xfrm>
            <a:custGeom>
              <a:avLst/>
              <a:gdLst>
                <a:gd name="T0" fmla="*/ 7 w 7"/>
                <a:gd name="T1" fmla="*/ 10 h 13"/>
                <a:gd name="T2" fmla="*/ 7 w 7"/>
                <a:gd name="T3" fmla="*/ 11 h 13"/>
                <a:gd name="T4" fmla="*/ 6 w 7"/>
                <a:gd name="T5" fmla="*/ 12 h 13"/>
                <a:gd name="T6" fmla="*/ 1 w 7"/>
                <a:gd name="T7" fmla="*/ 10 h 13"/>
                <a:gd name="T8" fmla="*/ 0 w 7"/>
                <a:gd name="T9" fmla="*/ 7 h 13"/>
                <a:gd name="T10" fmla="*/ 1 w 7"/>
                <a:gd name="T11" fmla="*/ 2 h 13"/>
                <a:gd name="T12" fmla="*/ 3 w 7"/>
                <a:gd name="T13" fmla="*/ 1 h 13"/>
                <a:gd name="T14" fmla="*/ 2 w 7"/>
                <a:gd name="T15" fmla="*/ 5 h 13"/>
                <a:gd name="T16" fmla="*/ 3 w 7"/>
                <a:gd name="T17" fmla="*/ 5 h 13"/>
                <a:gd name="T18" fmla="*/ 6 w 7"/>
                <a:gd name="T19" fmla="*/ 3 h 13"/>
                <a:gd name="T20" fmla="*/ 6 w 7"/>
                <a:gd name="T21" fmla="*/ 5 h 13"/>
                <a:gd name="T22" fmla="*/ 3 w 7"/>
                <a:gd name="T23" fmla="*/ 8 h 13"/>
                <a:gd name="T24" fmla="*/ 3 w 7"/>
                <a:gd name="T25" fmla="*/ 9 h 13"/>
                <a:gd name="T26" fmla="*/ 5 w 7"/>
                <a:gd name="T27" fmla="*/ 10 h 13"/>
                <a:gd name="T28" fmla="*/ 7 w 7"/>
                <a:gd name="T2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13">
                  <a:moveTo>
                    <a:pt x="7" y="10"/>
                  </a:moveTo>
                  <a:cubicBezTo>
                    <a:pt x="7" y="10"/>
                    <a:pt x="7" y="11"/>
                    <a:pt x="7" y="11"/>
                  </a:cubicBezTo>
                  <a:cubicBezTo>
                    <a:pt x="6" y="12"/>
                    <a:pt x="6" y="12"/>
                    <a:pt x="6" y="12"/>
                  </a:cubicBezTo>
                  <a:cubicBezTo>
                    <a:pt x="4" y="13"/>
                    <a:pt x="2" y="12"/>
                    <a:pt x="1" y="10"/>
                  </a:cubicBezTo>
                  <a:cubicBezTo>
                    <a:pt x="1" y="9"/>
                    <a:pt x="0" y="8"/>
                    <a:pt x="0" y="7"/>
                  </a:cubicBezTo>
                  <a:cubicBezTo>
                    <a:pt x="0" y="5"/>
                    <a:pt x="1" y="3"/>
                    <a:pt x="1" y="2"/>
                  </a:cubicBezTo>
                  <a:cubicBezTo>
                    <a:pt x="2" y="0"/>
                    <a:pt x="3" y="0"/>
                    <a:pt x="3" y="1"/>
                  </a:cubicBezTo>
                  <a:cubicBezTo>
                    <a:pt x="3" y="3"/>
                    <a:pt x="2" y="4"/>
                    <a:pt x="2" y="5"/>
                  </a:cubicBezTo>
                  <a:cubicBezTo>
                    <a:pt x="2" y="5"/>
                    <a:pt x="3" y="5"/>
                    <a:pt x="3" y="5"/>
                  </a:cubicBezTo>
                  <a:cubicBezTo>
                    <a:pt x="3" y="3"/>
                    <a:pt x="5" y="3"/>
                    <a:pt x="6" y="3"/>
                  </a:cubicBezTo>
                  <a:cubicBezTo>
                    <a:pt x="6" y="4"/>
                    <a:pt x="6" y="4"/>
                    <a:pt x="6" y="5"/>
                  </a:cubicBezTo>
                  <a:cubicBezTo>
                    <a:pt x="5" y="6"/>
                    <a:pt x="4" y="7"/>
                    <a:pt x="3" y="8"/>
                  </a:cubicBezTo>
                  <a:cubicBezTo>
                    <a:pt x="2" y="8"/>
                    <a:pt x="2" y="9"/>
                    <a:pt x="3" y="9"/>
                  </a:cubicBezTo>
                  <a:cubicBezTo>
                    <a:pt x="4" y="10"/>
                    <a:pt x="4" y="11"/>
                    <a:pt x="5" y="10"/>
                  </a:cubicBezTo>
                  <a:cubicBezTo>
                    <a:pt x="6" y="9"/>
                    <a:pt x="6"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7" name="Freeform 268"/>
            <p:cNvSpPr>
              <a:spLocks noEditPoints="1"/>
            </p:cNvSpPr>
            <p:nvPr/>
          </p:nvSpPr>
          <p:spPr bwMode="auto">
            <a:xfrm>
              <a:off x="6394450" y="4002088"/>
              <a:ext cx="28575" cy="44450"/>
            </a:xfrm>
            <a:custGeom>
              <a:avLst/>
              <a:gdLst>
                <a:gd name="T0" fmla="*/ 7 w 7"/>
                <a:gd name="T1" fmla="*/ 4 h 11"/>
                <a:gd name="T2" fmla="*/ 5 w 7"/>
                <a:gd name="T3" fmla="*/ 10 h 11"/>
                <a:gd name="T4" fmla="*/ 4 w 7"/>
                <a:gd name="T5" fmla="*/ 11 h 11"/>
                <a:gd name="T6" fmla="*/ 2 w 7"/>
                <a:gd name="T7" fmla="*/ 10 h 11"/>
                <a:gd name="T8" fmla="*/ 1 w 7"/>
                <a:gd name="T9" fmla="*/ 3 h 11"/>
                <a:gd name="T10" fmla="*/ 4 w 7"/>
                <a:gd name="T11" fmla="*/ 0 h 11"/>
                <a:gd name="T12" fmla="*/ 7 w 7"/>
                <a:gd name="T13" fmla="*/ 2 h 11"/>
                <a:gd name="T14" fmla="*/ 7 w 7"/>
                <a:gd name="T15" fmla="*/ 4 h 11"/>
                <a:gd name="T16" fmla="*/ 4 w 7"/>
                <a:gd name="T17" fmla="*/ 2 h 11"/>
                <a:gd name="T18" fmla="*/ 3 w 7"/>
                <a:gd name="T19" fmla="*/ 8 h 11"/>
                <a:gd name="T20" fmla="*/ 4 w 7"/>
                <a:gd name="T21" fmla="*/ 9 h 11"/>
                <a:gd name="T22" fmla="*/ 5 w 7"/>
                <a:gd name="T23" fmla="*/ 6 h 11"/>
                <a:gd name="T24" fmla="*/ 4 w 7"/>
                <a:gd name="T2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11">
                  <a:moveTo>
                    <a:pt x="7" y="4"/>
                  </a:moveTo>
                  <a:cubicBezTo>
                    <a:pt x="7" y="6"/>
                    <a:pt x="6" y="8"/>
                    <a:pt x="5" y="10"/>
                  </a:cubicBezTo>
                  <a:cubicBezTo>
                    <a:pt x="5" y="10"/>
                    <a:pt x="4" y="11"/>
                    <a:pt x="4" y="11"/>
                  </a:cubicBezTo>
                  <a:cubicBezTo>
                    <a:pt x="3" y="11"/>
                    <a:pt x="2" y="11"/>
                    <a:pt x="2" y="10"/>
                  </a:cubicBezTo>
                  <a:cubicBezTo>
                    <a:pt x="1" y="8"/>
                    <a:pt x="0" y="5"/>
                    <a:pt x="1" y="3"/>
                  </a:cubicBezTo>
                  <a:cubicBezTo>
                    <a:pt x="1" y="1"/>
                    <a:pt x="2" y="0"/>
                    <a:pt x="4" y="0"/>
                  </a:cubicBezTo>
                  <a:cubicBezTo>
                    <a:pt x="5" y="0"/>
                    <a:pt x="6" y="0"/>
                    <a:pt x="7" y="2"/>
                  </a:cubicBezTo>
                  <a:cubicBezTo>
                    <a:pt x="7" y="2"/>
                    <a:pt x="7" y="3"/>
                    <a:pt x="7" y="4"/>
                  </a:cubicBezTo>
                  <a:close/>
                  <a:moveTo>
                    <a:pt x="4" y="2"/>
                  </a:moveTo>
                  <a:cubicBezTo>
                    <a:pt x="2" y="3"/>
                    <a:pt x="2" y="6"/>
                    <a:pt x="3" y="8"/>
                  </a:cubicBezTo>
                  <a:cubicBezTo>
                    <a:pt x="3" y="8"/>
                    <a:pt x="4" y="8"/>
                    <a:pt x="4" y="9"/>
                  </a:cubicBezTo>
                  <a:cubicBezTo>
                    <a:pt x="4" y="8"/>
                    <a:pt x="4" y="7"/>
                    <a:pt x="5" y="6"/>
                  </a:cubicBezTo>
                  <a:cubicBezTo>
                    <a:pt x="6" y="5"/>
                    <a:pt x="5"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8" name="Freeform 269"/>
            <p:cNvSpPr>
              <a:spLocks/>
            </p:cNvSpPr>
            <p:nvPr/>
          </p:nvSpPr>
          <p:spPr bwMode="auto">
            <a:xfrm>
              <a:off x="6508750" y="3975101"/>
              <a:ext cx="42863" cy="50800"/>
            </a:xfrm>
            <a:custGeom>
              <a:avLst/>
              <a:gdLst>
                <a:gd name="T0" fmla="*/ 6 w 11"/>
                <a:gd name="T1" fmla="*/ 13 h 13"/>
                <a:gd name="T2" fmla="*/ 6 w 11"/>
                <a:gd name="T3" fmla="*/ 8 h 13"/>
                <a:gd name="T4" fmla="*/ 5 w 11"/>
                <a:gd name="T5" fmla="*/ 5 h 13"/>
                <a:gd name="T6" fmla="*/ 2 w 11"/>
                <a:gd name="T7" fmla="*/ 4 h 13"/>
                <a:gd name="T8" fmla="*/ 0 w 11"/>
                <a:gd name="T9" fmla="*/ 3 h 13"/>
                <a:gd name="T10" fmla="*/ 5 w 11"/>
                <a:gd name="T11" fmla="*/ 1 h 13"/>
                <a:gd name="T12" fmla="*/ 8 w 11"/>
                <a:gd name="T13" fmla="*/ 1 h 13"/>
                <a:gd name="T14" fmla="*/ 11 w 11"/>
                <a:gd name="T15" fmla="*/ 0 h 13"/>
                <a:gd name="T16" fmla="*/ 7 w 11"/>
                <a:gd name="T17" fmla="*/ 3 h 13"/>
                <a:gd name="T18" fmla="*/ 7 w 11"/>
                <a:gd name="T19" fmla="*/ 5 h 13"/>
                <a:gd name="T20" fmla="*/ 8 w 11"/>
                <a:gd name="T21" fmla="*/ 9 h 13"/>
                <a:gd name="T22" fmla="*/ 8 w 11"/>
                <a:gd name="T23" fmla="*/ 10 h 13"/>
                <a:gd name="T24" fmla="*/ 6 w 11"/>
                <a:gd name="T2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3">
                  <a:moveTo>
                    <a:pt x="6" y="13"/>
                  </a:moveTo>
                  <a:cubicBezTo>
                    <a:pt x="6" y="11"/>
                    <a:pt x="6" y="10"/>
                    <a:pt x="6" y="8"/>
                  </a:cubicBezTo>
                  <a:cubicBezTo>
                    <a:pt x="5" y="7"/>
                    <a:pt x="5" y="6"/>
                    <a:pt x="5" y="5"/>
                  </a:cubicBezTo>
                  <a:cubicBezTo>
                    <a:pt x="5" y="4"/>
                    <a:pt x="3" y="3"/>
                    <a:pt x="2" y="4"/>
                  </a:cubicBezTo>
                  <a:cubicBezTo>
                    <a:pt x="1" y="5"/>
                    <a:pt x="0" y="4"/>
                    <a:pt x="0" y="3"/>
                  </a:cubicBezTo>
                  <a:cubicBezTo>
                    <a:pt x="1" y="2"/>
                    <a:pt x="3" y="1"/>
                    <a:pt x="5" y="1"/>
                  </a:cubicBezTo>
                  <a:cubicBezTo>
                    <a:pt x="6" y="1"/>
                    <a:pt x="7" y="1"/>
                    <a:pt x="8" y="1"/>
                  </a:cubicBezTo>
                  <a:cubicBezTo>
                    <a:pt x="9" y="0"/>
                    <a:pt x="10" y="0"/>
                    <a:pt x="11" y="0"/>
                  </a:cubicBezTo>
                  <a:cubicBezTo>
                    <a:pt x="11" y="2"/>
                    <a:pt x="11" y="3"/>
                    <a:pt x="7" y="3"/>
                  </a:cubicBezTo>
                  <a:cubicBezTo>
                    <a:pt x="7" y="4"/>
                    <a:pt x="7" y="4"/>
                    <a:pt x="7" y="5"/>
                  </a:cubicBezTo>
                  <a:cubicBezTo>
                    <a:pt x="8" y="7"/>
                    <a:pt x="8" y="8"/>
                    <a:pt x="8" y="9"/>
                  </a:cubicBezTo>
                  <a:cubicBezTo>
                    <a:pt x="8" y="9"/>
                    <a:pt x="8" y="10"/>
                    <a:pt x="8" y="10"/>
                  </a:cubicBezTo>
                  <a:cubicBezTo>
                    <a:pt x="9" y="12"/>
                    <a:pt x="8" y="13"/>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9" name="Freeform 270"/>
            <p:cNvSpPr>
              <a:spLocks/>
            </p:cNvSpPr>
            <p:nvPr/>
          </p:nvSpPr>
          <p:spPr bwMode="auto">
            <a:xfrm>
              <a:off x="6340475" y="3994151"/>
              <a:ext cx="26988" cy="52388"/>
            </a:xfrm>
            <a:custGeom>
              <a:avLst/>
              <a:gdLst>
                <a:gd name="T0" fmla="*/ 2 w 7"/>
                <a:gd name="T1" fmla="*/ 8 h 13"/>
                <a:gd name="T2" fmla="*/ 2 w 7"/>
                <a:gd name="T3" fmla="*/ 5 h 13"/>
                <a:gd name="T4" fmla="*/ 4 w 7"/>
                <a:gd name="T5" fmla="*/ 6 h 13"/>
                <a:gd name="T6" fmla="*/ 5 w 7"/>
                <a:gd name="T7" fmla="*/ 6 h 13"/>
                <a:gd name="T8" fmla="*/ 6 w 7"/>
                <a:gd name="T9" fmla="*/ 9 h 13"/>
                <a:gd name="T10" fmla="*/ 5 w 7"/>
                <a:gd name="T11" fmla="*/ 13 h 13"/>
                <a:gd name="T12" fmla="*/ 1 w 7"/>
                <a:gd name="T13" fmla="*/ 13 h 13"/>
                <a:gd name="T14" fmla="*/ 0 w 7"/>
                <a:gd name="T15" fmla="*/ 9 h 13"/>
                <a:gd name="T16" fmla="*/ 0 w 7"/>
                <a:gd name="T17" fmla="*/ 5 h 13"/>
                <a:gd name="T18" fmla="*/ 1 w 7"/>
                <a:gd name="T19" fmla="*/ 2 h 13"/>
                <a:gd name="T20" fmla="*/ 3 w 7"/>
                <a:gd name="T21" fmla="*/ 0 h 13"/>
                <a:gd name="T22" fmla="*/ 3 w 7"/>
                <a:gd name="T23" fmla="*/ 2 h 13"/>
                <a:gd name="T24" fmla="*/ 1 w 7"/>
                <a:gd name="T25" fmla="*/ 8 h 13"/>
                <a:gd name="T26" fmla="*/ 2 w 7"/>
                <a:gd name="T27" fmla="*/ 8 h 13"/>
                <a:gd name="T28" fmla="*/ 2 w 7"/>
                <a:gd name="T29" fmla="*/ 12 h 13"/>
                <a:gd name="T30" fmla="*/ 3 w 7"/>
                <a:gd name="T31" fmla="*/ 12 h 13"/>
                <a:gd name="T32" fmla="*/ 4 w 7"/>
                <a:gd name="T33" fmla="*/ 9 h 13"/>
                <a:gd name="T34" fmla="*/ 2 w 7"/>
                <a:gd name="T35"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 h="13">
                  <a:moveTo>
                    <a:pt x="2" y="8"/>
                  </a:moveTo>
                  <a:cubicBezTo>
                    <a:pt x="2" y="7"/>
                    <a:pt x="2" y="6"/>
                    <a:pt x="2" y="5"/>
                  </a:cubicBezTo>
                  <a:cubicBezTo>
                    <a:pt x="3" y="5"/>
                    <a:pt x="3" y="5"/>
                    <a:pt x="4" y="6"/>
                  </a:cubicBezTo>
                  <a:cubicBezTo>
                    <a:pt x="4" y="6"/>
                    <a:pt x="4" y="6"/>
                    <a:pt x="5" y="6"/>
                  </a:cubicBezTo>
                  <a:cubicBezTo>
                    <a:pt x="6" y="7"/>
                    <a:pt x="7" y="8"/>
                    <a:pt x="6" y="9"/>
                  </a:cubicBezTo>
                  <a:cubicBezTo>
                    <a:pt x="6" y="11"/>
                    <a:pt x="5" y="12"/>
                    <a:pt x="5" y="13"/>
                  </a:cubicBezTo>
                  <a:cubicBezTo>
                    <a:pt x="3" y="13"/>
                    <a:pt x="2" y="13"/>
                    <a:pt x="1" y="13"/>
                  </a:cubicBezTo>
                  <a:cubicBezTo>
                    <a:pt x="0" y="12"/>
                    <a:pt x="0" y="10"/>
                    <a:pt x="0" y="9"/>
                  </a:cubicBezTo>
                  <a:cubicBezTo>
                    <a:pt x="0" y="8"/>
                    <a:pt x="0" y="6"/>
                    <a:pt x="0" y="5"/>
                  </a:cubicBezTo>
                  <a:cubicBezTo>
                    <a:pt x="0" y="4"/>
                    <a:pt x="0" y="3"/>
                    <a:pt x="1" y="2"/>
                  </a:cubicBezTo>
                  <a:cubicBezTo>
                    <a:pt x="1" y="0"/>
                    <a:pt x="1" y="0"/>
                    <a:pt x="3" y="0"/>
                  </a:cubicBezTo>
                  <a:cubicBezTo>
                    <a:pt x="3" y="1"/>
                    <a:pt x="3" y="1"/>
                    <a:pt x="3" y="2"/>
                  </a:cubicBezTo>
                  <a:cubicBezTo>
                    <a:pt x="1" y="4"/>
                    <a:pt x="2" y="6"/>
                    <a:pt x="1" y="8"/>
                  </a:cubicBezTo>
                  <a:cubicBezTo>
                    <a:pt x="1" y="8"/>
                    <a:pt x="2" y="8"/>
                    <a:pt x="2" y="8"/>
                  </a:cubicBezTo>
                  <a:cubicBezTo>
                    <a:pt x="2" y="9"/>
                    <a:pt x="2" y="11"/>
                    <a:pt x="2" y="12"/>
                  </a:cubicBezTo>
                  <a:cubicBezTo>
                    <a:pt x="2" y="12"/>
                    <a:pt x="3" y="12"/>
                    <a:pt x="3" y="12"/>
                  </a:cubicBezTo>
                  <a:cubicBezTo>
                    <a:pt x="3" y="11"/>
                    <a:pt x="4" y="10"/>
                    <a:pt x="4" y="9"/>
                  </a:cubicBezTo>
                  <a:cubicBezTo>
                    <a:pt x="4" y="9"/>
                    <a:pt x="3"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0" name="Freeform 271"/>
            <p:cNvSpPr>
              <a:spLocks noEditPoints="1"/>
            </p:cNvSpPr>
            <p:nvPr/>
          </p:nvSpPr>
          <p:spPr bwMode="auto">
            <a:xfrm>
              <a:off x="6426200" y="3994151"/>
              <a:ext cx="31750" cy="44450"/>
            </a:xfrm>
            <a:custGeom>
              <a:avLst/>
              <a:gdLst>
                <a:gd name="T0" fmla="*/ 0 w 8"/>
                <a:gd name="T1" fmla="*/ 10 h 11"/>
                <a:gd name="T2" fmla="*/ 1 w 8"/>
                <a:gd name="T3" fmla="*/ 9 h 11"/>
                <a:gd name="T4" fmla="*/ 1 w 8"/>
                <a:gd name="T5" fmla="*/ 8 h 11"/>
                <a:gd name="T6" fmla="*/ 0 w 8"/>
                <a:gd name="T7" fmla="*/ 3 h 11"/>
                <a:gd name="T8" fmla="*/ 1 w 8"/>
                <a:gd name="T9" fmla="*/ 1 h 11"/>
                <a:gd name="T10" fmla="*/ 4 w 8"/>
                <a:gd name="T11" fmla="*/ 1 h 11"/>
                <a:gd name="T12" fmla="*/ 5 w 8"/>
                <a:gd name="T13" fmla="*/ 1 h 11"/>
                <a:gd name="T14" fmla="*/ 7 w 8"/>
                <a:gd name="T15" fmla="*/ 6 h 11"/>
                <a:gd name="T16" fmla="*/ 3 w 8"/>
                <a:gd name="T17" fmla="*/ 10 h 11"/>
                <a:gd name="T18" fmla="*/ 0 w 8"/>
                <a:gd name="T19" fmla="*/ 10 h 11"/>
                <a:gd name="T20" fmla="*/ 2 w 8"/>
                <a:gd name="T21" fmla="*/ 3 h 11"/>
                <a:gd name="T22" fmla="*/ 3 w 8"/>
                <a:gd name="T23" fmla="*/ 7 h 11"/>
                <a:gd name="T24" fmla="*/ 3 w 8"/>
                <a:gd name="T25" fmla="*/ 7 h 11"/>
                <a:gd name="T26" fmla="*/ 4 w 8"/>
                <a:gd name="T27" fmla="*/ 7 h 11"/>
                <a:gd name="T28" fmla="*/ 5 w 8"/>
                <a:gd name="T29" fmla="*/ 3 h 11"/>
                <a:gd name="T30" fmla="*/ 2 w 8"/>
                <a:gd name="T3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1">
                  <a:moveTo>
                    <a:pt x="0" y="10"/>
                  </a:moveTo>
                  <a:cubicBezTo>
                    <a:pt x="0" y="10"/>
                    <a:pt x="0" y="9"/>
                    <a:pt x="1" y="9"/>
                  </a:cubicBezTo>
                  <a:cubicBezTo>
                    <a:pt x="1" y="9"/>
                    <a:pt x="1" y="9"/>
                    <a:pt x="1" y="8"/>
                  </a:cubicBezTo>
                  <a:cubicBezTo>
                    <a:pt x="1" y="7"/>
                    <a:pt x="1" y="5"/>
                    <a:pt x="0" y="3"/>
                  </a:cubicBezTo>
                  <a:cubicBezTo>
                    <a:pt x="0" y="2"/>
                    <a:pt x="0" y="2"/>
                    <a:pt x="1" y="1"/>
                  </a:cubicBezTo>
                  <a:cubicBezTo>
                    <a:pt x="2" y="0"/>
                    <a:pt x="3" y="0"/>
                    <a:pt x="4" y="1"/>
                  </a:cubicBezTo>
                  <a:cubicBezTo>
                    <a:pt x="4" y="1"/>
                    <a:pt x="4" y="1"/>
                    <a:pt x="5" y="1"/>
                  </a:cubicBezTo>
                  <a:cubicBezTo>
                    <a:pt x="7" y="1"/>
                    <a:pt x="8" y="4"/>
                    <a:pt x="7" y="6"/>
                  </a:cubicBezTo>
                  <a:cubicBezTo>
                    <a:pt x="6" y="8"/>
                    <a:pt x="5" y="9"/>
                    <a:pt x="3" y="10"/>
                  </a:cubicBezTo>
                  <a:cubicBezTo>
                    <a:pt x="3" y="11"/>
                    <a:pt x="1" y="10"/>
                    <a:pt x="0" y="10"/>
                  </a:cubicBezTo>
                  <a:close/>
                  <a:moveTo>
                    <a:pt x="2" y="3"/>
                  </a:moveTo>
                  <a:cubicBezTo>
                    <a:pt x="2" y="4"/>
                    <a:pt x="3" y="5"/>
                    <a:pt x="3" y="7"/>
                  </a:cubicBezTo>
                  <a:cubicBezTo>
                    <a:pt x="3" y="7"/>
                    <a:pt x="3" y="7"/>
                    <a:pt x="3" y="7"/>
                  </a:cubicBezTo>
                  <a:cubicBezTo>
                    <a:pt x="3" y="7"/>
                    <a:pt x="4" y="7"/>
                    <a:pt x="4" y="7"/>
                  </a:cubicBezTo>
                  <a:cubicBezTo>
                    <a:pt x="5" y="6"/>
                    <a:pt x="5" y="4"/>
                    <a:pt x="5" y="3"/>
                  </a:cubicBezTo>
                  <a:cubicBezTo>
                    <a:pt x="4" y="3"/>
                    <a:pt x="3"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1" name="Freeform 272"/>
            <p:cNvSpPr>
              <a:spLocks/>
            </p:cNvSpPr>
            <p:nvPr/>
          </p:nvSpPr>
          <p:spPr bwMode="auto">
            <a:xfrm>
              <a:off x="6489700" y="3987801"/>
              <a:ext cx="26988" cy="38100"/>
            </a:xfrm>
            <a:custGeom>
              <a:avLst/>
              <a:gdLst>
                <a:gd name="T0" fmla="*/ 1 w 7"/>
                <a:gd name="T1" fmla="*/ 8 h 10"/>
                <a:gd name="T2" fmla="*/ 5 w 7"/>
                <a:gd name="T3" fmla="*/ 8 h 10"/>
                <a:gd name="T4" fmla="*/ 5 w 7"/>
                <a:gd name="T5" fmla="*/ 7 h 10"/>
                <a:gd name="T6" fmla="*/ 5 w 7"/>
                <a:gd name="T7" fmla="*/ 6 h 10"/>
                <a:gd name="T8" fmla="*/ 3 w 7"/>
                <a:gd name="T9" fmla="*/ 6 h 10"/>
                <a:gd name="T10" fmla="*/ 0 w 7"/>
                <a:gd name="T11" fmla="*/ 4 h 10"/>
                <a:gd name="T12" fmla="*/ 2 w 7"/>
                <a:gd name="T13" fmla="*/ 0 h 10"/>
                <a:gd name="T14" fmla="*/ 3 w 7"/>
                <a:gd name="T15" fmla="*/ 0 h 10"/>
                <a:gd name="T16" fmla="*/ 4 w 7"/>
                <a:gd name="T17" fmla="*/ 0 h 10"/>
                <a:gd name="T18" fmla="*/ 5 w 7"/>
                <a:gd name="T19" fmla="*/ 1 h 10"/>
                <a:gd name="T20" fmla="*/ 3 w 7"/>
                <a:gd name="T21" fmla="*/ 2 h 10"/>
                <a:gd name="T22" fmla="*/ 2 w 7"/>
                <a:gd name="T23" fmla="*/ 3 h 10"/>
                <a:gd name="T24" fmla="*/ 5 w 7"/>
                <a:gd name="T25" fmla="*/ 4 h 10"/>
                <a:gd name="T26" fmla="*/ 7 w 7"/>
                <a:gd name="T27" fmla="*/ 7 h 10"/>
                <a:gd name="T28" fmla="*/ 4 w 7"/>
                <a:gd name="T29" fmla="*/ 10 h 10"/>
                <a:gd name="T30" fmla="*/ 1 w 7"/>
                <a:gd name="T31" fmla="*/ 10 h 10"/>
                <a:gd name="T32" fmla="*/ 1 w 7"/>
                <a:gd name="T33"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0">
                  <a:moveTo>
                    <a:pt x="1" y="8"/>
                  </a:moveTo>
                  <a:cubicBezTo>
                    <a:pt x="2" y="8"/>
                    <a:pt x="3" y="8"/>
                    <a:pt x="5" y="8"/>
                  </a:cubicBezTo>
                  <a:cubicBezTo>
                    <a:pt x="5" y="8"/>
                    <a:pt x="5" y="7"/>
                    <a:pt x="5" y="7"/>
                  </a:cubicBezTo>
                  <a:cubicBezTo>
                    <a:pt x="5" y="7"/>
                    <a:pt x="5" y="6"/>
                    <a:pt x="5" y="6"/>
                  </a:cubicBezTo>
                  <a:cubicBezTo>
                    <a:pt x="4" y="6"/>
                    <a:pt x="3" y="6"/>
                    <a:pt x="3" y="6"/>
                  </a:cubicBezTo>
                  <a:cubicBezTo>
                    <a:pt x="1" y="6"/>
                    <a:pt x="0" y="5"/>
                    <a:pt x="0" y="4"/>
                  </a:cubicBezTo>
                  <a:cubicBezTo>
                    <a:pt x="0" y="3"/>
                    <a:pt x="1" y="1"/>
                    <a:pt x="2" y="0"/>
                  </a:cubicBezTo>
                  <a:cubicBezTo>
                    <a:pt x="2" y="0"/>
                    <a:pt x="3" y="0"/>
                    <a:pt x="3" y="0"/>
                  </a:cubicBezTo>
                  <a:cubicBezTo>
                    <a:pt x="3" y="0"/>
                    <a:pt x="4" y="0"/>
                    <a:pt x="4" y="0"/>
                  </a:cubicBezTo>
                  <a:cubicBezTo>
                    <a:pt x="4" y="0"/>
                    <a:pt x="5" y="1"/>
                    <a:pt x="5" y="1"/>
                  </a:cubicBezTo>
                  <a:cubicBezTo>
                    <a:pt x="4" y="1"/>
                    <a:pt x="4" y="2"/>
                    <a:pt x="3" y="2"/>
                  </a:cubicBezTo>
                  <a:cubicBezTo>
                    <a:pt x="2" y="2"/>
                    <a:pt x="2" y="2"/>
                    <a:pt x="2" y="3"/>
                  </a:cubicBezTo>
                  <a:cubicBezTo>
                    <a:pt x="3" y="3"/>
                    <a:pt x="4" y="4"/>
                    <a:pt x="5" y="4"/>
                  </a:cubicBezTo>
                  <a:cubicBezTo>
                    <a:pt x="6" y="5"/>
                    <a:pt x="7" y="6"/>
                    <a:pt x="7" y="7"/>
                  </a:cubicBezTo>
                  <a:cubicBezTo>
                    <a:pt x="7" y="8"/>
                    <a:pt x="5" y="10"/>
                    <a:pt x="4" y="10"/>
                  </a:cubicBezTo>
                  <a:cubicBezTo>
                    <a:pt x="3" y="10"/>
                    <a:pt x="2" y="10"/>
                    <a:pt x="1" y="10"/>
                  </a:cubicBezTo>
                  <a:cubicBezTo>
                    <a:pt x="1" y="9"/>
                    <a:pt x="1" y="9"/>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2" name="Freeform 273"/>
            <p:cNvSpPr>
              <a:spLocks noEditPoints="1"/>
            </p:cNvSpPr>
            <p:nvPr/>
          </p:nvSpPr>
          <p:spPr bwMode="auto">
            <a:xfrm>
              <a:off x="6370638" y="3998913"/>
              <a:ext cx="20638" cy="42863"/>
            </a:xfrm>
            <a:custGeom>
              <a:avLst/>
              <a:gdLst>
                <a:gd name="T0" fmla="*/ 2 w 5"/>
                <a:gd name="T1" fmla="*/ 0 h 11"/>
                <a:gd name="T2" fmla="*/ 4 w 5"/>
                <a:gd name="T3" fmla="*/ 9 h 11"/>
                <a:gd name="T4" fmla="*/ 2 w 5"/>
                <a:gd name="T5" fmla="*/ 11 h 11"/>
                <a:gd name="T6" fmla="*/ 0 w 5"/>
                <a:gd name="T7" fmla="*/ 10 h 11"/>
                <a:gd name="T8" fmla="*/ 0 w 5"/>
                <a:gd name="T9" fmla="*/ 4 h 11"/>
                <a:gd name="T10" fmla="*/ 0 w 5"/>
                <a:gd name="T11" fmla="*/ 2 h 11"/>
                <a:gd name="T12" fmla="*/ 2 w 5"/>
                <a:gd name="T13" fmla="*/ 0 h 11"/>
                <a:gd name="T14" fmla="*/ 2 w 5"/>
                <a:gd name="T15" fmla="*/ 4 h 11"/>
                <a:gd name="T16" fmla="*/ 1 w 5"/>
                <a:gd name="T17" fmla="*/ 8 h 11"/>
                <a:gd name="T18" fmla="*/ 2 w 5"/>
                <a:gd name="T19" fmla="*/ 8 h 11"/>
                <a:gd name="T20" fmla="*/ 3 w 5"/>
                <a:gd name="T21" fmla="*/ 8 h 11"/>
                <a:gd name="T22" fmla="*/ 2 w 5"/>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1">
                  <a:moveTo>
                    <a:pt x="2" y="0"/>
                  </a:moveTo>
                  <a:cubicBezTo>
                    <a:pt x="5" y="3"/>
                    <a:pt x="5" y="6"/>
                    <a:pt x="4" y="9"/>
                  </a:cubicBezTo>
                  <a:cubicBezTo>
                    <a:pt x="4" y="10"/>
                    <a:pt x="3" y="11"/>
                    <a:pt x="2" y="11"/>
                  </a:cubicBezTo>
                  <a:cubicBezTo>
                    <a:pt x="1" y="11"/>
                    <a:pt x="0" y="11"/>
                    <a:pt x="0" y="10"/>
                  </a:cubicBezTo>
                  <a:cubicBezTo>
                    <a:pt x="0" y="8"/>
                    <a:pt x="0" y="6"/>
                    <a:pt x="0" y="4"/>
                  </a:cubicBezTo>
                  <a:cubicBezTo>
                    <a:pt x="0" y="3"/>
                    <a:pt x="0" y="3"/>
                    <a:pt x="0" y="2"/>
                  </a:cubicBezTo>
                  <a:cubicBezTo>
                    <a:pt x="1" y="1"/>
                    <a:pt x="1" y="1"/>
                    <a:pt x="2" y="0"/>
                  </a:cubicBezTo>
                  <a:close/>
                  <a:moveTo>
                    <a:pt x="2" y="4"/>
                  </a:moveTo>
                  <a:cubicBezTo>
                    <a:pt x="2" y="5"/>
                    <a:pt x="2" y="7"/>
                    <a:pt x="1" y="8"/>
                  </a:cubicBezTo>
                  <a:cubicBezTo>
                    <a:pt x="1" y="8"/>
                    <a:pt x="2" y="8"/>
                    <a:pt x="2" y="8"/>
                  </a:cubicBezTo>
                  <a:cubicBezTo>
                    <a:pt x="2" y="8"/>
                    <a:pt x="2" y="8"/>
                    <a:pt x="3" y="8"/>
                  </a:cubicBezTo>
                  <a:cubicBezTo>
                    <a:pt x="3" y="7"/>
                    <a:pt x="3"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3" name="Freeform 274"/>
            <p:cNvSpPr>
              <a:spLocks/>
            </p:cNvSpPr>
            <p:nvPr/>
          </p:nvSpPr>
          <p:spPr bwMode="auto">
            <a:xfrm>
              <a:off x="6461125" y="3987801"/>
              <a:ext cx="23813" cy="46038"/>
            </a:xfrm>
            <a:custGeom>
              <a:avLst/>
              <a:gdLst>
                <a:gd name="T0" fmla="*/ 3 w 6"/>
                <a:gd name="T1" fmla="*/ 1 h 12"/>
                <a:gd name="T2" fmla="*/ 1 w 6"/>
                <a:gd name="T3" fmla="*/ 5 h 12"/>
                <a:gd name="T4" fmla="*/ 6 w 6"/>
                <a:gd name="T5" fmla="*/ 3 h 12"/>
                <a:gd name="T6" fmla="*/ 5 w 6"/>
                <a:gd name="T7" fmla="*/ 5 h 12"/>
                <a:gd name="T8" fmla="*/ 2 w 6"/>
                <a:gd name="T9" fmla="*/ 7 h 12"/>
                <a:gd name="T10" fmla="*/ 2 w 6"/>
                <a:gd name="T11" fmla="*/ 9 h 12"/>
                <a:gd name="T12" fmla="*/ 4 w 6"/>
                <a:gd name="T13" fmla="*/ 10 h 12"/>
                <a:gd name="T14" fmla="*/ 6 w 6"/>
                <a:gd name="T15" fmla="*/ 9 h 12"/>
                <a:gd name="T16" fmla="*/ 6 w 6"/>
                <a:gd name="T17" fmla="*/ 11 h 12"/>
                <a:gd name="T18" fmla="*/ 2 w 6"/>
                <a:gd name="T19" fmla="*/ 11 h 12"/>
                <a:gd name="T20" fmla="*/ 0 w 6"/>
                <a:gd name="T21" fmla="*/ 9 h 12"/>
                <a:gd name="T22" fmla="*/ 0 w 6"/>
                <a:gd name="T23" fmla="*/ 2 h 12"/>
                <a:gd name="T24" fmla="*/ 2 w 6"/>
                <a:gd name="T25" fmla="*/ 0 h 12"/>
                <a:gd name="T26" fmla="*/ 3 w 6"/>
                <a:gd name="T2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2">
                  <a:moveTo>
                    <a:pt x="3" y="1"/>
                  </a:moveTo>
                  <a:cubicBezTo>
                    <a:pt x="2" y="2"/>
                    <a:pt x="2" y="3"/>
                    <a:pt x="1" y="5"/>
                  </a:cubicBezTo>
                  <a:cubicBezTo>
                    <a:pt x="3" y="4"/>
                    <a:pt x="4" y="2"/>
                    <a:pt x="6" y="3"/>
                  </a:cubicBezTo>
                  <a:cubicBezTo>
                    <a:pt x="5" y="4"/>
                    <a:pt x="5" y="4"/>
                    <a:pt x="5" y="5"/>
                  </a:cubicBezTo>
                  <a:cubicBezTo>
                    <a:pt x="4" y="5"/>
                    <a:pt x="3" y="6"/>
                    <a:pt x="2" y="7"/>
                  </a:cubicBezTo>
                  <a:cubicBezTo>
                    <a:pt x="2" y="8"/>
                    <a:pt x="2" y="8"/>
                    <a:pt x="2" y="9"/>
                  </a:cubicBezTo>
                  <a:cubicBezTo>
                    <a:pt x="2" y="9"/>
                    <a:pt x="3" y="10"/>
                    <a:pt x="4" y="10"/>
                  </a:cubicBezTo>
                  <a:cubicBezTo>
                    <a:pt x="5" y="9"/>
                    <a:pt x="5" y="10"/>
                    <a:pt x="6" y="9"/>
                  </a:cubicBezTo>
                  <a:cubicBezTo>
                    <a:pt x="6" y="10"/>
                    <a:pt x="6" y="11"/>
                    <a:pt x="6" y="11"/>
                  </a:cubicBezTo>
                  <a:cubicBezTo>
                    <a:pt x="4" y="12"/>
                    <a:pt x="3" y="12"/>
                    <a:pt x="2" y="11"/>
                  </a:cubicBezTo>
                  <a:cubicBezTo>
                    <a:pt x="1" y="10"/>
                    <a:pt x="0" y="9"/>
                    <a:pt x="0" y="9"/>
                  </a:cubicBezTo>
                  <a:cubicBezTo>
                    <a:pt x="0" y="6"/>
                    <a:pt x="0" y="4"/>
                    <a:pt x="0" y="2"/>
                  </a:cubicBezTo>
                  <a:cubicBezTo>
                    <a:pt x="0" y="1"/>
                    <a:pt x="1" y="1"/>
                    <a:pt x="2" y="0"/>
                  </a:cubicBezTo>
                  <a:cubicBezTo>
                    <a:pt x="2" y="0"/>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4" name="Freeform 275"/>
            <p:cNvSpPr>
              <a:spLocks/>
            </p:cNvSpPr>
            <p:nvPr/>
          </p:nvSpPr>
          <p:spPr bwMode="auto">
            <a:xfrm>
              <a:off x="5997575" y="4006851"/>
              <a:ext cx="26988" cy="55563"/>
            </a:xfrm>
            <a:custGeom>
              <a:avLst/>
              <a:gdLst>
                <a:gd name="T0" fmla="*/ 3 w 7"/>
                <a:gd name="T1" fmla="*/ 8 h 14"/>
                <a:gd name="T2" fmla="*/ 3 w 7"/>
                <a:gd name="T3" fmla="*/ 5 h 14"/>
                <a:gd name="T4" fmla="*/ 4 w 7"/>
                <a:gd name="T5" fmla="*/ 5 h 14"/>
                <a:gd name="T6" fmla="*/ 6 w 7"/>
                <a:gd name="T7" fmla="*/ 6 h 14"/>
                <a:gd name="T8" fmla="*/ 7 w 7"/>
                <a:gd name="T9" fmla="*/ 9 h 14"/>
                <a:gd name="T10" fmla="*/ 6 w 7"/>
                <a:gd name="T11" fmla="*/ 13 h 14"/>
                <a:gd name="T12" fmla="*/ 5 w 7"/>
                <a:gd name="T13" fmla="*/ 14 h 14"/>
                <a:gd name="T14" fmla="*/ 3 w 7"/>
                <a:gd name="T15" fmla="*/ 14 h 14"/>
                <a:gd name="T16" fmla="*/ 1 w 7"/>
                <a:gd name="T17" fmla="*/ 10 h 14"/>
                <a:gd name="T18" fmla="*/ 0 w 7"/>
                <a:gd name="T19" fmla="*/ 7 h 14"/>
                <a:gd name="T20" fmla="*/ 0 w 7"/>
                <a:gd name="T21" fmla="*/ 6 h 14"/>
                <a:gd name="T22" fmla="*/ 1 w 7"/>
                <a:gd name="T23" fmla="*/ 1 h 14"/>
                <a:gd name="T24" fmla="*/ 4 w 7"/>
                <a:gd name="T25" fmla="*/ 0 h 14"/>
                <a:gd name="T26" fmla="*/ 3 w 7"/>
                <a:gd name="T27" fmla="*/ 3 h 14"/>
                <a:gd name="T28" fmla="*/ 2 w 7"/>
                <a:gd name="T29" fmla="*/ 8 h 14"/>
                <a:gd name="T30" fmla="*/ 3 w 7"/>
                <a:gd name="T31" fmla="*/ 8 h 14"/>
                <a:gd name="T32" fmla="*/ 4 w 7"/>
                <a:gd name="T33" fmla="*/ 12 h 14"/>
                <a:gd name="T34" fmla="*/ 5 w 7"/>
                <a:gd name="T35" fmla="*/ 9 h 14"/>
                <a:gd name="T36" fmla="*/ 3 w 7"/>
                <a:gd name="T3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4">
                  <a:moveTo>
                    <a:pt x="3" y="8"/>
                  </a:moveTo>
                  <a:cubicBezTo>
                    <a:pt x="3" y="7"/>
                    <a:pt x="3" y="6"/>
                    <a:pt x="3" y="5"/>
                  </a:cubicBezTo>
                  <a:cubicBezTo>
                    <a:pt x="3" y="5"/>
                    <a:pt x="4" y="5"/>
                    <a:pt x="4" y="5"/>
                  </a:cubicBezTo>
                  <a:cubicBezTo>
                    <a:pt x="5" y="6"/>
                    <a:pt x="5" y="6"/>
                    <a:pt x="6" y="6"/>
                  </a:cubicBezTo>
                  <a:cubicBezTo>
                    <a:pt x="7" y="6"/>
                    <a:pt x="7" y="8"/>
                    <a:pt x="7" y="9"/>
                  </a:cubicBezTo>
                  <a:cubicBezTo>
                    <a:pt x="7" y="10"/>
                    <a:pt x="7" y="11"/>
                    <a:pt x="6" y="13"/>
                  </a:cubicBezTo>
                  <a:cubicBezTo>
                    <a:pt x="6" y="13"/>
                    <a:pt x="5" y="14"/>
                    <a:pt x="5" y="14"/>
                  </a:cubicBezTo>
                  <a:cubicBezTo>
                    <a:pt x="4" y="14"/>
                    <a:pt x="3" y="14"/>
                    <a:pt x="3" y="14"/>
                  </a:cubicBezTo>
                  <a:cubicBezTo>
                    <a:pt x="2" y="13"/>
                    <a:pt x="1" y="12"/>
                    <a:pt x="1" y="10"/>
                  </a:cubicBezTo>
                  <a:cubicBezTo>
                    <a:pt x="1" y="9"/>
                    <a:pt x="0" y="8"/>
                    <a:pt x="0" y="7"/>
                  </a:cubicBezTo>
                  <a:cubicBezTo>
                    <a:pt x="0" y="7"/>
                    <a:pt x="0" y="7"/>
                    <a:pt x="0" y="6"/>
                  </a:cubicBezTo>
                  <a:cubicBezTo>
                    <a:pt x="0" y="4"/>
                    <a:pt x="1" y="3"/>
                    <a:pt x="1" y="1"/>
                  </a:cubicBezTo>
                  <a:cubicBezTo>
                    <a:pt x="1" y="0"/>
                    <a:pt x="2" y="0"/>
                    <a:pt x="4" y="0"/>
                  </a:cubicBezTo>
                  <a:cubicBezTo>
                    <a:pt x="3" y="1"/>
                    <a:pt x="3" y="2"/>
                    <a:pt x="3" y="3"/>
                  </a:cubicBezTo>
                  <a:cubicBezTo>
                    <a:pt x="2" y="4"/>
                    <a:pt x="2" y="6"/>
                    <a:pt x="2" y="8"/>
                  </a:cubicBezTo>
                  <a:cubicBezTo>
                    <a:pt x="2" y="8"/>
                    <a:pt x="3" y="8"/>
                    <a:pt x="3" y="8"/>
                  </a:cubicBezTo>
                  <a:cubicBezTo>
                    <a:pt x="3" y="9"/>
                    <a:pt x="2" y="11"/>
                    <a:pt x="4" y="12"/>
                  </a:cubicBezTo>
                  <a:cubicBezTo>
                    <a:pt x="5" y="11"/>
                    <a:pt x="5" y="10"/>
                    <a:pt x="5" y="9"/>
                  </a:cubicBezTo>
                  <a:cubicBezTo>
                    <a:pt x="4" y="8"/>
                    <a:pt x="3" y="8"/>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5" name="Freeform 276"/>
            <p:cNvSpPr>
              <a:spLocks noEditPoints="1"/>
            </p:cNvSpPr>
            <p:nvPr/>
          </p:nvSpPr>
          <p:spPr bwMode="auto">
            <a:xfrm>
              <a:off x="6064250" y="4006851"/>
              <a:ext cx="26988" cy="47625"/>
            </a:xfrm>
            <a:custGeom>
              <a:avLst/>
              <a:gdLst>
                <a:gd name="T0" fmla="*/ 7 w 7"/>
                <a:gd name="T1" fmla="*/ 5 h 12"/>
                <a:gd name="T2" fmla="*/ 6 w 7"/>
                <a:gd name="T3" fmla="*/ 11 h 12"/>
                <a:gd name="T4" fmla="*/ 2 w 7"/>
                <a:gd name="T5" fmla="*/ 11 h 12"/>
                <a:gd name="T6" fmla="*/ 0 w 7"/>
                <a:gd name="T7" fmla="*/ 3 h 12"/>
                <a:gd name="T8" fmla="*/ 5 w 7"/>
                <a:gd name="T9" fmla="*/ 1 h 12"/>
                <a:gd name="T10" fmla="*/ 7 w 7"/>
                <a:gd name="T11" fmla="*/ 5 h 12"/>
                <a:gd name="T12" fmla="*/ 4 w 7"/>
                <a:gd name="T13" fmla="*/ 9 h 12"/>
                <a:gd name="T14" fmla="*/ 4 w 7"/>
                <a:gd name="T15" fmla="*/ 7 h 12"/>
                <a:gd name="T16" fmla="*/ 3 w 7"/>
                <a:gd name="T17" fmla="*/ 2 h 12"/>
                <a:gd name="T18" fmla="*/ 2 w 7"/>
                <a:gd name="T19" fmla="*/ 6 h 12"/>
                <a:gd name="T20" fmla="*/ 4 w 7"/>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7" y="5"/>
                  </a:moveTo>
                  <a:cubicBezTo>
                    <a:pt x="7" y="7"/>
                    <a:pt x="6" y="9"/>
                    <a:pt x="6" y="11"/>
                  </a:cubicBezTo>
                  <a:cubicBezTo>
                    <a:pt x="5" y="12"/>
                    <a:pt x="3" y="12"/>
                    <a:pt x="2" y="11"/>
                  </a:cubicBezTo>
                  <a:cubicBezTo>
                    <a:pt x="0" y="9"/>
                    <a:pt x="0" y="6"/>
                    <a:pt x="0" y="3"/>
                  </a:cubicBezTo>
                  <a:cubicBezTo>
                    <a:pt x="0" y="1"/>
                    <a:pt x="3" y="0"/>
                    <a:pt x="5" y="1"/>
                  </a:cubicBezTo>
                  <a:cubicBezTo>
                    <a:pt x="7" y="2"/>
                    <a:pt x="7" y="3"/>
                    <a:pt x="7" y="5"/>
                  </a:cubicBezTo>
                  <a:close/>
                  <a:moveTo>
                    <a:pt x="4" y="9"/>
                  </a:moveTo>
                  <a:cubicBezTo>
                    <a:pt x="4" y="8"/>
                    <a:pt x="4" y="8"/>
                    <a:pt x="4" y="7"/>
                  </a:cubicBezTo>
                  <a:cubicBezTo>
                    <a:pt x="5" y="4"/>
                    <a:pt x="5" y="4"/>
                    <a:pt x="3" y="2"/>
                  </a:cubicBezTo>
                  <a:cubicBezTo>
                    <a:pt x="3" y="4"/>
                    <a:pt x="1" y="4"/>
                    <a:pt x="2" y="6"/>
                  </a:cubicBezTo>
                  <a:cubicBezTo>
                    <a:pt x="3" y="7"/>
                    <a:pt x="2" y="9"/>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6" name="Freeform 277"/>
            <p:cNvSpPr>
              <a:spLocks noEditPoints="1"/>
            </p:cNvSpPr>
            <p:nvPr/>
          </p:nvSpPr>
          <p:spPr bwMode="auto">
            <a:xfrm>
              <a:off x="6099175" y="4002088"/>
              <a:ext cx="31750" cy="39688"/>
            </a:xfrm>
            <a:custGeom>
              <a:avLst/>
              <a:gdLst>
                <a:gd name="T0" fmla="*/ 1 w 8"/>
                <a:gd name="T1" fmla="*/ 9 h 10"/>
                <a:gd name="T2" fmla="*/ 1 w 8"/>
                <a:gd name="T3" fmla="*/ 7 h 10"/>
                <a:gd name="T4" fmla="*/ 0 w 8"/>
                <a:gd name="T5" fmla="*/ 4 h 10"/>
                <a:gd name="T6" fmla="*/ 0 w 8"/>
                <a:gd name="T7" fmla="*/ 2 h 10"/>
                <a:gd name="T8" fmla="*/ 1 w 8"/>
                <a:gd name="T9" fmla="*/ 0 h 10"/>
                <a:gd name="T10" fmla="*/ 4 w 8"/>
                <a:gd name="T11" fmla="*/ 0 h 10"/>
                <a:gd name="T12" fmla="*/ 4 w 8"/>
                <a:gd name="T13" fmla="*/ 0 h 10"/>
                <a:gd name="T14" fmla="*/ 7 w 8"/>
                <a:gd name="T15" fmla="*/ 2 h 10"/>
                <a:gd name="T16" fmla="*/ 6 w 8"/>
                <a:gd name="T17" fmla="*/ 7 h 10"/>
                <a:gd name="T18" fmla="*/ 5 w 8"/>
                <a:gd name="T19" fmla="*/ 8 h 10"/>
                <a:gd name="T20" fmla="*/ 1 w 8"/>
                <a:gd name="T21" fmla="*/ 9 h 10"/>
                <a:gd name="T22" fmla="*/ 3 w 8"/>
                <a:gd name="T23" fmla="*/ 7 h 10"/>
                <a:gd name="T24" fmla="*/ 5 w 8"/>
                <a:gd name="T25" fmla="*/ 6 h 10"/>
                <a:gd name="T26" fmla="*/ 5 w 8"/>
                <a:gd name="T27" fmla="*/ 2 h 10"/>
                <a:gd name="T28" fmla="*/ 2 w 8"/>
                <a:gd name="T29" fmla="*/ 2 h 10"/>
                <a:gd name="T30" fmla="*/ 3 w 8"/>
                <a:gd name="T31"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1" y="9"/>
                  </a:moveTo>
                  <a:cubicBezTo>
                    <a:pt x="1" y="8"/>
                    <a:pt x="1" y="8"/>
                    <a:pt x="1" y="7"/>
                  </a:cubicBezTo>
                  <a:cubicBezTo>
                    <a:pt x="1" y="6"/>
                    <a:pt x="1" y="5"/>
                    <a:pt x="0" y="4"/>
                  </a:cubicBezTo>
                  <a:cubicBezTo>
                    <a:pt x="0" y="4"/>
                    <a:pt x="0" y="3"/>
                    <a:pt x="0" y="2"/>
                  </a:cubicBezTo>
                  <a:cubicBezTo>
                    <a:pt x="0" y="1"/>
                    <a:pt x="0" y="0"/>
                    <a:pt x="1" y="0"/>
                  </a:cubicBezTo>
                  <a:cubicBezTo>
                    <a:pt x="2" y="0"/>
                    <a:pt x="3" y="0"/>
                    <a:pt x="4" y="0"/>
                  </a:cubicBezTo>
                  <a:cubicBezTo>
                    <a:pt x="4" y="0"/>
                    <a:pt x="4" y="0"/>
                    <a:pt x="4" y="0"/>
                  </a:cubicBezTo>
                  <a:cubicBezTo>
                    <a:pt x="6" y="0"/>
                    <a:pt x="7" y="1"/>
                    <a:pt x="7" y="2"/>
                  </a:cubicBezTo>
                  <a:cubicBezTo>
                    <a:pt x="8" y="4"/>
                    <a:pt x="8" y="5"/>
                    <a:pt x="6" y="7"/>
                  </a:cubicBezTo>
                  <a:cubicBezTo>
                    <a:pt x="6" y="7"/>
                    <a:pt x="5" y="7"/>
                    <a:pt x="5" y="8"/>
                  </a:cubicBezTo>
                  <a:cubicBezTo>
                    <a:pt x="4" y="10"/>
                    <a:pt x="2" y="10"/>
                    <a:pt x="1" y="9"/>
                  </a:cubicBezTo>
                  <a:close/>
                  <a:moveTo>
                    <a:pt x="3" y="7"/>
                  </a:moveTo>
                  <a:cubicBezTo>
                    <a:pt x="4" y="6"/>
                    <a:pt x="4" y="6"/>
                    <a:pt x="5" y="6"/>
                  </a:cubicBezTo>
                  <a:cubicBezTo>
                    <a:pt x="6" y="4"/>
                    <a:pt x="6" y="3"/>
                    <a:pt x="5" y="2"/>
                  </a:cubicBezTo>
                  <a:cubicBezTo>
                    <a:pt x="4" y="2"/>
                    <a:pt x="3" y="2"/>
                    <a:pt x="2" y="2"/>
                  </a:cubicBezTo>
                  <a:cubicBezTo>
                    <a:pt x="3" y="3"/>
                    <a:pt x="3" y="5"/>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7" name="Freeform 278"/>
            <p:cNvSpPr>
              <a:spLocks noEditPoints="1"/>
            </p:cNvSpPr>
            <p:nvPr/>
          </p:nvSpPr>
          <p:spPr bwMode="auto">
            <a:xfrm>
              <a:off x="6037263" y="4006851"/>
              <a:ext cx="23813" cy="47625"/>
            </a:xfrm>
            <a:custGeom>
              <a:avLst/>
              <a:gdLst>
                <a:gd name="T0" fmla="*/ 2 w 6"/>
                <a:gd name="T1" fmla="*/ 0 h 12"/>
                <a:gd name="T2" fmla="*/ 5 w 6"/>
                <a:gd name="T3" fmla="*/ 4 h 12"/>
                <a:gd name="T4" fmla="*/ 5 w 6"/>
                <a:gd name="T5" fmla="*/ 4 h 12"/>
                <a:gd name="T6" fmla="*/ 4 w 6"/>
                <a:gd name="T7" fmla="*/ 10 h 12"/>
                <a:gd name="T8" fmla="*/ 2 w 6"/>
                <a:gd name="T9" fmla="*/ 12 h 12"/>
                <a:gd name="T10" fmla="*/ 1 w 6"/>
                <a:gd name="T11" fmla="*/ 10 h 12"/>
                <a:gd name="T12" fmla="*/ 0 w 6"/>
                <a:gd name="T13" fmla="*/ 4 h 12"/>
                <a:gd name="T14" fmla="*/ 1 w 6"/>
                <a:gd name="T15" fmla="*/ 2 h 12"/>
                <a:gd name="T16" fmla="*/ 2 w 6"/>
                <a:gd name="T17" fmla="*/ 0 h 12"/>
                <a:gd name="T18" fmla="*/ 2 w 6"/>
                <a:gd name="T19" fmla="*/ 4 h 12"/>
                <a:gd name="T20" fmla="*/ 3 w 6"/>
                <a:gd name="T21" fmla="*/ 8 h 12"/>
                <a:gd name="T22" fmla="*/ 2 w 6"/>
                <a:gd name="T23"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12">
                  <a:moveTo>
                    <a:pt x="2" y="0"/>
                  </a:moveTo>
                  <a:cubicBezTo>
                    <a:pt x="3" y="1"/>
                    <a:pt x="4" y="2"/>
                    <a:pt x="5" y="4"/>
                  </a:cubicBezTo>
                  <a:cubicBezTo>
                    <a:pt x="5" y="4"/>
                    <a:pt x="5" y="4"/>
                    <a:pt x="5" y="4"/>
                  </a:cubicBezTo>
                  <a:cubicBezTo>
                    <a:pt x="5" y="6"/>
                    <a:pt x="6" y="8"/>
                    <a:pt x="4" y="10"/>
                  </a:cubicBezTo>
                  <a:cubicBezTo>
                    <a:pt x="4" y="11"/>
                    <a:pt x="3" y="12"/>
                    <a:pt x="2" y="12"/>
                  </a:cubicBezTo>
                  <a:cubicBezTo>
                    <a:pt x="2" y="12"/>
                    <a:pt x="1" y="11"/>
                    <a:pt x="1" y="10"/>
                  </a:cubicBezTo>
                  <a:cubicBezTo>
                    <a:pt x="0" y="8"/>
                    <a:pt x="0" y="6"/>
                    <a:pt x="0" y="4"/>
                  </a:cubicBezTo>
                  <a:cubicBezTo>
                    <a:pt x="0" y="4"/>
                    <a:pt x="0" y="3"/>
                    <a:pt x="1" y="2"/>
                  </a:cubicBezTo>
                  <a:cubicBezTo>
                    <a:pt x="1" y="1"/>
                    <a:pt x="1" y="1"/>
                    <a:pt x="2" y="0"/>
                  </a:cubicBezTo>
                  <a:close/>
                  <a:moveTo>
                    <a:pt x="2" y="4"/>
                  </a:moveTo>
                  <a:cubicBezTo>
                    <a:pt x="2" y="8"/>
                    <a:pt x="2" y="9"/>
                    <a:pt x="3" y="8"/>
                  </a:cubicBezTo>
                  <a:cubicBezTo>
                    <a:pt x="3" y="7"/>
                    <a:pt x="4"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8" name="Freeform 279"/>
            <p:cNvSpPr>
              <a:spLocks/>
            </p:cNvSpPr>
            <p:nvPr/>
          </p:nvSpPr>
          <p:spPr bwMode="auto">
            <a:xfrm>
              <a:off x="6127750" y="3881438"/>
              <a:ext cx="11113" cy="15875"/>
            </a:xfrm>
            <a:custGeom>
              <a:avLst/>
              <a:gdLst>
                <a:gd name="T0" fmla="*/ 1 w 3"/>
                <a:gd name="T1" fmla="*/ 0 h 4"/>
                <a:gd name="T2" fmla="*/ 2 w 3"/>
                <a:gd name="T3" fmla="*/ 1 h 4"/>
                <a:gd name="T4" fmla="*/ 1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1"/>
                    <a:pt x="2" y="1"/>
                    <a:pt x="2" y="1"/>
                  </a:cubicBezTo>
                  <a:cubicBezTo>
                    <a:pt x="3" y="2"/>
                    <a:pt x="3" y="3"/>
                    <a:pt x="1" y="4"/>
                  </a:cubicBezTo>
                  <a:cubicBezTo>
                    <a:pt x="0" y="3"/>
                    <a:pt x="1"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9" name="Freeform 280"/>
            <p:cNvSpPr>
              <a:spLocks/>
            </p:cNvSpPr>
            <p:nvPr/>
          </p:nvSpPr>
          <p:spPr bwMode="auto">
            <a:xfrm>
              <a:off x="6194425" y="3860801"/>
              <a:ext cx="11113" cy="28575"/>
            </a:xfrm>
            <a:custGeom>
              <a:avLst/>
              <a:gdLst>
                <a:gd name="T0" fmla="*/ 1 w 3"/>
                <a:gd name="T1" fmla="*/ 0 h 7"/>
                <a:gd name="T2" fmla="*/ 2 w 3"/>
                <a:gd name="T3" fmla="*/ 4 h 7"/>
                <a:gd name="T4" fmla="*/ 2 w 3"/>
                <a:gd name="T5" fmla="*/ 6 h 7"/>
                <a:gd name="T6" fmla="*/ 0 w 3"/>
                <a:gd name="T7" fmla="*/ 5 h 7"/>
                <a:gd name="T8" fmla="*/ 0 w 3"/>
                <a:gd name="T9" fmla="*/ 2 h 7"/>
                <a:gd name="T10" fmla="*/ 1 w 3"/>
                <a:gd name="T11" fmla="*/ 0 h 7"/>
              </a:gdLst>
              <a:ahLst/>
              <a:cxnLst>
                <a:cxn ang="0">
                  <a:pos x="T0" y="T1"/>
                </a:cxn>
                <a:cxn ang="0">
                  <a:pos x="T2" y="T3"/>
                </a:cxn>
                <a:cxn ang="0">
                  <a:pos x="T4" y="T5"/>
                </a:cxn>
                <a:cxn ang="0">
                  <a:pos x="T6" y="T7"/>
                </a:cxn>
                <a:cxn ang="0">
                  <a:pos x="T8" y="T9"/>
                </a:cxn>
                <a:cxn ang="0">
                  <a:pos x="T10" y="T11"/>
                </a:cxn>
              </a:cxnLst>
              <a:rect l="0" t="0" r="r" b="b"/>
              <a:pathLst>
                <a:path w="3" h="7">
                  <a:moveTo>
                    <a:pt x="1" y="0"/>
                  </a:moveTo>
                  <a:cubicBezTo>
                    <a:pt x="3" y="1"/>
                    <a:pt x="3" y="2"/>
                    <a:pt x="2" y="4"/>
                  </a:cubicBezTo>
                  <a:cubicBezTo>
                    <a:pt x="2" y="5"/>
                    <a:pt x="2" y="6"/>
                    <a:pt x="2" y="6"/>
                  </a:cubicBezTo>
                  <a:cubicBezTo>
                    <a:pt x="1" y="7"/>
                    <a:pt x="0" y="6"/>
                    <a:pt x="0" y="5"/>
                  </a:cubicBezTo>
                  <a:cubicBezTo>
                    <a:pt x="0" y="4"/>
                    <a:pt x="0" y="3"/>
                    <a:pt x="0" y="2"/>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0" name="Freeform 281"/>
            <p:cNvSpPr>
              <a:spLocks/>
            </p:cNvSpPr>
            <p:nvPr/>
          </p:nvSpPr>
          <p:spPr bwMode="auto">
            <a:xfrm>
              <a:off x="6229350" y="3852863"/>
              <a:ext cx="12700" cy="20638"/>
            </a:xfrm>
            <a:custGeom>
              <a:avLst/>
              <a:gdLst>
                <a:gd name="T0" fmla="*/ 0 w 3"/>
                <a:gd name="T1" fmla="*/ 0 h 5"/>
                <a:gd name="T2" fmla="*/ 2 w 3"/>
                <a:gd name="T3" fmla="*/ 0 h 5"/>
                <a:gd name="T4" fmla="*/ 3 w 3"/>
                <a:gd name="T5" fmla="*/ 4 h 5"/>
                <a:gd name="T6" fmla="*/ 1 w 3"/>
                <a:gd name="T7" fmla="*/ 5 h 5"/>
                <a:gd name="T8" fmla="*/ 0 w 3"/>
                <a:gd name="T9" fmla="*/ 0 h 5"/>
              </a:gdLst>
              <a:ahLst/>
              <a:cxnLst>
                <a:cxn ang="0">
                  <a:pos x="T0" y="T1"/>
                </a:cxn>
                <a:cxn ang="0">
                  <a:pos x="T2" y="T3"/>
                </a:cxn>
                <a:cxn ang="0">
                  <a:pos x="T4" y="T5"/>
                </a:cxn>
                <a:cxn ang="0">
                  <a:pos x="T6" y="T7"/>
                </a:cxn>
                <a:cxn ang="0">
                  <a:pos x="T8" y="T9"/>
                </a:cxn>
              </a:cxnLst>
              <a:rect l="0" t="0" r="r" b="b"/>
              <a:pathLst>
                <a:path w="3" h="5">
                  <a:moveTo>
                    <a:pt x="0" y="0"/>
                  </a:moveTo>
                  <a:cubicBezTo>
                    <a:pt x="1" y="0"/>
                    <a:pt x="2" y="0"/>
                    <a:pt x="2" y="0"/>
                  </a:cubicBezTo>
                  <a:cubicBezTo>
                    <a:pt x="3" y="1"/>
                    <a:pt x="3" y="3"/>
                    <a:pt x="3" y="4"/>
                  </a:cubicBezTo>
                  <a:cubicBezTo>
                    <a:pt x="2" y="4"/>
                    <a:pt x="2" y="5"/>
                    <a:pt x="1" y="5"/>
                  </a:cubicBezTo>
                  <a:cubicBezTo>
                    <a:pt x="1" y="3"/>
                    <a:pt x="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1" name="Freeform 282"/>
            <p:cNvSpPr>
              <a:spLocks/>
            </p:cNvSpPr>
            <p:nvPr/>
          </p:nvSpPr>
          <p:spPr bwMode="auto">
            <a:xfrm>
              <a:off x="6162675" y="3865563"/>
              <a:ext cx="7938" cy="19050"/>
            </a:xfrm>
            <a:custGeom>
              <a:avLst/>
              <a:gdLst>
                <a:gd name="T0" fmla="*/ 1 w 2"/>
                <a:gd name="T1" fmla="*/ 0 h 5"/>
                <a:gd name="T2" fmla="*/ 2 w 2"/>
                <a:gd name="T3" fmla="*/ 5 h 5"/>
                <a:gd name="T4" fmla="*/ 1 w 2"/>
                <a:gd name="T5" fmla="*/ 0 h 5"/>
              </a:gdLst>
              <a:ahLst/>
              <a:cxnLst>
                <a:cxn ang="0">
                  <a:pos x="T0" y="T1"/>
                </a:cxn>
                <a:cxn ang="0">
                  <a:pos x="T2" y="T3"/>
                </a:cxn>
                <a:cxn ang="0">
                  <a:pos x="T4" y="T5"/>
                </a:cxn>
              </a:cxnLst>
              <a:rect l="0" t="0" r="r" b="b"/>
              <a:pathLst>
                <a:path w="2" h="5">
                  <a:moveTo>
                    <a:pt x="1" y="0"/>
                  </a:moveTo>
                  <a:cubicBezTo>
                    <a:pt x="2" y="2"/>
                    <a:pt x="1" y="3"/>
                    <a:pt x="2" y="5"/>
                  </a:cubicBezTo>
                  <a:cubicBezTo>
                    <a:pt x="0" y="5"/>
                    <a:pt x="0" y="5"/>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2" name="Freeform 283"/>
            <p:cNvSpPr>
              <a:spLocks/>
            </p:cNvSpPr>
            <p:nvPr/>
          </p:nvSpPr>
          <p:spPr bwMode="auto">
            <a:xfrm>
              <a:off x="6402388" y="4010026"/>
              <a:ext cx="15875" cy="28575"/>
            </a:xfrm>
            <a:custGeom>
              <a:avLst/>
              <a:gdLst>
                <a:gd name="T0" fmla="*/ 2 w 4"/>
                <a:gd name="T1" fmla="*/ 0 h 7"/>
                <a:gd name="T2" fmla="*/ 3 w 4"/>
                <a:gd name="T3" fmla="*/ 4 h 7"/>
                <a:gd name="T4" fmla="*/ 2 w 4"/>
                <a:gd name="T5" fmla="*/ 7 h 7"/>
                <a:gd name="T6" fmla="*/ 1 w 4"/>
                <a:gd name="T7" fmla="*/ 6 h 7"/>
                <a:gd name="T8" fmla="*/ 2 w 4"/>
                <a:gd name="T9" fmla="*/ 0 h 7"/>
              </a:gdLst>
              <a:ahLst/>
              <a:cxnLst>
                <a:cxn ang="0">
                  <a:pos x="T0" y="T1"/>
                </a:cxn>
                <a:cxn ang="0">
                  <a:pos x="T2" y="T3"/>
                </a:cxn>
                <a:cxn ang="0">
                  <a:pos x="T4" y="T5"/>
                </a:cxn>
                <a:cxn ang="0">
                  <a:pos x="T6" y="T7"/>
                </a:cxn>
                <a:cxn ang="0">
                  <a:pos x="T8" y="T9"/>
                </a:cxn>
              </a:cxnLst>
              <a:rect l="0" t="0" r="r" b="b"/>
              <a:pathLst>
                <a:path w="4" h="7">
                  <a:moveTo>
                    <a:pt x="2" y="0"/>
                  </a:moveTo>
                  <a:cubicBezTo>
                    <a:pt x="3" y="1"/>
                    <a:pt x="4" y="3"/>
                    <a:pt x="3" y="4"/>
                  </a:cubicBezTo>
                  <a:cubicBezTo>
                    <a:pt x="2" y="5"/>
                    <a:pt x="2" y="6"/>
                    <a:pt x="2" y="7"/>
                  </a:cubicBezTo>
                  <a:cubicBezTo>
                    <a:pt x="2" y="6"/>
                    <a:pt x="1" y="6"/>
                    <a:pt x="1" y="6"/>
                  </a:cubicBezTo>
                  <a:cubicBezTo>
                    <a:pt x="0" y="4"/>
                    <a:pt x="0"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3" name="Freeform 284"/>
            <p:cNvSpPr>
              <a:spLocks/>
            </p:cNvSpPr>
            <p:nvPr/>
          </p:nvSpPr>
          <p:spPr bwMode="auto">
            <a:xfrm>
              <a:off x="6348413" y="4025901"/>
              <a:ext cx="6350" cy="15875"/>
            </a:xfrm>
            <a:custGeom>
              <a:avLst/>
              <a:gdLst>
                <a:gd name="T0" fmla="*/ 0 w 2"/>
                <a:gd name="T1" fmla="*/ 0 h 4"/>
                <a:gd name="T2" fmla="*/ 2 w 2"/>
                <a:gd name="T3" fmla="*/ 1 h 4"/>
                <a:gd name="T4" fmla="*/ 1 w 2"/>
                <a:gd name="T5" fmla="*/ 4 h 4"/>
                <a:gd name="T6" fmla="*/ 0 w 2"/>
                <a:gd name="T7" fmla="*/ 4 h 4"/>
                <a:gd name="T8" fmla="*/ 0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cubicBezTo>
                    <a:pt x="1" y="0"/>
                    <a:pt x="2" y="1"/>
                    <a:pt x="2" y="1"/>
                  </a:cubicBezTo>
                  <a:cubicBezTo>
                    <a:pt x="2" y="2"/>
                    <a:pt x="1" y="3"/>
                    <a:pt x="1" y="4"/>
                  </a:cubicBezTo>
                  <a:cubicBezTo>
                    <a:pt x="1" y="4"/>
                    <a:pt x="0" y="4"/>
                    <a:pt x="0" y="4"/>
                  </a:cubicBezTo>
                  <a:cubicBezTo>
                    <a:pt x="0" y="3"/>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4" name="Freeform 285"/>
            <p:cNvSpPr>
              <a:spLocks/>
            </p:cNvSpPr>
            <p:nvPr/>
          </p:nvSpPr>
          <p:spPr bwMode="auto">
            <a:xfrm>
              <a:off x="6434138" y="4006851"/>
              <a:ext cx="11113" cy="15875"/>
            </a:xfrm>
            <a:custGeom>
              <a:avLst/>
              <a:gdLst>
                <a:gd name="T0" fmla="*/ 0 w 3"/>
                <a:gd name="T1" fmla="*/ 0 h 4"/>
                <a:gd name="T2" fmla="*/ 3 w 3"/>
                <a:gd name="T3" fmla="*/ 0 h 4"/>
                <a:gd name="T4" fmla="*/ 2 w 3"/>
                <a:gd name="T5" fmla="*/ 4 h 4"/>
                <a:gd name="T6" fmla="*/ 1 w 3"/>
                <a:gd name="T7" fmla="*/ 4 h 4"/>
                <a:gd name="T8" fmla="*/ 1 w 3"/>
                <a:gd name="T9" fmla="*/ 4 h 4"/>
                <a:gd name="T10" fmla="*/ 0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0" y="0"/>
                  </a:moveTo>
                  <a:cubicBezTo>
                    <a:pt x="1" y="0"/>
                    <a:pt x="2" y="0"/>
                    <a:pt x="3" y="0"/>
                  </a:cubicBezTo>
                  <a:cubicBezTo>
                    <a:pt x="3" y="1"/>
                    <a:pt x="3" y="3"/>
                    <a:pt x="2" y="4"/>
                  </a:cubicBezTo>
                  <a:cubicBezTo>
                    <a:pt x="2" y="4"/>
                    <a:pt x="1" y="4"/>
                    <a:pt x="1" y="4"/>
                  </a:cubicBezTo>
                  <a:cubicBezTo>
                    <a:pt x="1" y="4"/>
                    <a:pt x="1" y="4"/>
                    <a:pt x="1" y="4"/>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5" name="Freeform 286"/>
            <p:cNvSpPr>
              <a:spLocks/>
            </p:cNvSpPr>
            <p:nvPr/>
          </p:nvSpPr>
          <p:spPr bwMode="auto">
            <a:xfrm>
              <a:off x="6375400" y="4014788"/>
              <a:ext cx="7938" cy="15875"/>
            </a:xfrm>
            <a:custGeom>
              <a:avLst/>
              <a:gdLst>
                <a:gd name="T0" fmla="*/ 1 w 2"/>
                <a:gd name="T1" fmla="*/ 0 h 4"/>
                <a:gd name="T2" fmla="*/ 2 w 2"/>
                <a:gd name="T3" fmla="*/ 4 h 4"/>
                <a:gd name="T4" fmla="*/ 1 w 2"/>
                <a:gd name="T5" fmla="*/ 4 h 4"/>
                <a:gd name="T6" fmla="*/ 0 w 2"/>
                <a:gd name="T7" fmla="*/ 4 h 4"/>
                <a:gd name="T8" fmla="*/ 1 w 2"/>
                <a:gd name="T9" fmla="*/ 0 h 4"/>
              </a:gdLst>
              <a:ahLst/>
              <a:cxnLst>
                <a:cxn ang="0">
                  <a:pos x="T0" y="T1"/>
                </a:cxn>
                <a:cxn ang="0">
                  <a:pos x="T2" y="T3"/>
                </a:cxn>
                <a:cxn ang="0">
                  <a:pos x="T4" y="T5"/>
                </a:cxn>
                <a:cxn ang="0">
                  <a:pos x="T6" y="T7"/>
                </a:cxn>
                <a:cxn ang="0">
                  <a:pos x="T8" y="T9"/>
                </a:cxn>
              </a:cxnLst>
              <a:rect l="0" t="0" r="r" b="b"/>
              <a:pathLst>
                <a:path w="2" h="4">
                  <a:moveTo>
                    <a:pt x="1" y="0"/>
                  </a:moveTo>
                  <a:cubicBezTo>
                    <a:pt x="2" y="1"/>
                    <a:pt x="2" y="3"/>
                    <a:pt x="2" y="4"/>
                  </a:cubicBezTo>
                  <a:cubicBezTo>
                    <a:pt x="1" y="4"/>
                    <a:pt x="1" y="4"/>
                    <a:pt x="1" y="4"/>
                  </a:cubicBezTo>
                  <a:cubicBezTo>
                    <a:pt x="1" y="4"/>
                    <a:pt x="0" y="4"/>
                    <a:pt x="0" y="4"/>
                  </a:cubicBezTo>
                  <a:cubicBezTo>
                    <a:pt x="1"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6" name="Freeform 287"/>
            <p:cNvSpPr>
              <a:spLocks/>
            </p:cNvSpPr>
            <p:nvPr/>
          </p:nvSpPr>
          <p:spPr bwMode="auto">
            <a:xfrm>
              <a:off x="6005513" y="4038601"/>
              <a:ext cx="11113" cy="15875"/>
            </a:xfrm>
            <a:custGeom>
              <a:avLst/>
              <a:gdLst>
                <a:gd name="T0" fmla="*/ 1 w 3"/>
                <a:gd name="T1" fmla="*/ 0 h 4"/>
                <a:gd name="T2" fmla="*/ 3 w 3"/>
                <a:gd name="T3" fmla="*/ 1 h 4"/>
                <a:gd name="T4" fmla="*/ 2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0"/>
                    <a:pt x="2" y="0"/>
                    <a:pt x="3" y="1"/>
                  </a:cubicBezTo>
                  <a:cubicBezTo>
                    <a:pt x="3" y="2"/>
                    <a:pt x="3" y="3"/>
                    <a:pt x="2" y="4"/>
                  </a:cubicBezTo>
                  <a:cubicBezTo>
                    <a:pt x="0"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7" name="Freeform 288"/>
            <p:cNvSpPr>
              <a:spLocks/>
            </p:cNvSpPr>
            <p:nvPr/>
          </p:nvSpPr>
          <p:spPr bwMode="auto">
            <a:xfrm>
              <a:off x="6069013" y="4014788"/>
              <a:ext cx="15875" cy="26988"/>
            </a:xfrm>
            <a:custGeom>
              <a:avLst/>
              <a:gdLst>
                <a:gd name="T0" fmla="*/ 3 w 4"/>
                <a:gd name="T1" fmla="*/ 7 h 7"/>
                <a:gd name="T2" fmla="*/ 1 w 4"/>
                <a:gd name="T3" fmla="*/ 4 h 7"/>
                <a:gd name="T4" fmla="*/ 2 w 4"/>
                <a:gd name="T5" fmla="*/ 0 h 7"/>
                <a:gd name="T6" fmla="*/ 3 w 4"/>
                <a:gd name="T7" fmla="*/ 5 h 7"/>
                <a:gd name="T8" fmla="*/ 3 w 4"/>
                <a:gd name="T9" fmla="*/ 7 h 7"/>
              </a:gdLst>
              <a:ahLst/>
              <a:cxnLst>
                <a:cxn ang="0">
                  <a:pos x="T0" y="T1"/>
                </a:cxn>
                <a:cxn ang="0">
                  <a:pos x="T2" y="T3"/>
                </a:cxn>
                <a:cxn ang="0">
                  <a:pos x="T4" y="T5"/>
                </a:cxn>
                <a:cxn ang="0">
                  <a:pos x="T6" y="T7"/>
                </a:cxn>
                <a:cxn ang="0">
                  <a:pos x="T8" y="T9"/>
                </a:cxn>
              </a:cxnLst>
              <a:rect l="0" t="0" r="r" b="b"/>
              <a:pathLst>
                <a:path w="4" h="7">
                  <a:moveTo>
                    <a:pt x="3" y="7"/>
                  </a:moveTo>
                  <a:cubicBezTo>
                    <a:pt x="1" y="7"/>
                    <a:pt x="2" y="5"/>
                    <a:pt x="1" y="4"/>
                  </a:cubicBezTo>
                  <a:cubicBezTo>
                    <a:pt x="0" y="2"/>
                    <a:pt x="2" y="2"/>
                    <a:pt x="2" y="0"/>
                  </a:cubicBezTo>
                  <a:cubicBezTo>
                    <a:pt x="4" y="2"/>
                    <a:pt x="4" y="2"/>
                    <a:pt x="3" y="5"/>
                  </a:cubicBezTo>
                  <a:cubicBezTo>
                    <a:pt x="3" y="6"/>
                    <a:pt x="3" y="6"/>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8" name="Freeform 289"/>
            <p:cNvSpPr>
              <a:spLocks/>
            </p:cNvSpPr>
            <p:nvPr/>
          </p:nvSpPr>
          <p:spPr bwMode="auto">
            <a:xfrm>
              <a:off x="6107113" y="4010026"/>
              <a:ext cx="15875" cy="20638"/>
            </a:xfrm>
            <a:custGeom>
              <a:avLst/>
              <a:gdLst>
                <a:gd name="T0" fmla="*/ 1 w 4"/>
                <a:gd name="T1" fmla="*/ 5 h 5"/>
                <a:gd name="T2" fmla="*/ 0 w 4"/>
                <a:gd name="T3" fmla="*/ 0 h 5"/>
                <a:gd name="T4" fmla="*/ 3 w 4"/>
                <a:gd name="T5" fmla="*/ 0 h 5"/>
                <a:gd name="T6" fmla="*/ 3 w 4"/>
                <a:gd name="T7" fmla="*/ 4 h 5"/>
                <a:gd name="T8" fmla="*/ 1 w 4"/>
                <a:gd name="T9" fmla="*/ 5 h 5"/>
              </a:gdLst>
              <a:ahLst/>
              <a:cxnLst>
                <a:cxn ang="0">
                  <a:pos x="T0" y="T1"/>
                </a:cxn>
                <a:cxn ang="0">
                  <a:pos x="T2" y="T3"/>
                </a:cxn>
                <a:cxn ang="0">
                  <a:pos x="T4" y="T5"/>
                </a:cxn>
                <a:cxn ang="0">
                  <a:pos x="T6" y="T7"/>
                </a:cxn>
                <a:cxn ang="0">
                  <a:pos x="T8" y="T9"/>
                </a:cxn>
              </a:cxnLst>
              <a:rect l="0" t="0" r="r" b="b"/>
              <a:pathLst>
                <a:path w="4" h="5">
                  <a:moveTo>
                    <a:pt x="1" y="5"/>
                  </a:moveTo>
                  <a:cubicBezTo>
                    <a:pt x="1" y="3"/>
                    <a:pt x="1" y="1"/>
                    <a:pt x="0" y="0"/>
                  </a:cubicBezTo>
                  <a:cubicBezTo>
                    <a:pt x="1" y="0"/>
                    <a:pt x="2" y="0"/>
                    <a:pt x="3" y="0"/>
                  </a:cubicBezTo>
                  <a:cubicBezTo>
                    <a:pt x="4" y="1"/>
                    <a:pt x="4" y="2"/>
                    <a:pt x="3" y="4"/>
                  </a:cubicBezTo>
                  <a:cubicBezTo>
                    <a:pt x="2" y="4"/>
                    <a:pt x="2"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9" name="Freeform 290"/>
            <p:cNvSpPr>
              <a:spLocks/>
            </p:cNvSpPr>
            <p:nvPr/>
          </p:nvSpPr>
          <p:spPr bwMode="auto">
            <a:xfrm>
              <a:off x="6045200" y="4022726"/>
              <a:ext cx="7938" cy="19050"/>
            </a:xfrm>
            <a:custGeom>
              <a:avLst/>
              <a:gdLst>
                <a:gd name="T0" fmla="*/ 0 w 2"/>
                <a:gd name="T1" fmla="*/ 0 h 5"/>
                <a:gd name="T2" fmla="*/ 1 w 2"/>
                <a:gd name="T3" fmla="*/ 4 h 5"/>
                <a:gd name="T4" fmla="*/ 0 w 2"/>
                <a:gd name="T5" fmla="*/ 0 h 5"/>
              </a:gdLst>
              <a:ahLst/>
              <a:cxnLst>
                <a:cxn ang="0">
                  <a:pos x="T0" y="T1"/>
                </a:cxn>
                <a:cxn ang="0">
                  <a:pos x="T2" y="T3"/>
                </a:cxn>
                <a:cxn ang="0">
                  <a:pos x="T4" y="T5"/>
                </a:cxn>
              </a:cxnLst>
              <a:rect l="0" t="0" r="r" b="b"/>
              <a:pathLst>
                <a:path w="2" h="5">
                  <a:moveTo>
                    <a:pt x="0" y="0"/>
                  </a:moveTo>
                  <a:cubicBezTo>
                    <a:pt x="2" y="1"/>
                    <a:pt x="1" y="3"/>
                    <a:pt x="1" y="4"/>
                  </a:cubicBezTo>
                  <a:cubicBezTo>
                    <a:pt x="0" y="5"/>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290" name="Rectangle 289"/>
          <p:cNvSpPr/>
          <p:nvPr>
            <p:custDataLst>
              <p:tags r:id="rId6"/>
            </p:custDataLst>
          </p:nvPr>
        </p:nvSpPr>
        <p:spPr>
          <a:xfrm>
            <a:off x="205458" y="972000"/>
            <a:ext cx="241982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marL="182563" algn="ctr"/>
            <a:r>
              <a:rPr lang="es-ES" sz="800" b="1" dirty="0" smtClean="0"/>
              <a:t>Generación de capacidades del Sistema de RICE Quito</a:t>
            </a:r>
            <a:endParaRPr lang="es-CL" sz="800" b="1" dirty="0">
              <a:solidFill>
                <a:srgbClr val="FFFFFF"/>
              </a:solidFill>
            </a:endParaRPr>
          </a:p>
        </p:txBody>
      </p:sp>
      <p:sp>
        <p:nvSpPr>
          <p:cNvPr id="293" name="Rectangle 292"/>
          <p:cNvSpPr/>
          <p:nvPr/>
        </p:nvSpPr>
        <p:spPr>
          <a:xfrm>
            <a:off x="205458" y="1438722"/>
            <a:ext cx="702000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solidFill>
                  <a:srgbClr val="FFFFFF"/>
                </a:solidFill>
              </a:rPr>
              <a:t>Objetivos</a:t>
            </a:r>
            <a:endParaRPr lang="es-CL" sz="1000" b="1" dirty="0">
              <a:solidFill>
                <a:srgbClr val="FFFFFF"/>
              </a:solidFill>
            </a:endParaRPr>
          </a:p>
        </p:txBody>
      </p:sp>
      <p:grpSp>
        <p:nvGrpSpPr>
          <p:cNvPr id="294" name="Group 293"/>
          <p:cNvGrpSpPr/>
          <p:nvPr/>
        </p:nvGrpSpPr>
        <p:grpSpPr>
          <a:xfrm>
            <a:off x="298674" y="1474722"/>
            <a:ext cx="252000" cy="288000"/>
            <a:chOff x="2244725" y="5132388"/>
            <a:chExt cx="444500" cy="790575"/>
          </a:xfrm>
          <a:solidFill>
            <a:schemeClr val="bg1"/>
          </a:solidFill>
        </p:grpSpPr>
        <p:sp>
          <p:nvSpPr>
            <p:cNvPr id="295" name="Freeform 213"/>
            <p:cNvSpPr>
              <a:spLocks/>
            </p:cNvSpPr>
            <p:nvPr/>
          </p:nvSpPr>
          <p:spPr bwMode="auto">
            <a:xfrm>
              <a:off x="2400300" y="5132388"/>
              <a:ext cx="112713" cy="98425"/>
            </a:xfrm>
            <a:custGeom>
              <a:avLst/>
              <a:gdLst>
                <a:gd name="T0" fmla="*/ 13 w 16"/>
                <a:gd name="T1" fmla="*/ 0 h 14"/>
                <a:gd name="T2" fmla="*/ 15 w 16"/>
                <a:gd name="T3" fmla="*/ 0 h 14"/>
                <a:gd name="T4" fmla="*/ 15 w 16"/>
                <a:gd name="T5" fmla="*/ 13 h 14"/>
                <a:gd name="T6" fmla="*/ 7 w 16"/>
                <a:gd name="T7" fmla="*/ 5 h 14"/>
                <a:gd name="T8" fmla="*/ 5 w 16"/>
                <a:gd name="T9" fmla="*/ 14 h 14"/>
                <a:gd name="T10" fmla="*/ 5 w 16"/>
                <a:gd name="T11" fmla="*/ 1 h 14"/>
                <a:gd name="T12" fmla="*/ 12 w 16"/>
                <a:gd name="T13" fmla="*/ 7 h 14"/>
                <a:gd name="T14" fmla="*/ 13 w 16"/>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4">
                  <a:moveTo>
                    <a:pt x="13" y="0"/>
                  </a:moveTo>
                  <a:cubicBezTo>
                    <a:pt x="14" y="0"/>
                    <a:pt x="14" y="0"/>
                    <a:pt x="15" y="0"/>
                  </a:cubicBezTo>
                  <a:cubicBezTo>
                    <a:pt x="14" y="5"/>
                    <a:pt x="16" y="10"/>
                    <a:pt x="15" y="13"/>
                  </a:cubicBezTo>
                  <a:cubicBezTo>
                    <a:pt x="11" y="12"/>
                    <a:pt x="9" y="8"/>
                    <a:pt x="7" y="5"/>
                  </a:cubicBezTo>
                  <a:cubicBezTo>
                    <a:pt x="6" y="8"/>
                    <a:pt x="7" y="13"/>
                    <a:pt x="5" y="14"/>
                  </a:cubicBezTo>
                  <a:cubicBezTo>
                    <a:pt x="0" y="12"/>
                    <a:pt x="5" y="5"/>
                    <a:pt x="5" y="1"/>
                  </a:cubicBezTo>
                  <a:cubicBezTo>
                    <a:pt x="9" y="2"/>
                    <a:pt x="9" y="6"/>
                    <a:pt x="12" y="7"/>
                  </a:cubicBezTo>
                  <a:cubicBezTo>
                    <a:pt x="13" y="5"/>
                    <a:pt x="12" y="2"/>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6" name="Freeform 219"/>
            <p:cNvSpPr>
              <a:spLocks noEditPoints="1"/>
            </p:cNvSpPr>
            <p:nvPr/>
          </p:nvSpPr>
          <p:spPr bwMode="auto">
            <a:xfrm>
              <a:off x="2287588" y="5259388"/>
              <a:ext cx="360363" cy="536575"/>
            </a:xfrm>
            <a:custGeom>
              <a:avLst/>
              <a:gdLst>
                <a:gd name="T0" fmla="*/ 51 w 51"/>
                <a:gd name="T1" fmla="*/ 0 h 76"/>
                <a:gd name="T2" fmla="*/ 42 w 51"/>
                <a:gd name="T3" fmla="*/ 19 h 76"/>
                <a:gd name="T4" fmla="*/ 32 w 51"/>
                <a:gd name="T5" fmla="*/ 43 h 76"/>
                <a:gd name="T6" fmla="*/ 0 w 51"/>
                <a:gd name="T7" fmla="*/ 76 h 76"/>
                <a:gd name="T8" fmla="*/ 12 w 51"/>
                <a:gd name="T9" fmla="*/ 45 h 76"/>
                <a:gd name="T10" fmla="*/ 18 w 51"/>
                <a:gd name="T11" fmla="*/ 32 h 76"/>
                <a:gd name="T12" fmla="*/ 26 w 51"/>
                <a:gd name="T13" fmla="*/ 25 h 76"/>
                <a:gd name="T14" fmla="*/ 40 w 51"/>
                <a:gd name="T15" fmla="*/ 10 h 76"/>
                <a:gd name="T16" fmla="*/ 49 w 51"/>
                <a:gd name="T17" fmla="*/ 0 h 76"/>
                <a:gd name="T18" fmla="*/ 51 w 51"/>
                <a:gd name="T19" fmla="*/ 0 h 76"/>
                <a:gd name="T20" fmla="*/ 41 w 51"/>
                <a:gd name="T21" fmla="*/ 16 h 76"/>
                <a:gd name="T22" fmla="*/ 44 w 51"/>
                <a:gd name="T23" fmla="*/ 9 h 76"/>
                <a:gd name="T24" fmla="*/ 41 w 51"/>
                <a:gd name="T25" fmla="*/ 16 h 76"/>
                <a:gd name="T26" fmla="*/ 39 w 51"/>
                <a:gd name="T27" fmla="*/ 22 h 76"/>
                <a:gd name="T28" fmla="*/ 38 w 51"/>
                <a:gd name="T29" fmla="*/ 16 h 76"/>
                <a:gd name="T30" fmla="*/ 39 w 51"/>
                <a:gd name="T31" fmla="*/ 22 h 76"/>
                <a:gd name="T32" fmla="*/ 32 w 51"/>
                <a:gd name="T33" fmla="*/ 22 h 76"/>
                <a:gd name="T34" fmla="*/ 35 w 51"/>
                <a:gd name="T35" fmla="*/ 28 h 76"/>
                <a:gd name="T36" fmla="*/ 35 w 51"/>
                <a:gd name="T37" fmla="*/ 19 h 76"/>
                <a:gd name="T38" fmla="*/ 32 w 51"/>
                <a:gd name="T39" fmla="*/ 22 h 76"/>
                <a:gd name="T40" fmla="*/ 32 w 51"/>
                <a:gd name="T41" fmla="*/ 35 h 76"/>
                <a:gd name="T42" fmla="*/ 30 w 51"/>
                <a:gd name="T43" fmla="*/ 23 h 76"/>
                <a:gd name="T44" fmla="*/ 32 w 51"/>
                <a:gd name="T45" fmla="*/ 35 h 76"/>
                <a:gd name="T46" fmla="*/ 30 w 51"/>
                <a:gd name="T47" fmla="*/ 39 h 76"/>
                <a:gd name="T48" fmla="*/ 27 w 51"/>
                <a:gd name="T49" fmla="*/ 27 h 76"/>
                <a:gd name="T50" fmla="*/ 30 w 51"/>
                <a:gd name="T51" fmla="*/ 39 h 76"/>
                <a:gd name="T52" fmla="*/ 26 w 51"/>
                <a:gd name="T53" fmla="*/ 35 h 76"/>
                <a:gd name="T54" fmla="*/ 24 w 51"/>
                <a:gd name="T55" fmla="*/ 30 h 76"/>
                <a:gd name="T56" fmla="*/ 26 w 51"/>
                <a:gd name="T57" fmla="*/ 35 h 76"/>
                <a:gd name="T58" fmla="*/ 21 w 51"/>
                <a:gd name="T59" fmla="*/ 34 h 76"/>
                <a:gd name="T60" fmla="*/ 23 w 51"/>
                <a:gd name="T61" fmla="*/ 34 h 76"/>
                <a:gd name="T62" fmla="*/ 21 w 51"/>
                <a:gd name="T63" fmla="*/ 32 h 76"/>
                <a:gd name="T64" fmla="*/ 21 w 51"/>
                <a:gd name="T65" fmla="*/ 34 h 76"/>
                <a:gd name="T66" fmla="*/ 16 w 51"/>
                <a:gd name="T67" fmla="*/ 44 h 76"/>
                <a:gd name="T68" fmla="*/ 5 w 51"/>
                <a:gd name="T69" fmla="*/ 70 h 76"/>
                <a:gd name="T70" fmla="*/ 30 w 51"/>
                <a:gd name="T71" fmla="*/ 42 h 76"/>
                <a:gd name="T72" fmla="*/ 22 w 51"/>
                <a:gd name="T73" fmla="*/ 44 h 76"/>
                <a:gd name="T74" fmla="*/ 20 w 51"/>
                <a:gd name="T75" fmla="*/ 35 h 76"/>
                <a:gd name="T76" fmla="*/ 16 w 51"/>
                <a:gd name="T77" fmla="*/ 44 h 76"/>
                <a:gd name="T78" fmla="*/ 26 w 51"/>
                <a:gd name="T79" fmla="*/ 41 h 76"/>
                <a:gd name="T80" fmla="*/ 23 w 51"/>
                <a:gd name="T81" fmla="*/ 37 h 76"/>
                <a:gd name="T82" fmla="*/ 26 w 51"/>
                <a:gd name="T83"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 h="76">
                  <a:moveTo>
                    <a:pt x="51" y="0"/>
                  </a:moveTo>
                  <a:cubicBezTo>
                    <a:pt x="49" y="7"/>
                    <a:pt x="45" y="13"/>
                    <a:pt x="42" y="19"/>
                  </a:cubicBezTo>
                  <a:cubicBezTo>
                    <a:pt x="39" y="27"/>
                    <a:pt x="34" y="33"/>
                    <a:pt x="32" y="43"/>
                  </a:cubicBezTo>
                  <a:cubicBezTo>
                    <a:pt x="22" y="54"/>
                    <a:pt x="12" y="68"/>
                    <a:pt x="0" y="76"/>
                  </a:cubicBezTo>
                  <a:cubicBezTo>
                    <a:pt x="4" y="65"/>
                    <a:pt x="8" y="55"/>
                    <a:pt x="12" y="45"/>
                  </a:cubicBezTo>
                  <a:cubicBezTo>
                    <a:pt x="14" y="41"/>
                    <a:pt x="15" y="35"/>
                    <a:pt x="18" y="32"/>
                  </a:cubicBezTo>
                  <a:cubicBezTo>
                    <a:pt x="20" y="30"/>
                    <a:pt x="23" y="28"/>
                    <a:pt x="26" y="25"/>
                  </a:cubicBezTo>
                  <a:cubicBezTo>
                    <a:pt x="30" y="20"/>
                    <a:pt x="35" y="15"/>
                    <a:pt x="40" y="10"/>
                  </a:cubicBezTo>
                  <a:cubicBezTo>
                    <a:pt x="43" y="6"/>
                    <a:pt x="48" y="5"/>
                    <a:pt x="49" y="0"/>
                  </a:cubicBezTo>
                  <a:cubicBezTo>
                    <a:pt x="50" y="0"/>
                    <a:pt x="51" y="0"/>
                    <a:pt x="51" y="0"/>
                  </a:cubicBezTo>
                  <a:close/>
                  <a:moveTo>
                    <a:pt x="41" y="16"/>
                  </a:moveTo>
                  <a:cubicBezTo>
                    <a:pt x="42" y="14"/>
                    <a:pt x="45" y="11"/>
                    <a:pt x="44" y="9"/>
                  </a:cubicBezTo>
                  <a:cubicBezTo>
                    <a:pt x="43" y="11"/>
                    <a:pt x="39" y="13"/>
                    <a:pt x="41" y="16"/>
                  </a:cubicBezTo>
                  <a:close/>
                  <a:moveTo>
                    <a:pt x="39" y="22"/>
                  </a:moveTo>
                  <a:cubicBezTo>
                    <a:pt x="39" y="20"/>
                    <a:pt x="40" y="17"/>
                    <a:pt x="38" y="16"/>
                  </a:cubicBezTo>
                  <a:cubicBezTo>
                    <a:pt x="36" y="17"/>
                    <a:pt x="37" y="21"/>
                    <a:pt x="39" y="22"/>
                  </a:cubicBezTo>
                  <a:close/>
                  <a:moveTo>
                    <a:pt x="32" y="22"/>
                  </a:moveTo>
                  <a:cubicBezTo>
                    <a:pt x="34" y="23"/>
                    <a:pt x="33" y="28"/>
                    <a:pt x="35" y="28"/>
                  </a:cubicBezTo>
                  <a:cubicBezTo>
                    <a:pt x="37" y="26"/>
                    <a:pt x="37" y="21"/>
                    <a:pt x="35" y="19"/>
                  </a:cubicBezTo>
                  <a:cubicBezTo>
                    <a:pt x="34" y="20"/>
                    <a:pt x="33" y="21"/>
                    <a:pt x="32" y="22"/>
                  </a:cubicBezTo>
                  <a:close/>
                  <a:moveTo>
                    <a:pt x="32" y="35"/>
                  </a:moveTo>
                  <a:cubicBezTo>
                    <a:pt x="34" y="31"/>
                    <a:pt x="32" y="26"/>
                    <a:pt x="30" y="23"/>
                  </a:cubicBezTo>
                  <a:cubicBezTo>
                    <a:pt x="28" y="26"/>
                    <a:pt x="32" y="31"/>
                    <a:pt x="32" y="35"/>
                  </a:cubicBezTo>
                  <a:close/>
                  <a:moveTo>
                    <a:pt x="30" y="39"/>
                  </a:moveTo>
                  <a:cubicBezTo>
                    <a:pt x="29" y="36"/>
                    <a:pt x="30" y="29"/>
                    <a:pt x="27" y="27"/>
                  </a:cubicBezTo>
                  <a:cubicBezTo>
                    <a:pt x="29" y="31"/>
                    <a:pt x="26" y="39"/>
                    <a:pt x="30" y="39"/>
                  </a:cubicBezTo>
                  <a:close/>
                  <a:moveTo>
                    <a:pt x="26" y="35"/>
                  </a:moveTo>
                  <a:cubicBezTo>
                    <a:pt x="25" y="34"/>
                    <a:pt x="26" y="31"/>
                    <a:pt x="24" y="30"/>
                  </a:cubicBezTo>
                  <a:cubicBezTo>
                    <a:pt x="23" y="31"/>
                    <a:pt x="23" y="36"/>
                    <a:pt x="26" y="35"/>
                  </a:cubicBezTo>
                  <a:close/>
                  <a:moveTo>
                    <a:pt x="21" y="34"/>
                  </a:moveTo>
                  <a:cubicBezTo>
                    <a:pt x="21" y="34"/>
                    <a:pt x="22" y="34"/>
                    <a:pt x="23" y="34"/>
                  </a:cubicBezTo>
                  <a:cubicBezTo>
                    <a:pt x="23" y="33"/>
                    <a:pt x="22" y="33"/>
                    <a:pt x="21" y="32"/>
                  </a:cubicBezTo>
                  <a:cubicBezTo>
                    <a:pt x="21" y="33"/>
                    <a:pt x="21" y="33"/>
                    <a:pt x="21" y="34"/>
                  </a:cubicBezTo>
                  <a:close/>
                  <a:moveTo>
                    <a:pt x="16" y="44"/>
                  </a:moveTo>
                  <a:cubicBezTo>
                    <a:pt x="12" y="53"/>
                    <a:pt x="7" y="62"/>
                    <a:pt x="5" y="70"/>
                  </a:cubicBezTo>
                  <a:cubicBezTo>
                    <a:pt x="13" y="61"/>
                    <a:pt x="22" y="52"/>
                    <a:pt x="30" y="42"/>
                  </a:cubicBezTo>
                  <a:cubicBezTo>
                    <a:pt x="27" y="40"/>
                    <a:pt x="26" y="45"/>
                    <a:pt x="22" y="44"/>
                  </a:cubicBezTo>
                  <a:cubicBezTo>
                    <a:pt x="19" y="43"/>
                    <a:pt x="19" y="39"/>
                    <a:pt x="20" y="35"/>
                  </a:cubicBezTo>
                  <a:cubicBezTo>
                    <a:pt x="17" y="37"/>
                    <a:pt x="17" y="41"/>
                    <a:pt x="16" y="44"/>
                  </a:cubicBezTo>
                  <a:close/>
                  <a:moveTo>
                    <a:pt x="26" y="41"/>
                  </a:moveTo>
                  <a:cubicBezTo>
                    <a:pt x="26" y="39"/>
                    <a:pt x="25" y="37"/>
                    <a:pt x="23" y="37"/>
                  </a:cubicBezTo>
                  <a:cubicBezTo>
                    <a:pt x="22" y="39"/>
                    <a:pt x="23" y="42"/>
                    <a:pt x="2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7" name="Freeform 220"/>
            <p:cNvSpPr>
              <a:spLocks/>
            </p:cNvSpPr>
            <p:nvPr/>
          </p:nvSpPr>
          <p:spPr bwMode="auto">
            <a:xfrm>
              <a:off x="2484438" y="5294313"/>
              <a:ext cx="36513" cy="63500"/>
            </a:xfrm>
            <a:custGeom>
              <a:avLst/>
              <a:gdLst>
                <a:gd name="T0" fmla="*/ 2 w 5"/>
                <a:gd name="T1" fmla="*/ 0 h 9"/>
                <a:gd name="T2" fmla="*/ 0 w 5"/>
                <a:gd name="T3" fmla="*/ 9 h 9"/>
                <a:gd name="T4" fmla="*/ 2 w 5"/>
                <a:gd name="T5" fmla="*/ 0 h 9"/>
              </a:gdLst>
              <a:ahLst/>
              <a:cxnLst>
                <a:cxn ang="0">
                  <a:pos x="T0" y="T1"/>
                </a:cxn>
                <a:cxn ang="0">
                  <a:pos x="T2" y="T3"/>
                </a:cxn>
                <a:cxn ang="0">
                  <a:pos x="T4" y="T5"/>
                </a:cxn>
              </a:cxnLst>
              <a:rect l="0" t="0" r="r" b="b"/>
              <a:pathLst>
                <a:path w="5" h="9">
                  <a:moveTo>
                    <a:pt x="2" y="0"/>
                  </a:moveTo>
                  <a:cubicBezTo>
                    <a:pt x="5" y="0"/>
                    <a:pt x="3" y="9"/>
                    <a:pt x="0" y="9"/>
                  </a:cubicBezTo>
                  <a:cubicBezTo>
                    <a:pt x="0" y="7"/>
                    <a:pt x="1" y="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8" name="Freeform 222"/>
            <p:cNvSpPr>
              <a:spLocks/>
            </p:cNvSpPr>
            <p:nvPr/>
          </p:nvSpPr>
          <p:spPr bwMode="auto">
            <a:xfrm>
              <a:off x="2420938" y="5294313"/>
              <a:ext cx="28575" cy="71438"/>
            </a:xfrm>
            <a:custGeom>
              <a:avLst/>
              <a:gdLst>
                <a:gd name="T0" fmla="*/ 0 w 4"/>
                <a:gd name="T1" fmla="*/ 0 h 10"/>
                <a:gd name="T2" fmla="*/ 2 w 4"/>
                <a:gd name="T3" fmla="*/ 0 h 10"/>
                <a:gd name="T4" fmla="*/ 2 w 4"/>
                <a:gd name="T5" fmla="*/ 10 h 10"/>
                <a:gd name="T6" fmla="*/ 0 w 4"/>
                <a:gd name="T7" fmla="*/ 0 h 10"/>
              </a:gdLst>
              <a:ahLst/>
              <a:cxnLst>
                <a:cxn ang="0">
                  <a:pos x="T0" y="T1"/>
                </a:cxn>
                <a:cxn ang="0">
                  <a:pos x="T2" y="T3"/>
                </a:cxn>
                <a:cxn ang="0">
                  <a:pos x="T4" y="T5"/>
                </a:cxn>
                <a:cxn ang="0">
                  <a:pos x="T6" y="T7"/>
                </a:cxn>
              </a:cxnLst>
              <a:rect l="0" t="0" r="r" b="b"/>
              <a:pathLst>
                <a:path w="4" h="10">
                  <a:moveTo>
                    <a:pt x="0" y="0"/>
                  </a:moveTo>
                  <a:cubicBezTo>
                    <a:pt x="1" y="0"/>
                    <a:pt x="1" y="0"/>
                    <a:pt x="2" y="0"/>
                  </a:cubicBezTo>
                  <a:cubicBezTo>
                    <a:pt x="3" y="3"/>
                    <a:pt x="4" y="7"/>
                    <a:pt x="2" y="10"/>
                  </a:cubicBezTo>
                  <a:cubicBezTo>
                    <a:pt x="0" y="9"/>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9" name="Freeform 225"/>
            <p:cNvSpPr>
              <a:spLocks/>
            </p:cNvSpPr>
            <p:nvPr/>
          </p:nvSpPr>
          <p:spPr bwMode="auto">
            <a:xfrm>
              <a:off x="2351088" y="5322888"/>
              <a:ext cx="34925" cy="57150"/>
            </a:xfrm>
            <a:custGeom>
              <a:avLst/>
              <a:gdLst>
                <a:gd name="T0" fmla="*/ 1 w 5"/>
                <a:gd name="T1" fmla="*/ 0 h 8"/>
                <a:gd name="T2" fmla="*/ 5 w 5"/>
                <a:gd name="T3" fmla="*/ 8 h 8"/>
                <a:gd name="T4" fmla="*/ 1 w 5"/>
                <a:gd name="T5" fmla="*/ 0 h 8"/>
              </a:gdLst>
              <a:ahLst/>
              <a:cxnLst>
                <a:cxn ang="0">
                  <a:pos x="T0" y="T1"/>
                </a:cxn>
                <a:cxn ang="0">
                  <a:pos x="T2" y="T3"/>
                </a:cxn>
                <a:cxn ang="0">
                  <a:pos x="T4" y="T5"/>
                </a:cxn>
              </a:cxnLst>
              <a:rect l="0" t="0" r="r" b="b"/>
              <a:pathLst>
                <a:path w="5" h="8">
                  <a:moveTo>
                    <a:pt x="1" y="0"/>
                  </a:moveTo>
                  <a:cubicBezTo>
                    <a:pt x="5" y="0"/>
                    <a:pt x="5" y="4"/>
                    <a:pt x="5" y="8"/>
                  </a:cubicBezTo>
                  <a:cubicBezTo>
                    <a:pt x="2" y="7"/>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0" name="Freeform 228"/>
            <p:cNvSpPr>
              <a:spLocks/>
            </p:cNvSpPr>
            <p:nvPr/>
          </p:nvSpPr>
          <p:spPr bwMode="auto">
            <a:xfrm>
              <a:off x="2308225" y="5372100"/>
              <a:ext cx="36513" cy="42863"/>
            </a:xfrm>
            <a:custGeom>
              <a:avLst/>
              <a:gdLst>
                <a:gd name="T0" fmla="*/ 0 w 5"/>
                <a:gd name="T1" fmla="*/ 0 h 6"/>
                <a:gd name="T2" fmla="*/ 5 w 5"/>
                <a:gd name="T3" fmla="*/ 6 h 6"/>
                <a:gd name="T4" fmla="*/ 0 w 5"/>
                <a:gd name="T5" fmla="*/ 0 h 6"/>
              </a:gdLst>
              <a:ahLst/>
              <a:cxnLst>
                <a:cxn ang="0">
                  <a:pos x="T0" y="T1"/>
                </a:cxn>
                <a:cxn ang="0">
                  <a:pos x="T2" y="T3"/>
                </a:cxn>
                <a:cxn ang="0">
                  <a:pos x="T4" y="T5"/>
                </a:cxn>
              </a:cxnLst>
              <a:rect l="0" t="0" r="r" b="b"/>
              <a:pathLst>
                <a:path w="5" h="6">
                  <a:moveTo>
                    <a:pt x="0" y="0"/>
                  </a:moveTo>
                  <a:cubicBezTo>
                    <a:pt x="3" y="0"/>
                    <a:pt x="5" y="3"/>
                    <a:pt x="5" y="6"/>
                  </a:cubicBezTo>
                  <a:cubicBezTo>
                    <a:pt x="2" y="5"/>
                    <a:pt x="0"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1" name="Freeform 229"/>
            <p:cNvSpPr>
              <a:spLocks/>
            </p:cNvSpPr>
            <p:nvPr/>
          </p:nvSpPr>
          <p:spPr bwMode="auto">
            <a:xfrm>
              <a:off x="2605088" y="5372100"/>
              <a:ext cx="42863" cy="34925"/>
            </a:xfrm>
            <a:custGeom>
              <a:avLst/>
              <a:gdLst>
                <a:gd name="T0" fmla="*/ 6 w 6"/>
                <a:gd name="T1" fmla="*/ 0 h 5"/>
                <a:gd name="T2" fmla="*/ 0 w 6"/>
                <a:gd name="T3" fmla="*/ 3 h 5"/>
                <a:gd name="T4" fmla="*/ 6 w 6"/>
                <a:gd name="T5" fmla="*/ 0 h 5"/>
              </a:gdLst>
              <a:ahLst/>
              <a:cxnLst>
                <a:cxn ang="0">
                  <a:pos x="T0" y="T1"/>
                </a:cxn>
                <a:cxn ang="0">
                  <a:pos x="T2" y="T3"/>
                </a:cxn>
                <a:cxn ang="0">
                  <a:pos x="T4" y="T5"/>
                </a:cxn>
              </a:cxnLst>
              <a:rect l="0" t="0" r="r" b="b"/>
              <a:pathLst>
                <a:path w="6" h="5">
                  <a:moveTo>
                    <a:pt x="6" y="0"/>
                  </a:moveTo>
                  <a:cubicBezTo>
                    <a:pt x="5" y="2"/>
                    <a:pt x="3" y="5"/>
                    <a:pt x="0" y="3"/>
                  </a:cubicBezTo>
                  <a:cubicBezTo>
                    <a:pt x="1" y="1"/>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2" name="Freeform 235"/>
            <p:cNvSpPr>
              <a:spLocks/>
            </p:cNvSpPr>
            <p:nvPr/>
          </p:nvSpPr>
          <p:spPr bwMode="auto">
            <a:xfrm>
              <a:off x="2259013" y="5421313"/>
              <a:ext cx="63500" cy="34925"/>
            </a:xfrm>
            <a:custGeom>
              <a:avLst/>
              <a:gdLst>
                <a:gd name="T0" fmla="*/ 0 w 9"/>
                <a:gd name="T1" fmla="*/ 0 h 5"/>
                <a:gd name="T2" fmla="*/ 9 w 9"/>
                <a:gd name="T3" fmla="*/ 5 h 5"/>
                <a:gd name="T4" fmla="*/ 0 w 9"/>
                <a:gd name="T5" fmla="*/ 0 h 5"/>
              </a:gdLst>
              <a:ahLst/>
              <a:cxnLst>
                <a:cxn ang="0">
                  <a:pos x="T0" y="T1"/>
                </a:cxn>
                <a:cxn ang="0">
                  <a:pos x="T2" y="T3"/>
                </a:cxn>
                <a:cxn ang="0">
                  <a:pos x="T4" y="T5"/>
                </a:cxn>
              </a:cxnLst>
              <a:rect l="0" t="0" r="r" b="b"/>
              <a:pathLst>
                <a:path w="9" h="5">
                  <a:moveTo>
                    <a:pt x="0" y="0"/>
                  </a:moveTo>
                  <a:cubicBezTo>
                    <a:pt x="4" y="0"/>
                    <a:pt x="9" y="3"/>
                    <a:pt x="9" y="5"/>
                  </a:cubicBezTo>
                  <a:cubicBezTo>
                    <a:pt x="5" y="4"/>
                    <a:pt x="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3" name="Freeform 237"/>
            <p:cNvSpPr>
              <a:spLocks/>
            </p:cNvSpPr>
            <p:nvPr/>
          </p:nvSpPr>
          <p:spPr bwMode="auto">
            <a:xfrm>
              <a:off x="2611438" y="5421313"/>
              <a:ext cx="57150" cy="42863"/>
            </a:xfrm>
            <a:custGeom>
              <a:avLst/>
              <a:gdLst>
                <a:gd name="T0" fmla="*/ 8 w 8"/>
                <a:gd name="T1" fmla="*/ 0 h 6"/>
                <a:gd name="T2" fmla="*/ 0 w 8"/>
                <a:gd name="T3" fmla="*/ 5 h 6"/>
                <a:gd name="T4" fmla="*/ 8 w 8"/>
                <a:gd name="T5" fmla="*/ 0 h 6"/>
              </a:gdLst>
              <a:ahLst/>
              <a:cxnLst>
                <a:cxn ang="0">
                  <a:pos x="T0" y="T1"/>
                </a:cxn>
                <a:cxn ang="0">
                  <a:pos x="T2" y="T3"/>
                </a:cxn>
                <a:cxn ang="0">
                  <a:pos x="T4" y="T5"/>
                </a:cxn>
              </a:cxnLst>
              <a:rect l="0" t="0" r="r" b="b"/>
              <a:pathLst>
                <a:path w="8" h="6">
                  <a:moveTo>
                    <a:pt x="8" y="0"/>
                  </a:moveTo>
                  <a:cubicBezTo>
                    <a:pt x="7" y="4"/>
                    <a:pt x="3" y="6"/>
                    <a:pt x="0" y="5"/>
                  </a:cubicBezTo>
                  <a:cubicBezTo>
                    <a:pt x="0" y="1"/>
                    <a:pt x="4"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4" name="Freeform 242"/>
            <p:cNvSpPr>
              <a:spLocks/>
            </p:cNvSpPr>
            <p:nvPr/>
          </p:nvSpPr>
          <p:spPr bwMode="auto">
            <a:xfrm>
              <a:off x="2244725" y="5484813"/>
              <a:ext cx="63500" cy="28575"/>
            </a:xfrm>
            <a:custGeom>
              <a:avLst/>
              <a:gdLst>
                <a:gd name="T0" fmla="*/ 0 w 9"/>
                <a:gd name="T1" fmla="*/ 0 h 4"/>
                <a:gd name="T2" fmla="*/ 9 w 9"/>
                <a:gd name="T3" fmla="*/ 3 h 4"/>
                <a:gd name="T4" fmla="*/ 0 w 9"/>
                <a:gd name="T5" fmla="*/ 0 h 4"/>
              </a:gdLst>
              <a:ahLst/>
              <a:cxnLst>
                <a:cxn ang="0">
                  <a:pos x="T0" y="T1"/>
                </a:cxn>
                <a:cxn ang="0">
                  <a:pos x="T2" y="T3"/>
                </a:cxn>
                <a:cxn ang="0">
                  <a:pos x="T4" y="T5"/>
                </a:cxn>
              </a:cxnLst>
              <a:rect l="0" t="0" r="r" b="b"/>
              <a:pathLst>
                <a:path w="9" h="4">
                  <a:moveTo>
                    <a:pt x="0" y="0"/>
                  </a:moveTo>
                  <a:cubicBezTo>
                    <a:pt x="3" y="0"/>
                    <a:pt x="8" y="0"/>
                    <a:pt x="9" y="3"/>
                  </a:cubicBezTo>
                  <a:cubicBezTo>
                    <a:pt x="5" y="3"/>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5" name="Freeform 245"/>
            <p:cNvSpPr>
              <a:spLocks/>
            </p:cNvSpPr>
            <p:nvPr/>
          </p:nvSpPr>
          <p:spPr bwMode="auto">
            <a:xfrm>
              <a:off x="2619375" y="5478463"/>
              <a:ext cx="69850" cy="41275"/>
            </a:xfrm>
            <a:custGeom>
              <a:avLst/>
              <a:gdLst>
                <a:gd name="T0" fmla="*/ 10 w 10"/>
                <a:gd name="T1" fmla="*/ 3 h 6"/>
                <a:gd name="T2" fmla="*/ 0 w 10"/>
                <a:gd name="T3" fmla="*/ 5 h 6"/>
                <a:gd name="T4" fmla="*/ 10 w 10"/>
                <a:gd name="T5" fmla="*/ 3 h 6"/>
              </a:gdLst>
              <a:ahLst/>
              <a:cxnLst>
                <a:cxn ang="0">
                  <a:pos x="T0" y="T1"/>
                </a:cxn>
                <a:cxn ang="0">
                  <a:pos x="T2" y="T3"/>
                </a:cxn>
                <a:cxn ang="0">
                  <a:pos x="T4" y="T5"/>
                </a:cxn>
              </a:cxnLst>
              <a:rect l="0" t="0" r="r" b="b"/>
              <a:pathLst>
                <a:path w="10" h="6">
                  <a:moveTo>
                    <a:pt x="10" y="3"/>
                  </a:moveTo>
                  <a:cubicBezTo>
                    <a:pt x="9" y="6"/>
                    <a:pt x="3" y="6"/>
                    <a:pt x="0" y="5"/>
                  </a:cubicBezTo>
                  <a:cubicBezTo>
                    <a:pt x="1" y="2"/>
                    <a:pt x="8" y="0"/>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6" name="Freeform 254"/>
            <p:cNvSpPr>
              <a:spLocks/>
            </p:cNvSpPr>
            <p:nvPr/>
          </p:nvSpPr>
          <p:spPr bwMode="auto">
            <a:xfrm>
              <a:off x="2252663" y="5534025"/>
              <a:ext cx="63500" cy="42863"/>
            </a:xfrm>
            <a:custGeom>
              <a:avLst/>
              <a:gdLst>
                <a:gd name="T0" fmla="*/ 8 w 9"/>
                <a:gd name="T1" fmla="*/ 0 h 6"/>
                <a:gd name="T2" fmla="*/ 0 w 9"/>
                <a:gd name="T3" fmla="*/ 4 h 6"/>
                <a:gd name="T4" fmla="*/ 8 w 9"/>
                <a:gd name="T5" fmla="*/ 0 h 6"/>
              </a:gdLst>
              <a:ahLst/>
              <a:cxnLst>
                <a:cxn ang="0">
                  <a:pos x="T0" y="T1"/>
                </a:cxn>
                <a:cxn ang="0">
                  <a:pos x="T2" y="T3"/>
                </a:cxn>
                <a:cxn ang="0">
                  <a:pos x="T4" y="T5"/>
                </a:cxn>
              </a:cxnLst>
              <a:rect l="0" t="0" r="r" b="b"/>
              <a:pathLst>
                <a:path w="9" h="6">
                  <a:moveTo>
                    <a:pt x="8" y="0"/>
                  </a:moveTo>
                  <a:cubicBezTo>
                    <a:pt x="9" y="4"/>
                    <a:pt x="2" y="6"/>
                    <a:pt x="0" y="4"/>
                  </a:cubicBezTo>
                  <a:cubicBezTo>
                    <a:pt x="1" y="0"/>
                    <a:pt x="5"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7" name="Freeform 255"/>
            <p:cNvSpPr>
              <a:spLocks/>
            </p:cNvSpPr>
            <p:nvPr/>
          </p:nvSpPr>
          <p:spPr bwMode="auto">
            <a:xfrm>
              <a:off x="2625725" y="5534025"/>
              <a:ext cx="63500" cy="36513"/>
            </a:xfrm>
            <a:custGeom>
              <a:avLst/>
              <a:gdLst>
                <a:gd name="T0" fmla="*/ 8 w 9"/>
                <a:gd name="T1" fmla="*/ 4 h 5"/>
                <a:gd name="T2" fmla="*/ 0 w 9"/>
                <a:gd name="T3" fmla="*/ 2 h 5"/>
                <a:gd name="T4" fmla="*/ 8 w 9"/>
                <a:gd name="T5" fmla="*/ 4 h 5"/>
              </a:gdLst>
              <a:ahLst/>
              <a:cxnLst>
                <a:cxn ang="0">
                  <a:pos x="T0" y="T1"/>
                </a:cxn>
                <a:cxn ang="0">
                  <a:pos x="T2" y="T3"/>
                </a:cxn>
                <a:cxn ang="0">
                  <a:pos x="T4" y="T5"/>
                </a:cxn>
              </a:cxnLst>
              <a:rect l="0" t="0" r="r" b="b"/>
              <a:pathLst>
                <a:path w="9" h="5">
                  <a:moveTo>
                    <a:pt x="8" y="4"/>
                  </a:moveTo>
                  <a:cubicBezTo>
                    <a:pt x="5" y="4"/>
                    <a:pt x="0" y="5"/>
                    <a:pt x="0" y="2"/>
                  </a:cubicBezTo>
                  <a:cubicBezTo>
                    <a:pt x="2" y="1"/>
                    <a:pt x="9"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8" name="Freeform 259"/>
            <p:cNvSpPr>
              <a:spLocks/>
            </p:cNvSpPr>
            <p:nvPr/>
          </p:nvSpPr>
          <p:spPr bwMode="auto">
            <a:xfrm>
              <a:off x="2590800" y="5597525"/>
              <a:ext cx="69850" cy="49213"/>
            </a:xfrm>
            <a:custGeom>
              <a:avLst/>
              <a:gdLst>
                <a:gd name="T0" fmla="*/ 10 w 10"/>
                <a:gd name="T1" fmla="*/ 6 h 7"/>
                <a:gd name="T2" fmla="*/ 0 w 10"/>
                <a:gd name="T3" fmla="*/ 0 h 7"/>
                <a:gd name="T4" fmla="*/ 10 w 10"/>
                <a:gd name="T5" fmla="*/ 6 h 7"/>
              </a:gdLst>
              <a:ahLst/>
              <a:cxnLst>
                <a:cxn ang="0">
                  <a:pos x="T0" y="T1"/>
                </a:cxn>
                <a:cxn ang="0">
                  <a:pos x="T2" y="T3"/>
                </a:cxn>
                <a:cxn ang="0">
                  <a:pos x="T4" y="T5"/>
                </a:cxn>
              </a:cxnLst>
              <a:rect l="0" t="0" r="r" b="b"/>
              <a:pathLst>
                <a:path w="10" h="7">
                  <a:moveTo>
                    <a:pt x="10" y="6"/>
                  </a:moveTo>
                  <a:cubicBezTo>
                    <a:pt x="6" y="7"/>
                    <a:pt x="2" y="3"/>
                    <a:pt x="0" y="0"/>
                  </a:cubicBezTo>
                  <a:cubicBezTo>
                    <a:pt x="4" y="0"/>
                    <a:pt x="8" y="3"/>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9" name="Freeform 262"/>
            <p:cNvSpPr>
              <a:spLocks/>
            </p:cNvSpPr>
            <p:nvPr/>
          </p:nvSpPr>
          <p:spPr bwMode="auto">
            <a:xfrm>
              <a:off x="2266950" y="5605463"/>
              <a:ext cx="55563" cy="34925"/>
            </a:xfrm>
            <a:custGeom>
              <a:avLst/>
              <a:gdLst>
                <a:gd name="T0" fmla="*/ 8 w 8"/>
                <a:gd name="T1" fmla="*/ 0 h 5"/>
                <a:gd name="T2" fmla="*/ 0 w 8"/>
                <a:gd name="T3" fmla="*/ 4 h 5"/>
                <a:gd name="T4" fmla="*/ 8 w 8"/>
                <a:gd name="T5" fmla="*/ 0 h 5"/>
              </a:gdLst>
              <a:ahLst/>
              <a:cxnLst>
                <a:cxn ang="0">
                  <a:pos x="T0" y="T1"/>
                </a:cxn>
                <a:cxn ang="0">
                  <a:pos x="T2" y="T3"/>
                </a:cxn>
                <a:cxn ang="0">
                  <a:pos x="T4" y="T5"/>
                </a:cxn>
              </a:cxnLst>
              <a:rect l="0" t="0" r="r" b="b"/>
              <a:pathLst>
                <a:path w="8" h="5">
                  <a:moveTo>
                    <a:pt x="8" y="0"/>
                  </a:moveTo>
                  <a:cubicBezTo>
                    <a:pt x="7" y="4"/>
                    <a:pt x="3" y="5"/>
                    <a:pt x="0" y="4"/>
                  </a:cubicBezTo>
                  <a:cubicBezTo>
                    <a:pt x="1" y="1"/>
                    <a:pt x="4"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0" name="Freeform 265"/>
            <p:cNvSpPr>
              <a:spLocks/>
            </p:cNvSpPr>
            <p:nvPr/>
          </p:nvSpPr>
          <p:spPr bwMode="auto">
            <a:xfrm>
              <a:off x="2570163" y="5646738"/>
              <a:ext cx="55563" cy="49213"/>
            </a:xfrm>
            <a:custGeom>
              <a:avLst/>
              <a:gdLst>
                <a:gd name="T0" fmla="*/ 0 w 8"/>
                <a:gd name="T1" fmla="*/ 0 h 7"/>
                <a:gd name="T2" fmla="*/ 8 w 8"/>
                <a:gd name="T3" fmla="*/ 7 h 7"/>
                <a:gd name="T4" fmla="*/ 0 w 8"/>
                <a:gd name="T5" fmla="*/ 0 h 7"/>
              </a:gdLst>
              <a:ahLst/>
              <a:cxnLst>
                <a:cxn ang="0">
                  <a:pos x="T0" y="T1"/>
                </a:cxn>
                <a:cxn ang="0">
                  <a:pos x="T2" y="T3"/>
                </a:cxn>
                <a:cxn ang="0">
                  <a:pos x="T4" y="T5"/>
                </a:cxn>
              </a:cxnLst>
              <a:rect l="0" t="0" r="r" b="b"/>
              <a:pathLst>
                <a:path w="8" h="7">
                  <a:moveTo>
                    <a:pt x="0" y="0"/>
                  </a:moveTo>
                  <a:cubicBezTo>
                    <a:pt x="5" y="0"/>
                    <a:pt x="6" y="4"/>
                    <a:pt x="8" y="7"/>
                  </a:cubicBezTo>
                  <a:cubicBezTo>
                    <a:pt x="4" y="6"/>
                    <a:pt x="2"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1" name="Freeform 267"/>
            <p:cNvSpPr>
              <a:spLocks/>
            </p:cNvSpPr>
            <p:nvPr/>
          </p:nvSpPr>
          <p:spPr bwMode="auto">
            <a:xfrm>
              <a:off x="2527300" y="5675313"/>
              <a:ext cx="42863" cy="71438"/>
            </a:xfrm>
            <a:custGeom>
              <a:avLst/>
              <a:gdLst>
                <a:gd name="T0" fmla="*/ 1 w 6"/>
                <a:gd name="T1" fmla="*/ 0 h 10"/>
                <a:gd name="T2" fmla="*/ 6 w 6"/>
                <a:gd name="T3" fmla="*/ 10 h 10"/>
                <a:gd name="T4" fmla="*/ 1 w 6"/>
                <a:gd name="T5" fmla="*/ 0 h 10"/>
              </a:gdLst>
              <a:ahLst/>
              <a:cxnLst>
                <a:cxn ang="0">
                  <a:pos x="T0" y="T1"/>
                </a:cxn>
                <a:cxn ang="0">
                  <a:pos x="T2" y="T3"/>
                </a:cxn>
                <a:cxn ang="0">
                  <a:pos x="T4" y="T5"/>
                </a:cxn>
              </a:cxnLst>
              <a:rect l="0" t="0" r="r" b="b"/>
              <a:pathLst>
                <a:path w="6" h="10">
                  <a:moveTo>
                    <a:pt x="1" y="0"/>
                  </a:moveTo>
                  <a:cubicBezTo>
                    <a:pt x="5" y="1"/>
                    <a:pt x="6" y="5"/>
                    <a:pt x="6" y="10"/>
                  </a:cubicBezTo>
                  <a:cubicBezTo>
                    <a:pt x="3" y="9"/>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2" name="Freeform 268"/>
            <p:cNvSpPr>
              <a:spLocks/>
            </p:cNvSpPr>
            <p:nvPr/>
          </p:nvSpPr>
          <p:spPr bwMode="auto">
            <a:xfrm>
              <a:off x="2484438" y="5689600"/>
              <a:ext cx="28575" cy="77788"/>
            </a:xfrm>
            <a:custGeom>
              <a:avLst/>
              <a:gdLst>
                <a:gd name="T0" fmla="*/ 0 w 4"/>
                <a:gd name="T1" fmla="*/ 0 h 11"/>
                <a:gd name="T2" fmla="*/ 4 w 4"/>
                <a:gd name="T3" fmla="*/ 11 h 11"/>
                <a:gd name="T4" fmla="*/ 0 w 4"/>
                <a:gd name="T5" fmla="*/ 0 h 11"/>
              </a:gdLst>
              <a:ahLst/>
              <a:cxnLst>
                <a:cxn ang="0">
                  <a:pos x="T0" y="T1"/>
                </a:cxn>
                <a:cxn ang="0">
                  <a:pos x="T2" y="T3"/>
                </a:cxn>
                <a:cxn ang="0">
                  <a:pos x="T4" y="T5"/>
                </a:cxn>
              </a:cxnLst>
              <a:rect l="0" t="0" r="r" b="b"/>
              <a:pathLst>
                <a:path w="4" h="11">
                  <a:moveTo>
                    <a:pt x="0" y="0"/>
                  </a:moveTo>
                  <a:cubicBezTo>
                    <a:pt x="4" y="1"/>
                    <a:pt x="3" y="7"/>
                    <a:pt x="4" y="11"/>
                  </a:cubicBezTo>
                  <a:cubicBezTo>
                    <a:pt x="0" y="9"/>
                    <a:pt x="0"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3" name="Freeform 270"/>
            <p:cNvSpPr>
              <a:spLocks/>
            </p:cNvSpPr>
            <p:nvPr/>
          </p:nvSpPr>
          <p:spPr bwMode="auto">
            <a:xfrm>
              <a:off x="2420938" y="5710238"/>
              <a:ext cx="28575" cy="49213"/>
            </a:xfrm>
            <a:custGeom>
              <a:avLst/>
              <a:gdLst>
                <a:gd name="T0" fmla="*/ 1 w 4"/>
                <a:gd name="T1" fmla="*/ 0 h 7"/>
                <a:gd name="T2" fmla="*/ 3 w 4"/>
                <a:gd name="T3" fmla="*/ 0 h 7"/>
                <a:gd name="T4" fmla="*/ 1 w 4"/>
                <a:gd name="T5" fmla="*/ 7 h 7"/>
                <a:gd name="T6" fmla="*/ 1 w 4"/>
                <a:gd name="T7" fmla="*/ 0 h 7"/>
              </a:gdLst>
              <a:ahLst/>
              <a:cxnLst>
                <a:cxn ang="0">
                  <a:pos x="T0" y="T1"/>
                </a:cxn>
                <a:cxn ang="0">
                  <a:pos x="T2" y="T3"/>
                </a:cxn>
                <a:cxn ang="0">
                  <a:pos x="T4" y="T5"/>
                </a:cxn>
                <a:cxn ang="0">
                  <a:pos x="T6" y="T7"/>
                </a:cxn>
              </a:cxnLst>
              <a:rect l="0" t="0" r="r" b="b"/>
              <a:pathLst>
                <a:path w="4" h="7">
                  <a:moveTo>
                    <a:pt x="1" y="0"/>
                  </a:moveTo>
                  <a:cubicBezTo>
                    <a:pt x="2" y="0"/>
                    <a:pt x="2" y="0"/>
                    <a:pt x="3" y="0"/>
                  </a:cubicBezTo>
                  <a:cubicBezTo>
                    <a:pt x="4" y="2"/>
                    <a:pt x="4" y="7"/>
                    <a:pt x="1" y="7"/>
                  </a:cubicBezTo>
                  <a:cubicBezTo>
                    <a:pt x="0" y="6"/>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4" name="Freeform 283"/>
            <p:cNvSpPr>
              <a:spLocks/>
            </p:cNvSpPr>
            <p:nvPr/>
          </p:nvSpPr>
          <p:spPr bwMode="auto">
            <a:xfrm>
              <a:off x="2408238" y="5802313"/>
              <a:ext cx="84138" cy="120650"/>
            </a:xfrm>
            <a:custGeom>
              <a:avLst/>
              <a:gdLst>
                <a:gd name="T0" fmla="*/ 11 w 12"/>
                <a:gd name="T1" fmla="*/ 5 h 17"/>
                <a:gd name="T2" fmla="*/ 6 w 12"/>
                <a:gd name="T3" fmla="*/ 5 h 17"/>
                <a:gd name="T4" fmla="*/ 12 w 12"/>
                <a:gd name="T5" fmla="*/ 12 h 17"/>
                <a:gd name="T6" fmla="*/ 2 w 12"/>
                <a:gd name="T7" fmla="*/ 15 h 17"/>
                <a:gd name="T8" fmla="*/ 9 w 12"/>
                <a:gd name="T9" fmla="*/ 12 h 17"/>
                <a:gd name="T10" fmla="*/ 3 w 12"/>
                <a:gd name="T11" fmla="*/ 8 h 17"/>
                <a:gd name="T12" fmla="*/ 11 w 12"/>
                <a:gd name="T13" fmla="*/ 5 h 17"/>
              </a:gdLst>
              <a:ahLst/>
              <a:cxnLst>
                <a:cxn ang="0">
                  <a:pos x="T0" y="T1"/>
                </a:cxn>
                <a:cxn ang="0">
                  <a:pos x="T2" y="T3"/>
                </a:cxn>
                <a:cxn ang="0">
                  <a:pos x="T4" y="T5"/>
                </a:cxn>
                <a:cxn ang="0">
                  <a:pos x="T6" y="T7"/>
                </a:cxn>
                <a:cxn ang="0">
                  <a:pos x="T8" y="T9"/>
                </a:cxn>
                <a:cxn ang="0">
                  <a:pos x="T10" y="T11"/>
                </a:cxn>
                <a:cxn ang="0">
                  <a:pos x="T12" y="T13"/>
                </a:cxn>
              </a:cxnLst>
              <a:rect l="0" t="0" r="r" b="b"/>
              <a:pathLst>
                <a:path w="12" h="17">
                  <a:moveTo>
                    <a:pt x="11" y="5"/>
                  </a:moveTo>
                  <a:cubicBezTo>
                    <a:pt x="10" y="5"/>
                    <a:pt x="8" y="5"/>
                    <a:pt x="6" y="5"/>
                  </a:cubicBezTo>
                  <a:cubicBezTo>
                    <a:pt x="8" y="8"/>
                    <a:pt x="11" y="8"/>
                    <a:pt x="12" y="12"/>
                  </a:cubicBezTo>
                  <a:cubicBezTo>
                    <a:pt x="11" y="15"/>
                    <a:pt x="5" y="17"/>
                    <a:pt x="2" y="15"/>
                  </a:cubicBezTo>
                  <a:cubicBezTo>
                    <a:pt x="3" y="13"/>
                    <a:pt x="7" y="13"/>
                    <a:pt x="9" y="12"/>
                  </a:cubicBezTo>
                  <a:cubicBezTo>
                    <a:pt x="8" y="9"/>
                    <a:pt x="5" y="9"/>
                    <a:pt x="3" y="8"/>
                  </a:cubicBezTo>
                  <a:cubicBezTo>
                    <a:pt x="0" y="2"/>
                    <a:pt x="10" y="0"/>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19" name="Rectangle 318"/>
          <p:cNvSpPr/>
          <p:nvPr/>
        </p:nvSpPr>
        <p:spPr>
          <a:xfrm>
            <a:off x="205458" y="3420837"/>
            <a:ext cx="7020000" cy="360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320" name="Group 319"/>
          <p:cNvGrpSpPr/>
          <p:nvPr/>
        </p:nvGrpSpPr>
        <p:grpSpPr>
          <a:xfrm>
            <a:off x="284762" y="3472194"/>
            <a:ext cx="252000" cy="252000"/>
            <a:chOff x="7307263" y="3144838"/>
            <a:chExt cx="550863" cy="609601"/>
          </a:xfrm>
          <a:solidFill>
            <a:schemeClr val="bg1"/>
          </a:solidFill>
        </p:grpSpPr>
        <p:sp>
          <p:nvSpPr>
            <p:cNvPr id="321"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2"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3"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4"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5"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6"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7"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28" name="TextBox 327"/>
          <p:cNvSpPr txBox="1"/>
          <p:nvPr/>
        </p:nvSpPr>
        <p:spPr>
          <a:xfrm>
            <a:off x="565498" y="3479466"/>
            <a:ext cx="2247246" cy="246221"/>
          </a:xfrm>
          <a:prstGeom prst="rect">
            <a:avLst/>
          </a:prstGeom>
          <a:noFill/>
        </p:spPr>
        <p:txBody>
          <a:bodyPr wrap="square" rtlCol="0">
            <a:spAutoFit/>
          </a:bodyPr>
          <a:lstStyle/>
          <a:p>
            <a:r>
              <a:rPr lang="es-CL" sz="1000" b="1" dirty="0" smtClean="0">
                <a:solidFill>
                  <a:schemeClr val="bg2"/>
                </a:solidFill>
                <a:latin typeface="+mn-lt"/>
              </a:rPr>
              <a:t>Plan de Trabajo Alto Nivel </a:t>
            </a:r>
            <a:endParaRPr lang="es-CL" sz="1000" b="1" dirty="0">
              <a:solidFill>
                <a:schemeClr val="bg2"/>
              </a:solidFill>
              <a:latin typeface="+mn-lt"/>
            </a:endParaRPr>
          </a:p>
        </p:txBody>
      </p:sp>
      <p:grpSp>
        <p:nvGrpSpPr>
          <p:cNvPr id="214" name="Group 213"/>
          <p:cNvGrpSpPr/>
          <p:nvPr/>
        </p:nvGrpSpPr>
        <p:grpSpPr>
          <a:xfrm>
            <a:off x="4761313" y="7487394"/>
            <a:ext cx="4332885" cy="188648"/>
            <a:chOff x="565498" y="7511262"/>
            <a:chExt cx="4332885" cy="188648"/>
          </a:xfrm>
        </p:grpSpPr>
        <p:grpSp>
          <p:nvGrpSpPr>
            <p:cNvPr id="216" name="Group 215"/>
            <p:cNvGrpSpPr/>
            <p:nvPr/>
          </p:nvGrpSpPr>
          <p:grpSpPr>
            <a:xfrm>
              <a:off x="565498" y="7511262"/>
              <a:ext cx="3104467" cy="184666"/>
              <a:chOff x="615275" y="7511262"/>
              <a:chExt cx="3104467" cy="184666"/>
            </a:xfrm>
          </p:grpSpPr>
          <p:sp>
            <p:nvSpPr>
              <p:cNvPr id="236" name="TextBox 235"/>
              <p:cNvSpPr txBox="1"/>
              <p:nvPr/>
            </p:nvSpPr>
            <p:spPr>
              <a:xfrm>
                <a:off x="926425" y="7511262"/>
                <a:ext cx="1291297" cy="184666"/>
              </a:xfrm>
              <a:prstGeom prst="rect">
                <a:avLst/>
              </a:prstGeom>
              <a:noFill/>
            </p:spPr>
            <p:txBody>
              <a:bodyPr wrap="square" rtlCol="0">
                <a:spAutoFit/>
              </a:bodyPr>
              <a:lstStyle/>
              <a:p>
                <a:r>
                  <a:rPr lang="es-CL" sz="600" dirty="0" smtClean="0">
                    <a:solidFill>
                      <a:schemeClr val="tx2"/>
                    </a:solidFill>
                  </a:rPr>
                  <a:t>A comenzar en S2 2016</a:t>
                </a:r>
                <a:endParaRPr lang="es-CL" sz="600" dirty="0">
                  <a:solidFill>
                    <a:schemeClr val="tx2"/>
                  </a:solidFill>
                </a:endParaRPr>
              </a:p>
            </p:txBody>
          </p:sp>
          <p:sp>
            <p:nvSpPr>
              <p:cNvPr id="243" name="Rectangle 242"/>
              <p:cNvSpPr/>
              <p:nvPr>
                <p:custDataLst>
                  <p:tags r:id="rId15"/>
                </p:custDataLst>
              </p:nvPr>
            </p:nvSpPr>
            <p:spPr>
              <a:xfrm>
                <a:off x="615275" y="7541031"/>
                <a:ext cx="350121" cy="12637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Corto</a:t>
                </a:r>
              </a:p>
            </p:txBody>
          </p:sp>
          <p:sp>
            <p:nvSpPr>
              <p:cNvPr id="329" name="Rectangle 328"/>
              <p:cNvSpPr/>
              <p:nvPr>
                <p:custDataLst>
                  <p:tags r:id="rId16"/>
                </p:custDataLst>
              </p:nvPr>
            </p:nvSpPr>
            <p:spPr>
              <a:xfrm>
                <a:off x="1933650" y="7540067"/>
                <a:ext cx="359873" cy="124342"/>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smtClean="0">
                    <a:solidFill>
                      <a:srgbClr val="002776"/>
                    </a:solidFill>
                  </a:rPr>
                  <a:t>Mediano</a:t>
                </a:r>
                <a:endParaRPr lang="es-CL" sz="1100" dirty="0">
                  <a:solidFill>
                    <a:srgbClr val="002776"/>
                  </a:solidFill>
                </a:endParaRPr>
              </a:p>
            </p:txBody>
          </p:sp>
          <p:sp>
            <p:nvSpPr>
              <p:cNvPr id="330" name="Rectangle 329"/>
              <p:cNvSpPr/>
              <p:nvPr>
                <p:custDataLst>
                  <p:tags r:id="rId17"/>
                </p:custDataLst>
              </p:nvPr>
            </p:nvSpPr>
            <p:spPr>
              <a:xfrm>
                <a:off x="3346036" y="7540067"/>
                <a:ext cx="373706" cy="125518"/>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Largo</a:t>
                </a:r>
              </a:p>
            </p:txBody>
          </p:sp>
        </p:grpSp>
        <p:sp>
          <p:nvSpPr>
            <p:cNvPr id="217" name="TextBox 216"/>
            <p:cNvSpPr txBox="1"/>
            <p:nvPr/>
          </p:nvSpPr>
          <p:spPr>
            <a:xfrm>
              <a:off x="2173095" y="7511262"/>
              <a:ext cx="1291297" cy="184666"/>
            </a:xfrm>
            <a:prstGeom prst="rect">
              <a:avLst/>
            </a:prstGeom>
            <a:noFill/>
          </p:spPr>
          <p:txBody>
            <a:bodyPr wrap="square" rtlCol="0">
              <a:spAutoFit/>
            </a:bodyPr>
            <a:lstStyle/>
            <a:p>
              <a:r>
                <a:rPr lang="es-CL" sz="600" dirty="0" smtClean="0">
                  <a:solidFill>
                    <a:schemeClr val="tx2"/>
                  </a:solidFill>
                </a:rPr>
                <a:t>A comenzar en S1/S2 2017</a:t>
              </a:r>
            </a:p>
          </p:txBody>
        </p:sp>
        <p:sp>
          <p:nvSpPr>
            <p:cNvPr id="219" name="TextBox 218"/>
            <p:cNvSpPr txBox="1"/>
            <p:nvPr/>
          </p:nvSpPr>
          <p:spPr>
            <a:xfrm>
              <a:off x="3607086" y="7515244"/>
              <a:ext cx="1291297" cy="184666"/>
            </a:xfrm>
            <a:prstGeom prst="rect">
              <a:avLst/>
            </a:prstGeom>
            <a:noFill/>
          </p:spPr>
          <p:txBody>
            <a:bodyPr wrap="square" rtlCol="0">
              <a:spAutoFit/>
            </a:bodyPr>
            <a:lstStyle/>
            <a:p>
              <a:r>
                <a:rPr lang="es-CL" sz="600" dirty="0" smtClean="0">
                  <a:solidFill>
                    <a:schemeClr val="tx2"/>
                  </a:solidFill>
                </a:rPr>
                <a:t>A comenzar en S1 2018</a:t>
              </a:r>
            </a:p>
          </p:txBody>
        </p:sp>
      </p:grpSp>
      <p:grpSp>
        <p:nvGrpSpPr>
          <p:cNvPr id="361" name="Group 360"/>
          <p:cNvGrpSpPr/>
          <p:nvPr/>
        </p:nvGrpSpPr>
        <p:grpSpPr>
          <a:xfrm>
            <a:off x="7256357" y="1440165"/>
            <a:ext cx="2633101" cy="836705"/>
            <a:chOff x="3462357" y="6443378"/>
            <a:chExt cx="2082316" cy="900000"/>
          </a:xfrm>
        </p:grpSpPr>
        <p:sp>
          <p:nvSpPr>
            <p:cNvPr id="362" name="Rectangle 361"/>
            <p:cNvSpPr/>
            <p:nvPr/>
          </p:nvSpPr>
          <p:spPr>
            <a:xfrm>
              <a:off x="3462950" y="6443378"/>
              <a:ext cx="2081723"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0" rtlCol="0" anchor="ctr"/>
            <a:lstStyle/>
            <a:p>
              <a:r>
                <a:rPr lang="es-CL" sz="1000" b="1" dirty="0" smtClean="0"/>
                <a:t>Impacto</a:t>
              </a:r>
              <a:endParaRPr lang="es-CL" sz="1000" b="1" dirty="0"/>
            </a:p>
          </p:txBody>
        </p:sp>
        <p:sp>
          <p:nvSpPr>
            <p:cNvPr id="363" name="Rectangle 362"/>
            <p:cNvSpPr/>
            <p:nvPr/>
          </p:nvSpPr>
          <p:spPr>
            <a:xfrm>
              <a:off x="3462357" y="6784252"/>
              <a:ext cx="2082316" cy="55912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grpSp>
          <p:nvGrpSpPr>
            <p:cNvPr id="364" name="Group 363"/>
            <p:cNvGrpSpPr/>
            <p:nvPr/>
          </p:nvGrpSpPr>
          <p:grpSpPr>
            <a:xfrm>
              <a:off x="3561117" y="6479378"/>
              <a:ext cx="295181" cy="288000"/>
              <a:chOff x="1738313" y="3406776"/>
              <a:chExt cx="644727" cy="615950"/>
            </a:xfrm>
            <a:solidFill>
              <a:srgbClr val="FFFF00"/>
            </a:solidFill>
          </p:grpSpPr>
          <p:sp>
            <p:nvSpPr>
              <p:cNvPr id="375" name="Freeform 98"/>
              <p:cNvSpPr>
                <a:spLocks/>
              </p:cNvSpPr>
              <p:nvPr/>
            </p:nvSpPr>
            <p:spPr bwMode="auto">
              <a:xfrm>
                <a:off x="2178252" y="3406776"/>
                <a:ext cx="204788" cy="615950"/>
              </a:xfrm>
              <a:custGeom>
                <a:avLst/>
                <a:gdLst>
                  <a:gd name="T0" fmla="*/ 9 w 29"/>
                  <a:gd name="T1" fmla="*/ 87 h 87"/>
                  <a:gd name="T2" fmla="*/ 15 w 29"/>
                  <a:gd name="T3" fmla="*/ 78 h 87"/>
                  <a:gd name="T4" fmla="*/ 6 w 29"/>
                  <a:gd name="T5" fmla="*/ 4 h 87"/>
                  <a:gd name="T6" fmla="*/ 0 w 29"/>
                  <a:gd name="T7" fmla="*/ 1 h 87"/>
                  <a:gd name="T8" fmla="*/ 20 w 29"/>
                  <a:gd name="T9" fmla="*/ 17 h 87"/>
                  <a:gd name="T10" fmla="*/ 9 w 29"/>
                  <a:gd name="T11" fmla="*/ 87 h 87"/>
                </a:gdLst>
                <a:ahLst/>
                <a:cxnLst>
                  <a:cxn ang="0">
                    <a:pos x="T0" y="T1"/>
                  </a:cxn>
                  <a:cxn ang="0">
                    <a:pos x="T2" y="T3"/>
                  </a:cxn>
                  <a:cxn ang="0">
                    <a:pos x="T4" y="T5"/>
                  </a:cxn>
                  <a:cxn ang="0">
                    <a:pos x="T6" y="T7"/>
                  </a:cxn>
                  <a:cxn ang="0">
                    <a:pos x="T8" y="T9"/>
                  </a:cxn>
                  <a:cxn ang="0">
                    <a:pos x="T10" y="T11"/>
                  </a:cxn>
                </a:cxnLst>
                <a:rect l="0" t="0" r="r" b="b"/>
                <a:pathLst>
                  <a:path w="29" h="87">
                    <a:moveTo>
                      <a:pt x="9" y="87"/>
                    </a:moveTo>
                    <a:cubicBezTo>
                      <a:pt x="9" y="83"/>
                      <a:pt x="13" y="81"/>
                      <a:pt x="15" y="78"/>
                    </a:cubicBezTo>
                    <a:cubicBezTo>
                      <a:pt x="25" y="58"/>
                      <a:pt x="26" y="13"/>
                      <a:pt x="6" y="4"/>
                    </a:cubicBezTo>
                    <a:cubicBezTo>
                      <a:pt x="4" y="3"/>
                      <a:pt x="1" y="5"/>
                      <a:pt x="0" y="1"/>
                    </a:cubicBezTo>
                    <a:cubicBezTo>
                      <a:pt x="9" y="0"/>
                      <a:pt x="17" y="9"/>
                      <a:pt x="20" y="17"/>
                    </a:cubicBezTo>
                    <a:cubicBezTo>
                      <a:pt x="29" y="38"/>
                      <a:pt x="25" y="77"/>
                      <a:pt x="9"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6" name="Freeform 99"/>
              <p:cNvSpPr>
                <a:spLocks/>
              </p:cNvSpPr>
              <p:nvPr/>
            </p:nvSpPr>
            <p:spPr bwMode="auto">
              <a:xfrm>
                <a:off x="2100465" y="3455988"/>
                <a:ext cx="141288" cy="560388"/>
              </a:xfrm>
              <a:custGeom>
                <a:avLst/>
                <a:gdLst>
                  <a:gd name="T0" fmla="*/ 3 w 20"/>
                  <a:gd name="T1" fmla="*/ 79 h 79"/>
                  <a:gd name="T2" fmla="*/ 18 w 20"/>
                  <a:gd name="T3" fmla="*/ 45 h 79"/>
                  <a:gd name="T4" fmla="*/ 8 w 20"/>
                  <a:gd name="T5" fmla="*/ 7 h 79"/>
                  <a:gd name="T6" fmla="*/ 0 w 20"/>
                  <a:gd name="T7" fmla="*/ 0 h 79"/>
                  <a:gd name="T8" fmla="*/ 10 w 20"/>
                  <a:gd name="T9" fmla="*/ 5 h 79"/>
                  <a:gd name="T10" fmla="*/ 19 w 20"/>
                  <a:gd name="T11" fmla="*/ 37 h 79"/>
                  <a:gd name="T12" fmla="*/ 11 w 20"/>
                  <a:gd name="T13" fmla="*/ 69 h 79"/>
                  <a:gd name="T14" fmla="*/ 8 w 20"/>
                  <a:gd name="T15" fmla="*/ 74 h 79"/>
                  <a:gd name="T16" fmla="*/ 3 w 20"/>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79">
                    <a:moveTo>
                      <a:pt x="3" y="79"/>
                    </a:moveTo>
                    <a:cubicBezTo>
                      <a:pt x="7" y="69"/>
                      <a:pt x="17" y="58"/>
                      <a:pt x="18" y="45"/>
                    </a:cubicBezTo>
                    <a:cubicBezTo>
                      <a:pt x="19" y="30"/>
                      <a:pt x="15" y="15"/>
                      <a:pt x="8" y="7"/>
                    </a:cubicBezTo>
                    <a:cubicBezTo>
                      <a:pt x="6" y="4"/>
                      <a:pt x="2" y="4"/>
                      <a:pt x="0" y="0"/>
                    </a:cubicBezTo>
                    <a:cubicBezTo>
                      <a:pt x="4" y="0"/>
                      <a:pt x="8" y="3"/>
                      <a:pt x="10" y="5"/>
                    </a:cubicBezTo>
                    <a:cubicBezTo>
                      <a:pt x="16" y="13"/>
                      <a:pt x="19" y="25"/>
                      <a:pt x="19" y="37"/>
                    </a:cubicBezTo>
                    <a:cubicBezTo>
                      <a:pt x="20" y="50"/>
                      <a:pt x="16" y="59"/>
                      <a:pt x="11" y="69"/>
                    </a:cubicBezTo>
                    <a:cubicBezTo>
                      <a:pt x="10" y="71"/>
                      <a:pt x="9" y="73"/>
                      <a:pt x="8" y="74"/>
                    </a:cubicBezTo>
                    <a:cubicBezTo>
                      <a:pt x="6" y="76"/>
                      <a:pt x="6" y="79"/>
                      <a:pt x="3"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7" name="Freeform 100"/>
              <p:cNvSpPr>
                <a:spLocks/>
              </p:cNvSpPr>
              <p:nvPr/>
            </p:nvSpPr>
            <p:spPr bwMode="auto">
              <a:xfrm>
                <a:off x="2276475" y="3562351"/>
                <a:ext cx="84138" cy="290513"/>
              </a:xfrm>
              <a:custGeom>
                <a:avLst/>
                <a:gdLst>
                  <a:gd name="T0" fmla="*/ 0 w 12"/>
                  <a:gd name="T1" fmla="*/ 41 h 41"/>
                  <a:gd name="T2" fmla="*/ 8 w 12"/>
                  <a:gd name="T3" fmla="*/ 16 h 41"/>
                  <a:gd name="T4" fmla="*/ 2 w 12"/>
                  <a:gd name="T5" fmla="*/ 0 h 41"/>
                  <a:gd name="T6" fmla="*/ 6 w 12"/>
                  <a:gd name="T7" fmla="*/ 6 h 41"/>
                  <a:gd name="T8" fmla="*/ 10 w 12"/>
                  <a:gd name="T9" fmla="*/ 27 h 41"/>
                  <a:gd name="T10" fmla="*/ 5 w 12"/>
                  <a:gd name="T11" fmla="*/ 34 h 41"/>
                  <a:gd name="T12" fmla="*/ 0 w 1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12" h="41">
                    <a:moveTo>
                      <a:pt x="0" y="41"/>
                    </a:moveTo>
                    <a:cubicBezTo>
                      <a:pt x="2" y="34"/>
                      <a:pt x="11" y="27"/>
                      <a:pt x="8" y="16"/>
                    </a:cubicBezTo>
                    <a:cubicBezTo>
                      <a:pt x="6" y="10"/>
                      <a:pt x="1" y="5"/>
                      <a:pt x="2" y="0"/>
                    </a:cubicBezTo>
                    <a:cubicBezTo>
                      <a:pt x="5" y="0"/>
                      <a:pt x="5" y="4"/>
                      <a:pt x="6" y="6"/>
                    </a:cubicBezTo>
                    <a:cubicBezTo>
                      <a:pt x="8" y="12"/>
                      <a:pt x="12" y="18"/>
                      <a:pt x="10" y="27"/>
                    </a:cubicBezTo>
                    <a:cubicBezTo>
                      <a:pt x="9" y="29"/>
                      <a:pt x="7" y="32"/>
                      <a:pt x="5" y="34"/>
                    </a:cubicBezTo>
                    <a:cubicBezTo>
                      <a:pt x="4" y="37"/>
                      <a:pt x="3" y="40"/>
                      <a:pt x="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8" name="Freeform 101"/>
              <p:cNvSpPr>
                <a:spLocks noEditPoints="1"/>
              </p:cNvSpPr>
              <p:nvPr/>
            </p:nvSpPr>
            <p:spPr bwMode="auto">
              <a:xfrm>
                <a:off x="1738313" y="3498851"/>
                <a:ext cx="418916" cy="439739"/>
              </a:xfrm>
              <a:custGeom>
                <a:avLst/>
                <a:gdLst>
                  <a:gd name="T0" fmla="*/ 71 w 80"/>
                  <a:gd name="T1" fmla="*/ 62 h 62"/>
                  <a:gd name="T2" fmla="*/ 34 w 80"/>
                  <a:gd name="T3" fmla="*/ 48 h 62"/>
                  <a:gd name="T4" fmla="*/ 6 w 80"/>
                  <a:gd name="T5" fmla="*/ 45 h 62"/>
                  <a:gd name="T6" fmla="*/ 6 w 80"/>
                  <a:gd name="T7" fmla="*/ 30 h 62"/>
                  <a:gd name="T8" fmla="*/ 52 w 80"/>
                  <a:gd name="T9" fmla="*/ 13 h 62"/>
                  <a:gd name="T10" fmla="*/ 59 w 80"/>
                  <a:gd name="T11" fmla="*/ 0 h 62"/>
                  <a:gd name="T12" fmla="*/ 71 w 80"/>
                  <a:gd name="T13" fmla="*/ 21 h 62"/>
                  <a:gd name="T14" fmla="*/ 71 w 80"/>
                  <a:gd name="T15" fmla="*/ 36 h 62"/>
                  <a:gd name="T16" fmla="*/ 71 w 80"/>
                  <a:gd name="T17" fmla="*/ 36 h 62"/>
                  <a:gd name="T18" fmla="*/ 69 w 80"/>
                  <a:gd name="T19" fmla="*/ 25 h 62"/>
                  <a:gd name="T20" fmla="*/ 64 w 80"/>
                  <a:gd name="T21" fmla="*/ 3 h 62"/>
                  <a:gd name="T22" fmla="*/ 68 w 80"/>
                  <a:gd name="T23" fmla="*/ 59 h 62"/>
                  <a:gd name="T24" fmla="*/ 59 w 80"/>
                  <a:gd name="T25" fmla="*/ 22 h 62"/>
                  <a:gd name="T26" fmla="*/ 59 w 80"/>
                  <a:gd name="T27" fmla="*/ 22 h 62"/>
                  <a:gd name="T28" fmla="*/ 60 w 80"/>
                  <a:gd name="T29" fmla="*/ 4 h 62"/>
                  <a:gd name="T30" fmla="*/ 57 w 80"/>
                  <a:gd name="T31" fmla="*/ 9 h 62"/>
                  <a:gd name="T32" fmla="*/ 57 w 80"/>
                  <a:gd name="T33" fmla="*/ 9 h 62"/>
                  <a:gd name="T34" fmla="*/ 57 w 80"/>
                  <a:gd name="T35" fmla="*/ 46 h 62"/>
                  <a:gd name="T36" fmla="*/ 54 w 80"/>
                  <a:gd name="T37" fmla="*/ 24 h 62"/>
                  <a:gd name="T38" fmla="*/ 55 w 80"/>
                  <a:gd name="T39" fmla="*/ 33 h 62"/>
                  <a:gd name="T40" fmla="*/ 54 w 80"/>
                  <a:gd name="T41" fmla="*/ 36 h 62"/>
                  <a:gd name="T42" fmla="*/ 54 w 80"/>
                  <a:gd name="T43" fmla="*/ 36 h 62"/>
                  <a:gd name="T44" fmla="*/ 54 w 80"/>
                  <a:gd name="T45" fmla="*/ 36 h 62"/>
                  <a:gd name="T46" fmla="*/ 54 w 80"/>
                  <a:gd name="T47" fmla="*/ 38 h 62"/>
                  <a:gd name="T48" fmla="*/ 40 w 80"/>
                  <a:gd name="T49" fmla="*/ 23 h 62"/>
                  <a:gd name="T50" fmla="*/ 43 w 80"/>
                  <a:gd name="T51" fmla="*/ 22 h 62"/>
                  <a:gd name="T52" fmla="*/ 46 w 80"/>
                  <a:gd name="T53" fmla="*/ 21 h 62"/>
                  <a:gd name="T54" fmla="*/ 48 w 80"/>
                  <a:gd name="T55" fmla="*/ 20 h 62"/>
                  <a:gd name="T56" fmla="*/ 53 w 80"/>
                  <a:gd name="T57" fmla="*/ 19 h 62"/>
                  <a:gd name="T58" fmla="*/ 40 w 80"/>
                  <a:gd name="T59" fmla="*/ 23 h 62"/>
                  <a:gd name="T60" fmla="*/ 52 w 80"/>
                  <a:gd name="T61" fmla="*/ 45 h 62"/>
                  <a:gd name="T62" fmla="*/ 49 w 80"/>
                  <a:gd name="T63" fmla="*/ 45 h 62"/>
                  <a:gd name="T64" fmla="*/ 49 w 80"/>
                  <a:gd name="T65" fmla="*/ 44 h 62"/>
                  <a:gd name="T66" fmla="*/ 47 w 80"/>
                  <a:gd name="T67" fmla="*/ 29 h 62"/>
                  <a:gd name="T68" fmla="*/ 41 w 80"/>
                  <a:gd name="T69" fmla="*/ 38 h 62"/>
                  <a:gd name="T70" fmla="*/ 41 w 80"/>
                  <a:gd name="T71" fmla="*/ 38 h 62"/>
                  <a:gd name="T72" fmla="*/ 36 w 80"/>
                  <a:gd name="T73" fmla="*/ 42 h 62"/>
                  <a:gd name="T74" fmla="*/ 30 w 80"/>
                  <a:gd name="T75" fmla="*/ 26 h 62"/>
                  <a:gd name="T76" fmla="*/ 31 w 80"/>
                  <a:gd name="T77" fmla="*/ 28 h 62"/>
                  <a:gd name="T78" fmla="*/ 30 w 80"/>
                  <a:gd name="T79" fmla="*/ 26 h 62"/>
                  <a:gd name="T80" fmla="*/ 23 w 80"/>
                  <a:gd name="T81" fmla="*/ 45 h 62"/>
                  <a:gd name="T82" fmla="*/ 27 w 80"/>
                  <a:gd name="T83" fmla="*/ 25 h 62"/>
                  <a:gd name="T84" fmla="*/ 20 w 80"/>
                  <a:gd name="T85" fmla="*/ 45 h 62"/>
                  <a:gd name="T86" fmla="*/ 22 w 80"/>
                  <a:gd name="T87" fmla="*/ 46 h 62"/>
                  <a:gd name="T88" fmla="*/ 20 w 80"/>
                  <a:gd name="T89" fmla="*/ 45 h 62"/>
                  <a:gd name="T90" fmla="*/ 13 w 80"/>
                  <a:gd name="T91" fmla="*/ 47 h 62"/>
                  <a:gd name="T92" fmla="*/ 16 w 80"/>
                  <a:gd name="T93" fmla="*/ 44 h 62"/>
                  <a:gd name="T94" fmla="*/ 9 w 80"/>
                  <a:gd name="T95" fmla="*/ 47 h 62"/>
                  <a:gd name="T96" fmla="*/ 10 w 80"/>
                  <a:gd name="T97" fmla="*/ 44 h 62"/>
                  <a:gd name="T98" fmla="*/ 8 w 80"/>
                  <a:gd name="T99" fmla="*/ 28 h 62"/>
                  <a:gd name="T100" fmla="*/ 9 w 80"/>
                  <a:gd name="T101" fmla="*/ 27 h 62"/>
                  <a:gd name="T102" fmla="*/ 5 w 80"/>
                  <a:gd name="T103" fmla="*/ 39 h 62"/>
                  <a:gd name="T104" fmla="*/ 6 w 80"/>
                  <a:gd name="T105" fmla="*/ 4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 h="62">
                    <a:moveTo>
                      <a:pt x="71" y="39"/>
                    </a:moveTo>
                    <a:cubicBezTo>
                      <a:pt x="70" y="48"/>
                      <a:pt x="72" y="54"/>
                      <a:pt x="71" y="62"/>
                    </a:cubicBezTo>
                    <a:cubicBezTo>
                      <a:pt x="68" y="61"/>
                      <a:pt x="66" y="62"/>
                      <a:pt x="62" y="62"/>
                    </a:cubicBezTo>
                    <a:cubicBezTo>
                      <a:pt x="61" y="50"/>
                      <a:pt x="46" y="44"/>
                      <a:pt x="34" y="48"/>
                    </a:cubicBezTo>
                    <a:cubicBezTo>
                      <a:pt x="27" y="44"/>
                      <a:pt x="17" y="51"/>
                      <a:pt x="8" y="51"/>
                    </a:cubicBezTo>
                    <a:cubicBezTo>
                      <a:pt x="6" y="50"/>
                      <a:pt x="7" y="47"/>
                      <a:pt x="6" y="45"/>
                    </a:cubicBezTo>
                    <a:cubicBezTo>
                      <a:pt x="5" y="43"/>
                      <a:pt x="1" y="43"/>
                      <a:pt x="0" y="41"/>
                    </a:cubicBezTo>
                    <a:cubicBezTo>
                      <a:pt x="0" y="35"/>
                      <a:pt x="3" y="33"/>
                      <a:pt x="6" y="30"/>
                    </a:cubicBezTo>
                    <a:cubicBezTo>
                      <a:pt x="6" y="27"/>
                      <a:pt x="5" y="24"/>
                      <a:pt x="6" y="22"/>
                    </a:cubicBezTo>
                    <a:cubicBezTo>
                      <a:pt x="20" y="23"/>
                      <a:pt x="44" y="23"/>
                      <a:pt x="52" y="13"/>
                    </a:cubicBezTo>
                    <a:cubicBezTo>
                      <a:pt x="54" y="11"/>
                      <a:pt x="54" y="8"/>
                      <a:pt x="54" y="4"/>
                    </a:cubicBezTo>
                    <a:cubicBezTo>
                      <a:pt x="56" y="2"/>
                      <a:pt x="59" y="2"/>
                      <a:pt x="59" y="0"/>
                    </a:cubicBezTo>
                    <a:cubicBezTo>
                      <a:pt x="62" y="2"/>
                      <a:pt x="66" y="0"/>
                      <a:pt x="70" y="1"/>
                    </a:cubicBezTo>
                    <a:cubicBezTo>
                      <a:pt x="72" y="5"/>
                      <a:pt x="71" y="14"/>
                      <a:pt x="71" y="21"/>
                    </a:cubicBezTo>
                    <a:cubicBezTo>
                      <a:pt x="80" y="22"/>
                      <a:pt x="78" y="37"/>
                      <a:pt x="71" y="39"/>
                    </a:cubicBezTo>
                    <a:close/>
                    <a:moveTo>
                      <a:pt x="71" y="36"/>
                    </a:moveTo>
                    <a:cubicBezTo>
                      <a:pt x="73" y="36"/>
                      <a:pt x="73" y="35"/>
                      <a:pt x="74" y="34"/>
                    </a:cubicBezTo>
                    <a:cubicBezTo>
                      <a:pt x="72" y="34"/>
                      <a:pt x="71" y="35"/>
                      <a:pt x="71" y="36"/>
                    </a:cubicBezTo>
                    <a:close/>
                    <a:moveTo>
                      <a:pt x="69" y="48"/>
                    </a:moveTo>
                    <a:cubicBezTo>
                      <a:pt x="69" y="41"/>
                      <a:pt x="69" y="33"/>
                      <a:pt x="69" y="25"/>
                    </a:cubicBezTo>
                    <a:cubicBezTo>
                      <a:pt x="69" y="18"/>
                      <a:pt x="71" y="9"/>
                      <a:pt x="68" y="3"/>
                    </a:cubicBezTo>
                    <a:cubicBezTo>
                      <a:pt x="67" y="2"/>
                      <a:pt x="64" y="3"/>
                      <a:pt x="64" y="3"/>
                    </a:cubicBezTo>
                    <a:cubicBezTo>
                      <a:pt x="60" y="13"/>
                      <a:pt x="62" y="29"/>
                      <a:pt x="63" y="42"/>
                    </a:cubicBezTo>
                    <a:cubicBezTo>
                      <a:pt x="63" y="49"/>
                      <a:pt x="61" y="58"/>
                      <a:pt x="68" y="59"/>
                    </a:cubicBezTo>
                    <a:cubicBezTo>
                      <a:pt x="70" y="56"/>
                      <a:pt x="69" y="52"/>
                      <a:pt x="69" y="48"/>
                    </a:cubicBezTo>
                    <a:close/>
                    <a:moveTo>
                      <a:pt x="59" y="22"/>
                    </a:moveTo>
                    <a:cubicBezTo>
                      <a:pt x="59" y="28"/>
                      <a:pt x="59" y="38"/>
                      <a:pt x="60" y="45"/>
                    </a:cubicBezTo>
                    <a:cubicBezTo>
                      <a:pt x="61" y="39"/>
                      <a:pt x="60" y="28"/>
                      <a:pt x="59" y="22"/>
                    </a:cubicBezTo>
                    <a:close/>
                    <a:moveTo>
                      <a:pt x="60" y="21"/>
                    </a:moveTo>
                    <a:cubicBezTo>
                      <a:pt x="60" y="14"/>
                      <a:pt x="60" y="10"/>
                      <a:pt x="60" y="4"/>
                    </a:cubicBezTo>
                    <a:cubicBezTo>
                      <a:pt x="59" y="8"/>
                      <a:pt x="58" y="17"/>
                      <a:pt x="60" y="21"/>
                    </a:cubicBezTo>
                    <a:close/>
                    <a:moveTo>
                      <a:pt x="57" y="9"/>
                    </a:moveTo>
                    <a:cubicBezTo>
                      <a:pt x="57" y="8"/>
                      <a:pt x="58" y="7"/>
                      <a:pt x="57" y="7"/>
                    </a:cubicBezTo>
                    <a:cubicBezTo>
                      <a:pt x="58" y="8"/>
                      <a:pt x="56" y="9"/>
                      <a:pt x="57" y="9"/>
                    </a:cubicBezTo>
                    <a:close/>
                    <a:moveTo>
                      <a:pt x="57" y="35"/>
                    </a:moveTo>
                    <a:cubicBezTo>
                      <a:pt x="57" y="38"/>
                      <a:pt x="56" y="44"/>
                      <a:pt x="57" y="46"/>
                    </a:cubicBezTo>
                    <a:cubicBezTo>
                      <a:pt x="57" y="42"/>
                      <a:pt x="58" y="36"/>
                      <a:pt x="57" y="35"/>
                    </a:cubicBezTo>
                    <a:close/>
                    <a:moveTo>
                      <a:pt x="54" y="24"/>
                    </a:moveTo>
                    <a:cubicBezTo>
                      <a:pt x="54" y="24"/>
                      <a:pt x="54" y="24"/>
                      <a:pt x="54" y="24"/>
                    </a:cubicBezTo>
                    <a:close/>
                    <a:moveTo>
                      <a:pt x="55" y="33"/>
                    </a:moveTo>
                    <a:cubicBezTo>
                      <a:pt x="55" y="30"/>
                      <a:pt x="53" y="32"/>
                      <a:pt x="55" y="33"/>
                    </a:cubicBezTo>
                    <a:close/>
                    <a:moveTo>
                      <a:pt x="54" y="36"/>
                    </a:moveTo>
                    <a:cubicBezTo>
                      <a:pt x="55" y="36"/>
                      <a:pt x="55" y="35"/>
                      <a:pt x="54" y="35"/>
                    </a:cubicBezTo>
                    <a:cubicBezTo>
                      <a:pt x="54" y="35"/>
                      <a:pt x="53" y="35"/>
                      <a:pt x="54" y="36"/>
                    </a:cubicBezTo>
                    <a:close/>
                    <a:moveTo>
                      <a:pt x="54" y="36"/>
                    </a:moveTo>
                    <a:cubicBezTo>
                      <a:pt x="54" y="37"/>
                      <a:pt x="54" y="36"/>
                      <a:pt x="54" y="36"/>
                    </a:cubicBezTo>
                    <a:close/>
                    <a:moveTo>
                      <a:pt x="54" y="39"/>
                    </a:moveTo>
                    <a:cubicBezTo>
                      <a:pt x="55" y="39"/>
                      <a:pt x="55" y="38"/>
                      <a:pt x="54" y="38"/>
                    </a:cubicBezTo>
                    <a:cubicBezTo>
                      <a:pt x="54" y="39"/>
                      <a:pt x="53" y="39"/>
                      <a:pt x="54" y="39"/>
                    </a:cubicBezTo>
                    <a:close/>
                    <a:moveTo>
                      <a:pt x="40" y="23"/>
                    </a:moveTo>
                    <a:cubicBezTo>
                      <a:pt x="40" y="25"/>
                      <a:pt x="40" y="24"/>
                      <a:pt x="40" y="25"/>
                    </a:cubicBezTo>
                    <a:cubicBezTo>
                      <a:pt x="41" y="31"/>
                      <a:pt x="40" y="24"/>
                      <a:pt x="43" y="22"/>
                    </a:cubicBezTo>
                    <a:cubicBezTo>
                      <a:pt x="45" y="24"/>
                      <a:pt x="43" y="27"/>
                      <a:pt x="44" y="29"/>
                    </a:cubicBezTo>
                    <a:cubicBezTo>
                      <a:pt x="45" y="27"/>
                      <a:pt x="44" y="22"/>
                      <a:pt x="46" y="21"/>
                    </a:cubicBezTo>
                    <a:cubicBezTo>
                      <a:pt x="47" y="23"/>
                      <a:pt x="47" y="27"/>
                      <a:pt x="46" y="28"/>
                    </a:cubicBezTo>
                    <a:cubicBezTo>
                      <a:pt x="49" y="26"/>
                      <a:pt x="46" y="23"/>
                      <a:pt x="48" y="20"/>
                    </a:cubicBezTo>
                    <a:cubicBezTo>
                      <a:pt x="49" y="19"/>
                      <a:pt x="50" y="20"/>
                      <a:pt x="50" y="20"/>
                    </a:cubicBezTo>
                    <a:cubicBezTo>
                      <a:pt x="51" y="20"/>
                      <a:pt x="51" y="17"/>
                      <a:pt x="53" y="19"/>
                    </a:cubicBezTo>
                    <a:cubicBezTo>
                      <a:pt x="52" y="17"/>
                      <a:pt x="54" y="16"/>
                      <a:pt x="53" y="16"/>
                    </a:cubicBezTo>
                    <a:cubicBezTo>
                      <a:pt x="49" y="18"/>
                      <a:pt x="45" y="21"/>
                      <a:pt x="40" y="23"/>
                    </a:cubicBezTo>
                    <a:close/>
                    <a:moveTo>
                      <a:pt x="52" y="45"/>
                    </a:moveTo>
                    <a:cubicBezTo>
                      <a:pt x="52" y="46"/>
                      <a:pt x="53" y="45"/>
                      <a:pt x="52" y="45"/>
                    </a:cubicBezTo>
                    <a:close/>
                    <a:moveTo>
                      <a:pt x="49" y="44"/>
                    </a:moveTo>
                    <a:cubicBezTo>
                      <a:pt x="49" y="44"/>
                      <a:pt x="49" y="45"/>
                      <a:pt x="49" y="45"/>
                    </a:cubicBezTo>
                    <a:cubicBezTo>
                      <a:pt x="50" y="46"/>
                      <a:pt x="50" y="44"/>
                      <a:pt x="49" y="44"/>
                    </a:cubicBezTo>
                    <a:cubicBezTo>
                      <a:pt x="49" y="44"/>
                      <a:pt x="49" y="44"/>
                      <a:pt x="49" y="44"/>
                    </a:cubicBezTo>
                    <a:close/>
                    <a:moveTo>
                      <a:pt x="47" y="33"/>
                    </a:moveTo>
                    <a:cubicBezTo>
                      <a:pt x="47" y="31"/>
                      <a:pt x="48" y="31"/>
                      <a:pt x="47" y="29"/>
                    </a:cubicBezTo>
                    <a:cubicBezTo>
                      <a:pt x="46" y="31"/>
                      <a:pt x="46" y="39"/>
                      <a:pt x="47" y="33"/>
                    </a:cubicBezTo>
                    <a:close/>
                    <a:moveTo>
                      <a:pt x="41" y="38"/>
                    </a:moveTo>
                    <a:cubicBezTo>
                      <a:pt x="41" y="38"/>
                      <a:pt x="40" y="44"/>
                      <a:pt x="41" y="44"/>
                    </a:cubicBezTo>
                    <a:cubicBezTo>
                      <a:pt x="42" y="42"/>
                      <a:pt x="42" y="38"/>
                      <a:pt x="41" y="38"/>
                    </a:cubicBezTo>
                    <a:close/>
                    <a:moveTo>
                      <a:pt x="35" y="44"/>
                    </a:moveTo>
                    <a:cubicBezTo>
                      <a:pt x="36" y="44"/>
                      <a:pt x="36" y="43"/>
                      <a:pt x="36" y="42"/>
                    </a:cubicBezTo>
                    <a:cubicBezTo>
                      <a:pt x="34" y="42"/>
                      <a:pt x="34" y="44"/>
                      <a:pt x="35" y="44"/>
                    </a:cubicBezTo>
                    <a:close/>
                    <a:moveTo>
                      <a:pt x="30" y="26"/>
                    </a:moveTo>
                    <a:cubicBezTo>
                      <a:pt x="30" y="32"/>
                      <a:pt x="30" y="42"/>
                      <a:pt x="30" y="44"/>
                    </a:cubicBezTo>
                    <a:cubicBezTo>
                      <a:pt x="34" y="42"/>
                      <a:pt x="33" y="31"/>
                      <a:pt x="31" y="28"/>
                    </a:cubicBezTo>
                    <a:cubicBezTo>
                      <a:pt x="32" y="27"/>
                      <a:pt x="33" y="27"/>
                      <a:pt x="33" y="25"/>
                    </a:cubicBezTo>
                    <a:cubicBezTo>
                      <a:pt x="32" y="25"/>
                      <a:pt x="31" y="26"/>
                      <a:pt x="30" y="26"/>
                    </a:cubicBezTo>
                    <a:close/>
                    <a:moveTo>
                      <a:pt x="24" y="25"/>
                    </a:moveTo>
                    <a:cubicBezTo>
                      <a:pt x="23" y="30"/>
                      <a:pt x="23" y="40"/>
                      <a:pt x="23" y="45"/>
                    </a:cubicBezTo>
                    <a:cubicBezTo>
                      <a:pt x="25" y="45"/>
                      <a:pt x="25" y="44"/>
                      <a:pt x="26" y="45"/>
                    </a:cubicBezTo>
                    <a:cubicBezTo>
                      <a:pt x="27" y="40"/>
                      <a:pt x="27" y="32"/>
                      <a:pt x="27" y="25"/>
                    </a:cubicBezTo>
                    <a:cubicBezTo>
                      <a:pt x="26" y="25"/>
                      <a:pt x="25" y="25"/>
                      <a:pt x="24" y="25"/>
                    </a:cubicBezTo>
                    <a:close/>
                    <a:moveTo>
                      <a:pt x="20" y="45"/>
                    </a:moveTo>
                    <a:cubicBezTo>
                      <a:pt x="20" y="45"/>
                      <a:pt x="20" y="46"/>
                      <a:pt x="20" y="46"/>
                    </a:cubicBezTo>
                    <a:cubicBezTo>
                      <a:pt x="21" y="46"/>
                      <a:pt x="21" y="46"/>
                      <a:pt x="22" y="46"/>
                    </a:cubicBezTo>
                    <a:cubicBezTo>
                      <a:pt x="22" y="46"/>
                      <a:pt x="22" y="45"/>
                      <a:pt x="22" y="45"/>
                    </a:cubicBezTo>
                    <a:cubicBezTo>
                      <a:pt x="21" y="45"/>
                      <a:pt x="21" y="45"/>
                      <a:pt x="20" y="45"/>
                    </a:cubicBezTo>
                    <a:close/>
                    <a:moveTo>
                      <a:pt x="16" y="44"/>
                    </a:moveTo>
                    <a:cubicBezTo>
                      <a:pt x="15" y="43"/>
                      <a:pt x="14" y="46"/>
                      <a:pt x="13" y="47"/>
                    </a:cubicBezTo>
                    <a:cubicBezTo>
                      <a:pt x="15" y="47"/>
                      <a:pt x="15" y="47"/>
                      <a:pt x="16" y="47"/>
                    </a:cubicBezTo>
                    <a:cubicBezTo>
                      <a:pt x="16" y="45"/>
                      <a:pt x="17" y="45"/>
                      <a:pt x="16" y="44"/>
                    </a:cubicBezTo>
                    <a:close/>
                    <a:moveTo>
                      <a:pt x="10" y="44"/>
                    </a:moveTo>
                    <a:cubicBezTo>
                      <a:pt x="10" y="45"/>
                      <a:pt x="9" y="46"/>
                      <a:pt x="9" y="47"/>
                    </a:cubicBezTo>
                    <a:cubicBezTo>
                      <a:pt x="10" y="47"/>
                      <a:pt x="10" y="48"/>
                      <a:pt x="11" y="48"/>
                    </a:cubicBezTo>
                    <a:cubicBezTo>
                      <a:pt x="10" y="46"/>
                      <a:pt x="12" y="45"/>
                      <a:pt x="10" y="44"/>
                    </a:cubicBezTo>
                    <a:close/>
                    <a:moveTo>
                      <a:pt x="8" y="27"/>
                    </a:moveTo>
                    <a:cubicBezTo>
                      <a:pt x="8" y="27"/>
                      <a:pt x="8" y="27"/>
                      <a:pt x="8" y="28"/>
                    </a:cubicBezTo>
                    <a:cubicBezTo>
                      <a:pt x="9" y="28"/>
                      <a:pt x="9" y="28"/>
                      <a:pt x="9" y="28"/>
                    </a:cubicBezTo>
                    <a:cubicBezTo>
                      <a:pt x="9" y="27"/>
                      <a:pt x="9" y="27"/>
                      <a:pt x="9" y="27"/>
                    </a:cubicBezTo>
                    <a:cubicBezTo>
                      <a:pt x="9" y="27"/>
                      <a:pt x="9" y="27"/>
                      <a:pt x="8" y="27"/>
                    </a:cubicBezTo>
                    <a:close/>
                    <a:moveTo>
                      <a:pt x="5" y="39"/>
                    </a:moveTo>
                    <a:cubicBezTo>
                      <a:pt x="4" y="39"/>
                      <a:pt x="4" y="40"/>
                      <a:pt x="4" y="40"/>
                    </a:cubicBezTo>
                    <a:cubicBezTo>
                      <a:pt x="4" y="41"/>
                      <a:pt x="4" y="41"/>
                      <a:pt x="6" y="41"/>
                    </a:cubicBezTo>
                    <a:cubicBezTo>
                      <a:pt x="6" y="40"/>
                      <a:pt x="5" y="40"/>
                      <a:pt x="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grpSp>
          <p:nvGrpSpPr>
            <p:cNvPr id="365" name="Group 364"/>
            <p:cNvGrpSpPr/>
            <p:nvPr/>
          </p:nvGrpSpPr>
          <p:grpSpPr>
            <a:xfrm>
              <a:off x="3582872" y="6818591"/>
              <a:ext cx="468000" cy="432933"/>
              <a:chOff x="3605314" y="6801213"/>
              <a:chExt cx="468000" cy="432933"/>
            </a:xfrm>
          </p:grpSpPr>
          <p:sp>
            <p:nvSpPr>
              <p:cNvPr id="373" name="Rectangle 372"/>
              <p:cNvSpPr/>
              <p:nvPr>
                <p:custDataLst>
                  <p:tags r:id="rId13"/>
                </p:custDataLst>
              </p:nvPr>
            </p:nvSpPr>
            <p:spPr>
              <a:xfrm>
                <a:off x="360531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374" name="TextBox 373"/>
              <p:cNvSpPr txBox="1"/>
              <p:nvPr>
                <p:custDataLst>
                  <p:tags r:id="rId14"/>
                </p:custDataLst>
              </p:nvPr>
            </p:nvSpPr>
            <p:spPr>
              <a:xfrm>
                <a:off x="3605314" y="6801213"/>
                <a:ext cx="468000" cy="231742"/>
              </a:xfrm>
              <a:prstGeom prst="rect">
                <a:avLst/>
              </a:prstGeom>
              <a:noFill/>
            </p:spPr>
            <p:txBody>
              <a:bodyPr wrap="square" rtlCol="0">
                <a:spAutoFit/>
              </a:bodyPr>
              <a:lstStyle/>
              <a:p>
                <a:pPr algn="ctr" defTabSz="1005600"/>
                <a:r>
                  <a:rPr lang="es-CL" sz="800" dirty="0" smtClean="0">
                    <a:solidFill>
                      <a:srgbClr val="002776"/>
                    </a:solidFill>
                  </a:rPr>
                  <a:t>Alto</a:t>
                </a:r>
                <a:endParaRPr lang="es-CL" sz="800" dirty="0">
                  <a:solidFill>
                    <a:srgbClr val="002776"/>
                  </a:solidFill>
                </a:endParaRPr>
              </a:p>
            </p:txBody>
          </p:sp>
        </p:grpSp>
        <p:grpSp>
          <p:nvGrpSpPr>
            <p:cNvPr id="366" name="Group 365"/>
            <p:cNvGrpSpPr/>
            <p:nvPr/>
          </p:nvGrpSpPr>
          <p:grpSpPr>
            <a:xfrm>
              <a:off x="4277236" y="6818591"/>
              <a:ext cx="468000" cy="432933"/>
              <a:chOff x="4217406" y="6801213"/>
              <a:chExt cx="468000" cy="432933"/>
            </a:xfrm>
          </p:grpSpPr>
          <p:sp>
            <p:nvSpPr>
              <p:cNvPr id="371" name="Rectangle 370"/>
              <p:cNvSpPr/>
              <p:nvPr>
                <p:custDataLst>
                  <p:tags r:id="rId11"/>
                </p:custDataLst>
              </p:nvPr>
            </p:nvSpPr>
            <p:spPr>
              <a:xfrm>
                <a:off x="421740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72" name="TextBox 371"/>
              <p:cNvSpPr txBox="1"/>
              <p:nvPr>
                <p:custDataLst>
                  <p:tags r:id="rId12"/>
                </p:custDataLst>
              </p:nvPr>
            </p:nvSpPr>
            <p:spPr>
              <a:xfrm>
                <a:off x="4217406" y="6801213"/>
                <a:ext cx="468000" cy="231742"/>
              </a:xfrm>
              <a:prstGeom prst="rect">
                <a:avLst/>
              </a:prstGeom>
              <a:noFill/>
            </p:spPr>
            <p:txBody>
              <a:bodyPr wrap="square" rtlCol="0">
                <a:spAutoFit/>
              </a:bodyPr>
              <a:lstStyle/>
              <a:p>
                <a:pPr algn="ctr" defTabSz="1005600"/>
                <a:r>
                  <a:rPr lang="es-CL" sz="800" dirty="0" smtClean="0">
                    <a:solidFill>
                      <a:srgbClr val="002776"/>
                    </a:solidFill>
                  </a:rPr>
                  <a:t>Medio</a:t>
                </a:r>
                <a:endParaRPr lang="es-CL" sz="800" dirty="0">
                  <a:solidFill>
                    <a:srgbClr val="002776"/>
                  </a:solidFill>
                </a:endParaRPr>
              </a:p>
            </p:txBody>
          </p:sp>
        </p:grpSp>
        <p:grpSp>
          <p:nvGrpSpPr>
            <p:cNvPr id="367" name="Group 366"/>
            <p:cNvGrpSpPr/>
            <p:nvPr/>
          </p:nvGrpSpPr>
          <p:grpSpPr>
            <a:xfrm>
              <a:off x="4971600" y="6818591"/>
              <a:ext cx="468000" cy="432933"/>
              <a:chOff x="4829498" y="6801213"/>
              <a:chExt cx="468000" cy="432933"/>
            </a:xfrm>
          </p:grpSpPr>
          <p:sp>
            <p:nvSpPr>
              <p:cNvPr id="369" name="Rectangle 368"/>
              <p:cNvSpPr/>
              <p:nvPr>
                <p:custDataLst>
                  <p:tags r:id="rId9"/>
                </p:custDataLst>
              </p:nvPr>
            </p:nvSpPr>
            <p:spPr>
              <a:xfrm>
                <a:off x="482949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70" name="TextBox 369"/>
              <p:cNvSpPr txBox="1"/>
              <p:nvPr>
                <p:custDataLst>
                  <p:tags r:id="rId10"/>
                </p:custDataLst>
              </p:nvPr>
            </p:nvSpPr>
            <p:spPr>
              <a:xfrm>
                <a:off x="4829498" y="6801213"/>
                <a:ext cx="468000" cy="231742"/>
              </a:xfrm>
              <a:prstGeom prst="rect">
                <a:avLst/>
              </a:prstGeom>
              <a:noFill/>
            </p:spPr>
            <p:txBody>
              <a:bodyPr wrap="square" rtlCol="0">
                <a:spAutoFit/>
              </a:bodyPr>
              <a:lstStyle/>
              <a:p>
                <a:pPr algn="ctr" defTabSz="1005600"/>
                <a:r>
                  <a:rPr lang="es-CL" sz="800" dirty="0" smtClean="0">
                    <a:solidFill>
                      <a:srgbClr val="002776"/>
                    </a:solidFill>
                  </a:rPr>
                  <a:t>Bajo</a:t>
                </a:r>
                <a:endParaRPr lang="es-CL" sz="800" dirty="0">
                  <a:solidFill>
                    <a:srgbClr val="002776"/>
                  </a:solidFill>
                </a:endParaRPr>
              </a:p>
            </p:txBody>
          </p:sp>
        </p:grpSp>
        <p:sp>
          <p:nvSpPr>
            <p:cNvPr id="368" name="Freeform 368"/>
            <p:cNvSpPr>
              <a:spLocks noEditPoints="1"/>
            </p:cNvSpPr>
            <p:nvPr/>
          </p:nvSpPr>
          <p:spPr bwMode="auto">
            <a:xfrm>
              <a:off x="4424914" y="7055406"/>
              <a:ext cx="181008" cy="19321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79" name="Rectangle 378"/>
          <p:cNvSpPr/>
          <p:nvPr/>
        </p:nvSpPr>
        <p:spPr>
          <a:xfrm>
            <a:off x="3375340" y="6443378"/>
            <a:ext cx="2189001" cy="3321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Calendario</a:t>
            </a:r>
            <a:endParaRPr lang="es-CL" sz="1000" b="1" dirty="0"/>
          </a:p>
        </p:txBody>
      </p:sp>
      <p:graphicFrame>
        <p:nvGraphicFramePr>
          <p:cNvPr id="380" name="Table 379"/>
          <p:cNvGraphicFramePr>
            <a:graphicFrameLocks noGrp="1"/>
          </p:cNvGraphicFramePr>
          <p:nvPr>
            <p:extLst/>
          </p:nvPr>
        </p:nvGraphicFramePr>
        <p:xfrm>
          <a:off x="3375340" y="6873220"/>
          <a:ext cx="2149770" cy="381000"/>
        </p:xfrm>
        <a:graphic>
          <a:graphicData uri="http://schemas.openxmlformats.org/drawingml/2006/table">
            <a:tbl>
              <a:tblPr firstRow="1" bandRow="1">
                <a:tableStyleId>{5C22544A-7EE6-4342-B048-85BDC9FD1C3A}</a:tableStyleId>
              </a:tblPr>
              <a:tblGrid>
                <a:gridCol w="358295">
                  <a:extLst>
                    <a:ext uri="{9D8B030D-6E8A-4147-A177-3AD203B41FA5}">
                      <a16:colId xmlns="" xmlns:a16="http://schemas.microsoft.com/office/drawing/2014/main" val="1911516659"/>
                    </a:ext>
                  </a:extLst>
                </a:gridCol>
                <a:gridCol w="358295">
                  <a:extLst>
                    <a:ext uri="{9D8B030D-6E8A-4147-A177-3AD203B41FA5}">
                      <a16:colId xmlns="" xmlns:a16="http://schemas.microsoft.com/office/drawing/2014/main" val="476114897"/>
                    </a:ext>
                  </a:extLst>
                </a:gridCol>
                <a:gridCol w="358295">
                  <a:extLst>
                    <a:ext uri="{9D8B030D-6E8A-4147-A177-3AD203B41FA5}">
                      <a16:colId xmlns="" xmlns:a16="http://schemas.microsoft.com/office/drawing/2014/main" val="1399813028"/>
                    </a:ext>
                  </a:extLst>
                </a:gridCol>
                <a:gridCol w="358295">
                  <a:extLst>
                    <a:ext uri="{9D8B030D-6E8A-4147-A177-3AD203B41FA5}">
                      <a16:colId xmlns="" xmlns:a16="http://schemas.microsoft.com/office/drawing/2014/main" val="3069789400"/>
                    </a:ext>
                  </a:extLst>
                </a:gridCol>
                <a:gridCol w="358295">
                  <a:extLst>
                    <a:ext uri="{9D8B030D-6E8A-4147-A177-3AD203B41FA5}">
                      <a16:colId xmlns="" xmlns:a16="http://schemas.microsoft.com/office/drawing/2014/main" val="1920847690"/>
                    </a:ext>
                  </a:extLst>
                </a:gridCol>
                <a:gridCol w="358295">
                  <a:extLst>
                    <a:ext uri="{9D8B030D-6E8A-4147-A177-3AD203B41FA5}">
                      <a16:colId xmlns="" xmlns:a16="http://schemas.microsoft.com/office/drawing/2014/main" val="2806461673"/>
                    </a:ext>
                  </a:extLst>
                </a:gridCol>
              </a:tblGrid>
              <a:tr h="178060">
                <a:tc>
                  <a:txBody>
                    <a:bodyPr/>
                    <a:lstStyle/>
                    <a:p>
                      <a:pPr algn="ctr"/>
                      <a:r>
                        <a:rPr lang="es-ES_tradnl" sz="600" dirty="0" smtClean="0">
                          <a:solidFill>
                            <a:schemeClr val="bg1"/>
                          </a:solidFill>
                        </a:rPr>
                        <a:t>2016</a:t>
                      </a:r>
                      <a:endParaRPr lang="es-ES" sz="600" dirty="0">
                        <a:solidFill>
                          <a:schemeClr val="bg1"/>
                        </a:solidFill>
                      </a:endParaRPr>
                    </a:p>
                  </a:txBody>
                  <a:tcPr/>
                </a:tc>
                <a:tc>
                  <a:txBody>
                    <a:bodyPr/>
                    <a:lstStyle/>
                    <a:p>
                      <a:pPr algn="ctr"/>
                      <a:r>
                        <a:rPr lang="es-ES_tradnl" sz="600" dirty="0" smtClean="0">
                          <a:solidFill>
                            <a:schemeClr val="bg1"/>
                          </a:solidFill>
                        </a:rPr>
                        <a:t>2017</a:t>
                      </a:r>
                      <a:endParaRPr lang="es-ES" sz="600" dirty="0">
                        <a:solidFill>
                          <a:schemeClr val="bg1"/>
                        </a:solidFill>
                      </a:endParaRPr>
                    </a:p>
                  </a:txBody>
                  <a:tcPr/>
                </a:tc>
                <a:tc>
                  <a:txBody>
                    <a:bodyPr/>
                    <a:lstStyle/>
                    <a:p>
                      <a:pPr algn="ctr"/>
                      <a:r>
                        <a:rPr lang="es-ES_tradnl" sz="600" dirty="0" smtClean="0">
                          <a:solidFill>
                            <a:schemeClr val="bg1"/>
                          </a:solidFill>
                        </a:rPr>
                        <a:t>2018</a:t>
                      </a:r>
                      <a:endParaRPr lang="es-ES" sz="600" dirty="0">
                        <a:solidFill>
                          <a:schemeClr val="bg1"/>
                        </a:solidFill>
                      </a:endParaRPr>
                    </a:p>
                  </a:txBody>
                  <a:tcPr/>
                </a:tc>
                <a:tc>
                  <a:txBody>
                    <a:bodyPr/>
                    <a:lstStyle/>
                    <a:p>
                      <a:pPr algn="ctr"/>
                      <a:r>
                        <a:rPr lang="es-ES_tradnl" sz="600" dirty="0" smtClean="0">
                          <a:solidFill>
                            <a:schemeClr val="bg1"/>
                          </a:solidFill>
                        </a:rPr>
                        <a:t>2019</a:t>
                      </a:r>
                      <a:endParaRPr lang="es-ES" sz="600" dirty="0">
                        <a:solidFill>
                          <a:schemeClr val="bg1"/>
                        </a:solidFill>
                      </a:endParaRPr>
                    </a:p>
                  </a:txBody>
                  <a:tcPr/>
                </a:tc>
                <a:tc>
                  <a:txBody>
                    <a:bodyPr/>
                    <a:lstStyle/>
                    <a:p>
                      <a:pPr algn="ctr"/>
                      <a:r>
                        <a:rPr lang="es-ES_tradnl" sz="600" dirty="0" smtClean="0">
                          <a:solidFill>
                            <a:schemeClr val="bg1"/>
                          </a:solidFill>
                        </a:rPr>
                        <a:t>2020</a:t>
                      </a:r>
                      <a:endParaRPr lang="es-ES" sz="600" dirty="0">
                        <a:solidFill>
                          <a:schemeClr val="bg1"/>
                        </a:solidFill>
                      </a:endParaRPr>
                    </a:p>
                  </a:txBody>
                  <a:tcPr/>
                </a:tc>
                <a:tc>
                  <a:txBody>
                    <a:bodyPr/>
                    <a:lstStyle/>
                    <a:p>
                      <a:pPr algn="ctr"/>
                      <a:r>
                        <a:rPr lang="es-ES_tradnl" sz="600" dirty="0" smtClean="0">
                          <a:solidFill>
                            <a:schemeClr val="bg1"/>
                          </a:solidFill>
                        </a:rPr>
                        <a:t>2021</a:t>
                      </a:r>
                      <a:endParaRPr lang="es-ES" sz="600" dirty="0">
                        <a:solidFill>
                          <a:schemeClr val="bg1"/>
                        </a:solidFill>
                      </a:endParaRPr>
                    </a:p>
                  </a:txBody>
                  <a:tcPr/>
                </a:tc>
                <a:extLst>
                  <a:ext uri="{0D108BD9-81ED-4DB2-BD59-A6C34878D82A}">
                    <a16:rowId xmlns="" xmlns:a16="http://schemas.microsoft.com/office/drawing/2014/main" val="813404064"/>
                  </a:ext>
                </a:extLst>
              </a:tr>
              <a:tr h="184565">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extLst>
                  <a:ext uri="{0D108BD9-81ED-4DB2-BD59-A6C34878D82A}">
                    <a16:rowId xmlns="" xmlns:a16="http://schemas.microsoft.com/office/drawing/2014/main" val="4224239378"/>
                  </a:ext>
                </a:extLst>
              </a:tr>
            </a:tbl>
          </a:graphicData>
        </a:graphic>
      </p:graphicFrame>
      <p:grpSp>
        <p:nvGrpSpPr>
          <p:cNvPr id="34" name="Group 33"/>
          <p:cNvGrpSpPr/>
          <p:nvPr/>
        </p:nvGrpSpPr>
        <p:grpSpPr>
          <a:xfrm>
            <a:off x="3417417" y="6485819"/>
            <a:ext cx="256421" cy="252000"/>
            <a:chOff x="3417417" y="6485819"/>
            <a:chExt cx="256421" cy="252000"/>
          </a:xfrm>
        </p:grpSpPr>
        <p:sp>
          <p:nvSpPr>
            <p:cNvPr id="386" name="Freeform 94"/>
            <p:cNvSpPr>
              <a:spLocks/>
            </p:cNvSpPr>
            <p:nvPr/>
          </p:nvSpPr>
          <p:spPr bwMode="auto">
            <a:xfrm>
              <a:off x="3417417" y="6504885"/>
              <a:ext cx="256421" cy="232934"/>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7" name="Freeform 95"/>
            <p:cNvSpPr>
              <a:spLocks noEditPoints="1"/>
            </p:cNvSpPr>
            <p:nvPr/>
          </p:nvSpPr>
          <p:spPr bwMode="auto">
            <a:xfrm>
              <a:off x="3437840" y="6485819"/>
              <a:ext cx="214441" cy="64658"/>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8" name="Freeform 96"/>
            <p:cNvSpPr>
              <a:spLocks noEditPoints="1"/>
            </p:cNvSpPr>
            <p:nvPr/>
          </p:nvSpPr>
          <p:spPr bwMode="auto">
            <a:xfrm>
              <a:off x="3484358" y="6568714"/>
              <a:ext cx="113461" cy="116882"/>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392" name="Rectangle 314"/>
          <p:cNvSpPr/>
          <p:nvPr>
            <p:custDataLst>
              <p:tags r:id="rId7"/>
            </p:custDataLst>
          </p:nvPr>
        </p:nvSpPr>
        <p:spPr>
          <a:xfrm>
            <a:off x="205458" y="2374826"/>
            <a:ext cx="7018280" cy="3462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900" b="1" dirty="0" smtClean="0">
                <a:solidFill>
                  <a:srgbClr val="002776"/>
                </a:solidFill>
              </a:rPr>
              <a:t>Responsables                                                              Actores Involucrados</a:t>
            </a:r>
            <a:endParaRPr lang="es-CL" sz="900" b="1" dirty="0">
              <a:solidFill>
                <a:srgbClr val="002776"/>
              </a:solidFill>
            </a:endParaRPr>
          </a:p>
        </p:txBody>
      </p:sp>
      <p:grpSp>
        <p:nvGrpSpPr>
          <p:cNvPr id="393" name="Group 315"/>
          <p:cNvGrpSpPr/>
          <p:nvPr>
            <p:custDataLst>
              <p:tags r:id="rId8"/>
            </p:custDataLst>
          </p:nvPr>
        </p:nvGrpSpPr>
        <p:grpSpPr>
          <a:xfrm>
            <a:off x="316674" y="2414871"/>
            <a:ext cx="216000" cy="277022"/>
            <a:chOff x="391339" y="1340959"/>
            <a:chExt cx="382588" cy="609600"/>
          </a:xfrm>
        </p:grpSpPr>
        <p:sp>
          <p:nvSpPr>
            <p:cNvPr id="396" name="Freeform 148"/>
            <p:cNvSpPr>
              <a:spLocks/>
            </p:cNvSpPr>
            <p:nvPr/>
          </p:nvSpPr>
          <p:spPr bwMode="auto">
            <a:xfrm>
              <a:off x="391339" y="1340959"/>
              <a:ext cx="382588" cy="609600"/>
            </a:xfrm>
            <a:custGeom>
              <a:avLst/>
              <a:gdLst>
                <a:gd name="T0" fmla="*/ 31 w 54"/>
                <a:gd name="T1" fmla="*/ 86 h 86"/>
                <a:gd name="T2" fmla="*/ 29 w 54"/>
                <a:gd name="T3" fmla="*/ 69 h 86"/>
                <a:gd name="T4" fmla="*/ 28 w 54"/>
                <a:gd name="T5" fmla="*/ 56 h 86"/>
                <a:gd name="T6" fmla="*/ 25 w 54"/>
                <a:gd name="T7" fmla="*/ 50 h 86"/>
                <a:gd name="T8" fmla="*/ 23 w 54"/>
                <a:gd name="T9" fmla="*/ 57 h 86"/>
                <a:gd name="T10" fmla="*/ 20 w 54"/>
                <a:gd name="T11" fmla="*/ 80 h 86"/>
                <a:gd name="T12" fmla="*/ 16 w 54"/>
                <a:gd name="T13" fmla="*/ 85 h 86"/>
                <a:gd name="T14" fmla="*/ 17 w 54"/>
                <a:gd name="T15" fmla="*/ 70 h 86"/>
                <a:gd name="T16" fmla="*/ 17 w 54"/>
                <a:gd name="T17" fmla="*/ 36 h 86"/>
                <a:gd name="T18" fmla="*/ 17 w 54"/>
                <a:gd name="T19" fmla="*/ 29 h 86"/>
                <a:gd name="T20" fmla="*/ 12 w 54"/>
                <a:gd name="T21" fmla="*/ 22 h 86"/>
                <a:gd name="T22" fmla="*/ 6 w 54"/>
                <a:gd name="T23" fmla="*/ 15 h 86"/>
                <a:gd name="T24" fmla="*/ 2 w 54"/>
                <a:gd name="T25" fmla="*/ 7 h 86"/>
                <a:gd name="T26" fmla="*/ 1 w 54"/>
                <a:gd name="T27" fmla="*/ 2 h 86"/>
                <a:gd name="T28" fmla="*/ 6 w 54"/>
                <a:gd name="T29" fmla="*/ 5 h 86"/>
                <a:gd name="T30" fmla="*/ 10 w 54"/>
                <a:gd name="T31" fmla="*/ 10 h 86"/>
                <a:gd name="T32" fmla="*/ 20 w 54"/>
                <a:gd name="T33" fmla="*/ 20 h 86"/>
                <a:gd name="T34" fmla="*/ 33 w 54"/>
                <a:gd name="T35" fmla="*/ 21 h 86"/>
                <a:gd name="T36" fmla="*/ 40 w 54"/>
                <a:gd name="T37" fmla="*/ 15 h 86"/>
                <a:gd name="T38" fmla="*/ 44 w 54"/>
                <a:gd name="T39" fmla="*/ 7 h 86"/>
                <a:gd name="T40" fmla="*/ 50 w 54"/>
                <a:gd name="T41" fmla="*/ 0 h 86"/>
                <a:gd name="T42" fmla="*/ 53 w 54"/>
                <a:gd name="T43" fmla="*/ 7 h 86"/>
                <a:gd name="T44" fmla="*/ 45 w 54"/>
                <a:gd name="T45" fmla="*/ 20 h 86"/>
                <a:gd name="T46" fmla="*/ 35 w 54"/>
                <a:gd name="T47" fmla="*/ 45 h 86"/>
                <a:gd name="T48" fmla="*/ 36 w 54"/>
                <a:gd name="T49" fmla="*/ 70 h 86"/>
                <a:gd name="T50" fmla="*/ 31 w 54"/>
                <a:gd name="T5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86">
                  <a:moveTo>
                    <a:pt x="31" y="86"/>
                  </a:moveTo>
                  <a:cubicBezTo>
                    <a:pt x="29" y="81"/>
                    <a:pt x="29" y="75"/>
                    <a:pt x="29" y="69"/>
                  </a:cubicBezTo>
                  <a:cubicBezTo>
                    <a:pt x="28" y="63"/>
                    <a:pt x="28" y="61"/>
                    <a:pt x="28" y="56"/>
                  </a:cubicBezTo>
                  <a:cubicBezTo>
                    <a:pt x="27" y="54"/>
                    <a:pt x="27" y="51"/>
                    <a:pt x="25" y="50"/>
                  </a:cubicBezTo>
                  <a:cubicBezTo>
                    <a:pt x="23" y="52"/>
                    <a:pt x="23" y="55"/>
                    <a:pt x="23" y="57"/>
                  </a:cubicBezTo>
                  <a:cubicBezTo>
                    <a:pt x="22" y="66"/>
                    <a:pt x="22" y="71"/>
                    <a:pt x="20" y="80"/>
                  </a:cubicBezTo>
                  <a:cubicBezTo>
                    <a:pt x="20" y="82"/>
                    <a:pt x="19" y="86"/>
                    <a:pt x="16" y="85"/>
                  </a:cubicBezTo>
                  <a:cubicBezTo>
                    <a:pt x="16" y="80"/>
                    <a:pt x="17" y="75"/>
                    <a:pt x="17" y="70"/>
                  </a:cubicBezTo>
                  <a:cubicBezTo>
                    <a:pt x="17" y="59"/>
                    <a:pt x="17" y="47"/>
                    <a:pt x="17" y="36"/>
                  </a:cubicBezTo>
                  <a:cubicBezTo>
                    <a:pt x="17" y="34"/>
                    <a:pt x="17" y="31"/>
                    <a:pt x="17" y="29"/>
                  </a:cubicBezTo>
                  <a:cubicBezTo>
                    <a:pt x="16" y="27"/>
                    <a:pt x="14" y="24"/>
                    <a:pt x="12" y="22"/>
                  </a:cubicBezTo>
                  <a:cubicBezTo>
                    <a:pt x="10" y="19"/>
                    <a:pt x="8" y="17"/>
                    <a:pt x="6" y="15"/>
                  </a:cubicBezTo>
                  <a:cubicBezTo>
                    <a:pt x="5" y="13"/>
                    <a:pt x="6" y="15"/>
                    <a:pt x="2" y="7"/>
                  </a:cubicBezTo>
                  <a:cubicBezTo>
                    <a:pt x="1" y="6"/>
                    <a:pt x="0" y="3"/>
                    <a:pt x="1" y="2"/>
                  </a:cubicBezTo>
                  <a:cubicBezTo>
                    <a:pt x="4" y="1"/>
                    <a:pt x="5" y="4"/>
                    <a:pt x="6" y="5"/>
                  </a:cubicBezTo>
                  <a:cubicBezTo>
                    <a:pt x="7" y="7"/>
                    <a:pt x="9" y="8"/>
                    <a:pt x="10" y="10"/>
                  </a:cubicBezTo>
                  <a:cubicBezTo>
                    <a:pt x="13" y="13"/>
                    <a:pt x="16" y="19"/>
                    <a:pt x="20" y="20"/>
                  </a:cubicBezTo>
                  <a:cubicBezTo>
                    <a:pt x="22" y="22"/>
                    <a:pt x="30" y="23"/>
                    <a:pt x="33" y="21"/>
                  </a:cubicBezTo>
                  <a:cubicBezTo>
                    <a:pt x="35" y="21"/>
                    <a:pt x="38" y="17"/>
                    <a:pt x="40" y="15"/>
                  </a:cubicBezTo>
                  <a:cubicBezTo>
                    <a:pt x="41" y="13"/>
                    <a:pt x="43" y="10"/>
                    <a:pt x="44" y="7"/>
                  </a:cubicBezTo>
                  <a:cubicBezTo>
                    <a:pt x="46" y="5"/>
                    <a:pt x="48" y="1"/>
                    <a:pt x="50" y="0"/>
                  </a:cubicBezTo>
                  <a:cubicBezTo>
                    <a:pt x="53" y="0"/>
                    <a:pt x="54" y="4"/>
                    <a:pt x="53" y="7"/>
                  </a:cubicBezTo>
                  <a:cubicBezTo>
                    <a:pt x="51" y="11"/>
                    <a:pt x="47" y="16"/>
                    <a:pt x="45" y="20"/>
                  </a:cubicBezTo>
                  <a:cubicBezTo>
                    <a:pt x="37" y="33"/>
                    <a:pt x="35" y="30"/>
                    <a:pt x="35" y="45"/>
                  </a:cubicBezTo>
                  <a:cubicBezTo>
                    <a:pt x="35" y="53"/>
                    <a:pt x="36" y="61"/>
                    <a:pt x="36" y="70"/>
                  </a:cubicBezTo>
                  <a:cubicBezTo>
                    <a:pt x="36" y="77"/>
                    <a:pt x="36" y="84"/>
                    <a:pt x="31" y="86"/>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sz="1800">
                <a:solidFill>
                  <a:srgbClr val="002776"/>
                </a:solidFill>
              </a:endParaRPr>
            </a:p>
          </p:txBody>
        </p:sp>
        <p:sp>
          <p:nvSpPr>
            <p:cNvPr id="397" name="Freeform 149"/>
            <p:cNvSpPr>
              <a:spLocks/>
            </p:cNvSpPr>
            <p:nvPr/>
          </p:nvSpPr>
          <p:spPr bwMode="auto">
            <a:xfrm>
              <a:off x="518338" y="1361598"/>
              <a:ext cx="112713" cy="106363"/>
            </a:xfrm>
            <a:custGeom>
              <a:avLst/>
              <a:gdLst>
                <a:gd name="T0" fmla="*/ 13 w 16"/>
                <a:gd name="T1" fmla="*/ 13 h 15"/>
                <a:gd name="T2" fmla="*/ 8 w 16"/>
                <a:gd name="T3" fmla="*/ 15 h 15"/>
                <a:gd name="T4" fmla="*/ 9 w 16"/>
                <a:gd name="T5" fmla="*/ 1 h 15"/>
                <a:gd name="T6" fmla="*/ 13 w 16"/>
                <a:gd name="T7" fmla="*/ 13 h 15"/>
              </a:gdLst>
              <a:ahLst/>
              <a:cxnLst>
                <a:cxn ang="0">
                  <a:pos x="T0" y="T1"/>
                </a:cxn>
                <a:cxn ang="0">
                  <a:pos x="T2" y="T3"/>
                </a:cxn>
                <a:cxn ang="0">
                  <a:pos x="T4" y="T5"/>
                </a:cxn>
                <a:cxn ang="0">
                  <a:pos x="T6" y="T7"/>
                </a:cxn>
              </a:cxnLst>
              <a:rect l="0" t="0" r="r" b="b"/>
              <a:pathLst>
                <a:path w="16" h="15">
                  <a:moveTo>
                    <a:pt x="13" y="13"/>
                  </a:moveTo>
                  <a:cubicBezTo>
                    <a:pt x="11" y="14"/>
                    <a:pt x="9" y="14"/>
                    <a:pt x="8" y="15"/>
                  </a:cubicBezTo>
                  <a:cubicBezTo>
                    <a:pt x="0" y="14"/>
                    <a:pt x="0" y="0"/>
                    <a:pt x="9" y="1"/>
                  </a:cubicBezTo>
                  <a:cubicBezTo>
                    <a:pt x="14" y="1"/>
                    <a:pt x="16" y="8"/>
                    <a:pt x="13" y="13"/>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sz="1800">
                <a:solidFill>
                  <a:srgbClr val="002776"/>
                </a:solidFill>
              </a:endParaRPr>
            </a:p>
          </p:txBody>
        </p:sp>
      </p:grpSp>
      <p:sp>
        <p:nvSpPr>
          <p:cNvPr id="394" name="Rectangle 393"/>
          <p:cNvSpPr/>
          <p:nvPr/>
        </p:nvSpPr>
        <p:spPr>
          <a:xfrm>
            <a:off x="3631553" y="2726891"/>
            <a:ext cx="3558681" cy="683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L" sz="800" dirty="0" smtClean="0">
                <a:solidFill>
                  <a:srgbClr val="002776"/>
                </a:solidFill>
              </a:rPr>
              <a:t>QT</a:t>
            </a:r>
          </a:p>
          <a:p>
            <a:r>
              <a:rPr lang="es-CL" sz="800" dirty="0" err="1" smtClean="0">
                <a:solidFill>
                  <a:srgbClr val="002776"/>
                </a:solidFill>
              </a:rPr>
              <a:t>Captur</a:t>
            </a:r>
            <a:endParaRPr lang="es-CL" sz="800" dirty="0" smtClean="0">
              <a:solidFill>
                <a:srgbClr val="002776"/>
              </a:solidFill>
            </a:endParaRPr>
          </a:p>
          <a:p>
            <a:r>
              <a:rPr lang="es-CL" sz="800" dirty="0" err="1" smtClean="0">
                <a:solidFill>
                  <a:srgbClr val="002776"/>
                </a:solidFill>
              </a:rPr>
              <a:t>Qualitur</a:t>
            </a:r>
            <a:endParaRPr lang="es-CL" sz="800" dirty="0" smtClean="0">
              <a:solidFill>
                <a:srgbClr val="002776"/>
              </a:solidFill>
            </a:endParaRPr>
          </a:p>
          <a:p>
            <a:r>
              <a:rPr lang="es-CL" sz="800" dirty="0" err="1" smtClean="0">
                <a:solidFill>
                  <a:srgbClr val="002776"/>
                </a:solidFill>
              </a:rPr>
              <a:t>Optur</a:t>
            </a:r>
            <a:endParaRPr lang="es-ES" sz="800" dirty="0">
              <a:solidFill>
                <a:srgbClr val="002776"/>
              </a:solidFill>
            </a:endParaRPr>
          </a:p>
        </p:txBody>
      </p:sp>
      <p:sp>
        <p:nvSpPr>
          <p:cNvPr id="395" name="Rectangle 394"/>
          <p:cNvSpPr/>
          <p:nvPr/>
        </p:nvSpPr>
        <p:spPr>
          <a:xfrm>
            <a:off x="187198" y="2738070"/>
            <a:ext cx="3418116" cy="683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800" b="1" dirty="0">
                <a:solidFill>
                  <a:srgbClr val="002776"/>
                </a:solidFill>
              </a:rPr>
              <a:t>Líder de Proyecto: </a:t>
            </a:r>
            <a:r>
              <a:rPr lang="es-ES_tradnl" sz="800" dirty="0" err="1" smtClean="0">
                <a:solidFill>
                  <a:srgbClr val="002776"/>
                </a:solidFill>
              </a:rPr>
              <a:t>Capacitur</a:t>
            </a:r>
            <a:r>
              <a:rPr lang="es-ES_tradnl" sz="800" dirty="0" smtClean="0">
                <a:solidFill>
                  <a:srgbClr val="002776"/>
                </a:solidFill>
              </a:rPr>
              <a:t>, UEN RICE, Empresa externa</a:t>
            </a:r>
            <a:endParaRPr lang="es-ES_tradnl" sz="800" dirty="0">
              <a:solidFill>
                <a:srgbClr val="002776"/>
              </a:solidFill>
            </a:endParaRPr>
          </a:p>
          <a:p>
            <a:r>
              <a:rPr lang="es-ES_tradnl" sz="800" b="1" dirty="0">
                <a:solidFill>
                  <a:srgbClr val="002776"/>
                </a:solidFill>
              </a:rPr>
              <a:t>Equipo de Proyecto</a:t>
            </a:r>
            <a:r>
              <a:rPr lang="es-ES_tradnl" sz="800" b="1" dirty="0" smtClean="0">
                <a:solidFill>
                  <a:srgbClr val="002776"/>
                </a:solidFill>
              </a:rPr>
              <a:t>: </a:t>
            </a:r>
            <a:r>
              <a:rPr lang="es-ES_tradnl" sz="800" dirty="0" smtClean="0">
                <a:solidFill>
                  <a:srgbClr val="002776"/>
                </a:solidFill>
              </a:rPr>
              <a:t> NA</a:t>
            </a:r>
            <a:endParaRPr lang="es-ES" sz="800" dirty="0">
              <a:solidFill>
                <a:srgbClr val="002776"/>
              </a:solidFill>
            </a:endParaRPr>
          </a:p>
        </p:txBody>
      </p:sp>
      <p:grpSp>
        <p:nvGrpSpPr>
          <p:cNvPr id="399" name="Group 398"/>
          <p:cNvGrpSpPr/>
          <p:nvPr/>
        </p:nvGrpSpPr>
        <p:grpSpPr>
          <a:xfrm>
            <a:off x="205458" y="6443378"/>
            <a:ext cx="3169298" cy="942946"/>
            <a:chOff x="205458" y="6443378"/>
            <a:chExt cx="3273816" cy="942946"/>
          </a:xfrm>
        </p:grpSpPr>
        <p:sp>
          <p:nvSpPr>
            <p:cNvPr id="400" name="Rectangle 399"/>
            <p:cNvSpPr/>
            <p:nvPr/>
          </p:nvSpPr>
          <p:spPr>
            <a:xfrm>
              <a:off x="205459" y="6443378"/>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Recursos Necesarios</a:t>
              </a:r>
              <a:endParaRPr lang="es-CL" sz="1000" b="1" dirty="0"/>
            </a:p>
          </p:txBody>
        </p:sp>
        <p:sp>
          <p:nvSpPr>
            <p:cNvPr id="401" name="Rectangle 400"/>
            <p:cNvSpPr/>
            <p:nvPr/>
          </p:nvSpPr>
          <p:spPr>
            <a:xfrm>
              <a:off x="205458" y="6784062"/>
              <a:ext cx="3204491"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sp>
          <p:nvSpPr>
            <p:cNvPr id="402"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03" name="Rectangle 402"/>
            <p:cNvSpPr/>
            <p:nvPr/>
          </p:nvSpPr>
          <p:spPr>
            <a:xfrm>
              <a:off x="205459" y="6443378"/>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Presupuesto total proyecto</a:t>
              </a:r>
              <a:endParaRPr lang="es-CL" sz="1000" b="1" dirty="0"/>
            </a:p>
          </p:txBody>
        </p:sp>
        <p:sp>
          <p:nvSpPr>
            <p:cNvPr id="404"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05" name="Rectangle 404"/>
            <p:cNvSpPr/>
            <p:nvPr/>
          </p:nvSpPr>
          <p:spPr>
            <a:xfrm>
              <a:off x="274783" y="6827008"/>
              <a:ext cx="3204491"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dirty="0" smtClean="0">
                  <a:solidFill>
                    <a:schemeClr val="tx2"/>
                  </a:solidFill>
                </a:rPr>
                <a:t>$ 90.000 USD </a:t>
              </a:r>
            </a:p>
            <a:p>
              <a:pPr algn="ctr"/>
              <a:r>
                <a:rPr lang="es-CL" sz="1000" i="1" dirty="0" smtClean="0">
                  <a:solidFill>
                    <a:schemeClr val="tx2"/>
                  </a:solidFill>
                </a:rPr>
                <a:t>Diseño del programa de capacitación. El curso será financiado con la matrícula de los alumnos.</a:t>
              </a:r>
              <a:endParaRPr lang="es-CL" sz="800" i="1" dirty="0">
                <a:solidFill>
                  <a:schemeClr val="tx2"/>
                </a:solidFill>
              </a:endParaRPr>
            </a:p>
          </p:txBody>
        </p:sp>
      </p:grpSp>
      <p:sp>
        <p:nvSpPr>
          <p:cNvPr id="408" name="Freeform 368"/>
          <p:cNvSpPr>
            <a:spLocks noEditPoints="1"/>
          </p:cNvSpPr>
          <p:nvPr/>
        </p:nvSpPr>
        <p:spPr bwMode="auto">
          <a:xfrm>
            <a:off x="3805858"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09" name="TextBox 408"/>
          <p:cNvSpPr txBox="1"/>
          <p:nvPr/>
        </p:nvSpPr>
        <p:spPr>
          <a:xfrm>
            <a:off x="4354903" y="2416637"/>
            <a:ext cx="1491114" cy="246221"/>
          </a:xfrm>
          <a:prstGeom prst="rect">
            <a:avLst/>
          </a:prstGeom>
          <a:noFill/>
        </p:spPr>
        <p:txBody>
          <a:bodyPr wrap="none" rtlCol="0">
            <a:spAutoFit/>
          </a:bodyPr>
          <a:lstStyle/>
          <a:p>
            <a:r>
              <a:rPr lang="es-ES_tradnl" sz="1000" b="1" dirty="0">
                <a:solidFill>
                  <a:schemeClr val="lt1"/>
                </a:solidFill>
                <a:latin typeface="+mn-lt"/>
                <a:cs typeface="+mn-cs"/>
              </a:rPr>
              <a:t>Actores involucrados</a:t>
            </a:r>
            <a:endParaRPr lang="es-ES" sz="1000" b="1" dirty="0">
              <a:solidFill>
                <a:schemeClr val="lt1"/>
              </a:solidFill>
              <a:latin typeface="+mn-lt"/>
              <a:cs typeface="+mn-cs"/>
            </a:endParaRPr>
          </a:p>
        </p:txBody>
      </p:sp>
      <p:sp>
        <p:nvSpPr>
          <p:cNvPr id="410" name="Rectangle 409"/>
          <p:cNvSpPr/>
          <p:nvPr/>
        </p:nvSpPr>
        <p:spPr>
          <a:xfrm>
            <a:off x="776088" y="2446834"/>
            <a:ext cx="1085554" cy="246221"/>
          </a:xfrm>
          <a:prstGeom prst="rect">
            <a:avLst/>
          </a:prstGeom>
        </p:spPr>
        <p:txBody>
          <a:bodyPr wrap="none">
            <a:spAutoFit/>
          </a:bodyPr>
          <a:lstStyle/>
          <a:p>
            <a:r>
              <a:rPr lang="es-CL" sz="1000" b="1" dirty="0">
                <a:solidFill>
                  <a:srgbClr val="FFFFFF"/>
                </a:solidFill>
              </a:rPr>
              <a:t>Responsables </a:t>
            </a:r>
            <a:endParaRPr lang="es-ES" sz="1000" dirty="0"/>
          </a:p>
        </p:txBody>
      </p:sp>
      <p:sp>
        <p:nvSpPr>
          <p:cNvPr id="162" name="Freeform 368"/>
          <p:cNvSpPr>
            <a:spLocks noEditPoints="1"/>
          </p:cNvSpPr>
          <p:nvPr/>
        </p:nvSpPr>
        <p:spPr bwMode="auto">
          <a:xfrm>
            <a:off x="4165898"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63" name="Freeform 368"/>
          <p:cNvSpPr>
            <a:spLocks noEditPoints="1"/>
          </p:cNvSpPr>
          <p:nvPr/>
        </p:nvSpPr>
        <p:spPr bwMode="auto">
          <a:xfrm>
            <a:off x="4525938"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67" name="Rounded Rectangle 166"/>
          <p:cNvSpPr/>
          <p:nvPr/>
        </p:nvSpPr>
        <p:spPr>
          <a:xfrm>
            <a:off x="265456" y="1006674"/>
            <a:ext cx="393100" cy="249154"/>
          </a:xfrm>
          <a:prstGeom prst="round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100" b="1" dirty="0" smtClean="0">
                <a:solidFill>
                  <a:srgbClr val="002060"/>
                </a:solidFill>
              </a:rPr>
              <a:t>E2</a:t>
            </a:r>
            <a:endParaRPr lang="es-ES" sz="1100" b="1" dirty="0">
              <a:solidFill>
                <a:srgbClr val="002060"/>
              </a:solidFill>
            </a:endParaRPr>
          </a:p>
        </p:txBody>
      </p:sp>
      <p:grpSp>
        <p:nvGrpSpPr>
          <p:cNvPr id="166" name="Group 165"/>
          <p:cNvGrpSpPr/>
          <p:nvPr/>
        </p:nvGrpSpPr>
        <p:grpSpPr>
          <a:xfrm>
            <a:off x="785170" y="376650"/>
            <a:ext cx="428400" cy="414000"/>
            <a:chOff x="703656" y="247711"/>
            <a:chExt cx="515504" cy="495053"/>
          </a:xfrm>
        </p:grpSpPr>
        <p:sp>
          <p:nvSpPr>
            <p:cNvPr id="171" name="Rounded Rectangle 170"/>
            <p:cNvSpPr/>
            <p:nvPr/>
          </p:nvSpPr>
          <p:spPr>
            <a:xfrm>
              <a:off x="703656" y="247711"/>
              <a:ext cx="515504" cy="495053"/>
            </a:xfrm>
            <a:prstGeom prst="round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sp>
          <p:nvSpPr>
            <p:cNvPr id="172" name="Freeform 49"/>
            <p:cNvSpPr>
              <a:spLocks noEditPoints="1"/>
            </p:cNvSpPr>
            <p:nvPr/>
          </p:nvSpPr>
          <p:spPr bwMode="auto">
            <a:xfrm>
              <a:off x="860301" y="333414"/>
              <a:ext cx="197869" cy="195001"/>
            </a:xfrm>
            <a:custGeom>
              <a:avLst/>
              <a:gdLst>
                <a:gd name="T0" fmla="*/ 125 w 138"/>
                <a:gd name="T1" fmla="*/ 0 h 136"/>
                <a:gd name="T2" fmla="*/ 130 w 138"/>
                <a:gd name="T3" fmla="*/ 0 h 136"/>
                <a:gd name="T4" fmla="*/ 136 w 138"/>
                <a:gd name="T5" fmla="*/ 6 h 136"/>
                <a:gd name="T6" fmla="*/ 138 w 138"/>
                <a:gd name="T7" fmla="*/ 34 h 136"/>
                <a:gd name="T8" fmla="*/ 136 w 138"/>
                <a:gd name="T9" fmla="*/ 39 h 136"/>
                <a:gd name="T10" fmla="*/ 130 w 138"/>
                <a:gd name="T11" fmla="*/ 45 h 136"/>
                <a:gd name="T12" fmla="*/ 91 w 138"/>
                <a:gd name="T13" fmla="*/ 46 h 136"/>
                <a:gd name="T14" fmla="*/ 80 w 138"/>
                <a:gd name="T15" fmla="*/ 46 h 136"/>
                <a:gd name="T16" fmla="*/ 79 w 138"/>
                <a:gd name="T17" fmla="*/ 46 h 136"/>
                <a:gd name="T18" fmla="*/ 71 w 138"/>
                <a:gd name="T19" fmla="*/ 42 h 136"/>
                <a:gd name="T20" fmla="*/ 66 w 138"/>
                <a:gd name="T21" fmla="*/ 34 h 136"/>
                <a:gd name="T22" fmla="*/ 66 w 138"/>
                <a:gd name="T23" fmla="*/ 11 h 136"/>
                <a:gd name="T24" fmla="*/ 71 w 138"/>
                <a:gd name="T25" fmla="*/ 3 h 136"/>
                <a:gd name="T26" fmla="*/ 79 w 138"/>
                <a:gd name="T27" fmla="*/ 0 h 136"/>
                <a:gd name="T28" fmla="*/ 71 w 138"/>
                <a:gd name="T29" fmla="*/ 85 h 136"/>
                <a:gd name="T30" fmla="*/ 88 w 138"/>
                <a:gd name="T31" fmla="*/ 69 h 136"/>
                <a:gd name="T32" fmla="*/ 68 w 138"/>
                <a:gd name="T33" fmla="*/ 62 h 136"/>
                <a:gd name="T34" fmla="*/ 66 w 138"/>
                <a:gd name="T35" fmla="*/ 54 h 136"/>
                <a:gd name="T36" fmla="*/ 62 w 138"/>
                <a:gd name="T37" fmla="*/ 48 h 136"/>
                <a:gd name="T38" fmla="*/ 57 w 138"/>
                <a:gd name="T39" fmla="*/ 48 h 136"/>
                <a:gd name="T40" fmla="*/ 54 w 138"/>
                <a:gd name="T41" fmla="*/ 48 h 136"/>
                <a:gd name="T42" fmla="*/ 53 w 138"/>
                <a:gd name="T43" fmla="*/ 43 h 136"/>
                <a:gd name="T44" fmla="*/ 54 w 138"/>
                <a:gd name="T45" fmla="*/ 39 h 136"/>
                <a:gd name="T46" fmla="*/ 57 w 138"/>
                <a:gd name="T47" fmla="*/ 35 h 136"/>
                <a:gd name="T48" fmla="*/ 57 w 138"/>
                <a:gd name="T49" fmla="*/ 32 h 136"/>
                <a:gd name="T50" fmla="*/ 57 w 138"/>
                <a:gd name="T51" fmla="*/ 31 h 136"/>
                <a:gd name="T52" fmla="*/ 56 w 138"/>
                <a:gd name="T53" fmla="*/ 31 h 136"/>
                <a:gd name="T54" fmla="*/ 54 w 138"/>
                <a:gd name="T55" fmla="*/ 21 h 136"/>
                <a:gd name="T56" fmla="*/ 53 w 138"/>
                <a:gd name="T57" fmla="*/ 18 h 136"/>
                <a:gd name="T58" fmla="*/ 45 w 138"/>
                <a:gd name="T59" fmla="*/ 17 h 136"/>
                <a:gd name="T60" fmla="*/ 36 w 138"/>
                <a:gd name="T61" fmla="*/ 20 h 136"/>
                <a:gd name="T62" fmla="*/ 34 w 138"/>
                <a:gd name="T63" fmla="*/ 21 h 136"/>
                <a:gd name="T64" fmla="*/ 32 w 138"/>
                <a:gd name="T65" fmla="*/ 31 h 136"/>
                <a:gd name="T66" fmla="*/ 32 w 138"/>
                <a:gd name="T67" fmla="*/ 31 h 136"/>
                <a:gd name="T68" fmla="*/ 32 w 138"/>
                <a:gd name="T69" fmla="*/ 32 h 136"/>
                <a:gd name="T70" fmla="*/ 32 w 138"/>
                <a:gd name="T71" fmla="*/ 35 h 136"/>
                <a:gd name="T72" fmla="*/ 34 w 138"/>
                <a:gd name="T73" fmla="*/ 39 h 136"/>
                <a:gd name="T74" fmla="*/ 37 w 138"/>
                <a:gd name="T75" fmla="*/ 43 h 136"/>
                <a:gd name="T76" fmla="*/ 36 w 138"/>
                <a:gd name="T77" fmla="*/ 46 h 136"/>
                <a:gd name="T78" fmla="*/ 34 w 138"/>
                <a:gd name="T79" fmla="*/ 48 h 136"/>
                <a:gd name="T80" fmla="*/ 32 w 138"/>
                <a:gd name="T81" fmla="*/ 48 h 136"/>
                <a:gd name="T82" fmla="*/ 28 w 138"/>
                <a:gd name="T83" fmla="*/ 48 h 136"/>
                <a:gd name="T84" fmla="*/ 22 w 138"/>
                <a:gd name="T85" fmla="*/ 62 h 136"/>
                <a:gd name="T86" fmla="*/ 0 w 138"/>
                <a:gd name="T87" fmla="*/ 69 h 136"/>
                <a:gd name="T88" fmla="*/ 17 w 138"/>
                <a:gd name="T89" fmla="*/ 85 h 136"/>
                <a:gd name="T90" fmla="*/ 71 w 138"/>
                <a:gd name="T91" fmla="*/ 136 h 136"/>
                <a:gd name="T92" fmla="*/ 71 w 138"/>
                <a:gd name="T93" fmla="*/ 85 h 136"/>
                <a:gd name="T94" fmla="*/ 45 w 138"/>
                <a:gd name="T95" fmla="*/ 52 h 136"/>
                <a:gd name="T96" fmla="*/ 43 w 138"/>
                <a:gd name="T97" fmla="*/ 48 h 136"/>
                <a:gd name="T98" fmla="*/ 46 w 138"/>
                <a:gd name="T99" fmla="*/ 48 h 136"/>
                <a:gd name="T100" fmla="*/ 46 w 138"/>
                <a:gd name="T101" fmla="*/ 52 h 136"/>
                <a:gd name="T102" fmla="*/ 42 w 138"/>
                <a:gd name="T103" fmla="*/ 62 h 136"/>
                <a:gd name="T104" fmla="*/ 82 w 138"/>
                <a:gd name="T105" fmla="*/ 9 h 136"/>
                <a:gd name="T106" fmla="*/ 125 w 138"/>
                <a:gd name="T107" fmla="*/ 12 h 136"/>
                <a:gd name="T108" fmla="*/ 82 w 138"/>
                <a:gd name="T109" fmla="*/ 9 h 136"/>
                <a:gd name="T110" fmla="*/ 82 w 138"/>
                <a:gd name="T111" fmla="*/ 31 h 136"/>
                <a:gd name="T112" fmla="*/ 125 w 138"/>
                <a:gd name="T113" fmla="*/ 34 h 136"/>
                <a:gd name="T114" fmla="*/ 82 w 138"/>
                <a:gd name="T115" fmla="*/ 31 h 136"/>
                <a:gd name="T116" fmla="*/ 82 w 138"/>
                <a:gd name="T117" fmla="*/ 20 h 136"/>
                <a:gd name="T118" fmla="*/ 125 w 138"/>
                <a:gd name="T119" fmla="*/ 23 h 136"/>
                <a:gd name="T120" fmla="*/ 82 w 138"/>
                <a:gd name="T121" fmla="*/ 2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8" h="136">
                  <a:moveTo>
                    <a:pt x="79" y="0"/>
                  </a:moveTo>
                  <a:lnTo>
                    <a:pt x="125" y="0"/>
                  </a:lnTo>
                  <a:lnTo>
                    <a:pt x="125" y="0"/>
                  </a:lnTo>
                  <a:lnTo>
                    <a:pt x="130" y="0"/>
                  </a:lnTo>
                  <a:lnTo>
                    <a:pt x="135" y="3"/>
                  </a:lnTo>
                  <a:lnTo>
                    <a:pt x="136" y="6"/>
                  </a:lnTo>
                  <a:lnTo>
                    <a:pt x="138" y="11"/>
                  </a:lnTo>
                  <a:lnTo>
                    <a:pt x="138" y="34"/>
                  </a:lnTo>
                  <a:lnTo>
                    <a:pt x="138" y="34"/>
                  </a:lnTo>
                  <a:lnTo>
                    <a:pt x="136" y="39"/>
                  </a:lnTo>
                  <a:lnTo>
                    <a:pt x="135" y="42"/>
                  </a:lnTo>
                  <a:lnTo>
                    <a:pt x="130" y="45"/>
                  </a:lnTo>
                  <a:lnTo>
                    <a:pt x="125" y="46"/>
                  </a:lnTo>
                  <a:lnTo>
                    <a:pt x="91" y="46"/>
                  </a:lnTo>
                  <a:lnTo>
                    <a:pt x="80" y="56"/>
                  </a:lnTo>
                  <a:lnTo>
                    <a:pt x="80" y="46"/>
                  </a:lnTo>
                  <a:lnTo>
                    <a:pt x="79" y="46"/>
                  </a:lnTo>
                  <a:lnTo>
                    <a:pt x="79" y="46"/>
                  </a:lnTo>
                  <a:lnTo>
                    <a:pt x="74" y="45"/>
                  </a:lnTo>
                  <a:lnTo>
                    <a:pt x="71" y="42"/>
                  </a:lnTo>
                  <a:lnTo>
                    <a:pt x="68" y="39"/>
                  </a:lnTo>
                  <a:lnTo>
                    <a:pt x="66" y="34"/>
                  </a:lnTo>
                  <a:lnTo>
                    <a:pt x="66" y="11"/>
                  </a:lnTo>
                  <a:lnTo>
                    <a:pt x="66" y="11"/>
                  </a:lnTo>
                  <a:lnTo>
                    <a:pt x="68" y="6"/>
                  </a:lnTo>
                  <a:lnTo>
                    <a:pt x="71" y="3"/>
                  </a:lnTo>
                  <a:lnTo>
                    <a:pt x="74" y="0"/>
                  </a:lnTo>
                  <a:lnTo>
                    <a:pt x="79" y="0"/>
                  </a:lnTo>
                  <a:lnTo>
                    <a:pt x="79" y="0"/>
                  </a:lnTo>
                  <a:close/>
                  <a:moveTo>
                    <a:pt x="71" y="85"/>
                  </a:moveTo>
                  <a:lnTo>
                    <a:pt x="80" y="85"/>
                  </a:lnTo>
                  <a:lnTo>
                    <a:pt x="88" y="69"/>
                  </a:lnTo>
                  <a:lnTo>
                    <a:pt x="88" y="62"/>
                  </a:lnTo>
                  <a:lnTo>
                    <a:pt x="68" y="62"/>
                  </a:lnTo>
                  <a:lnTo>
                    <a:pt x="68" y="62"/>
                  </a:lnTo>
                  <a:lnTo>
                    <a:pt x="66" y="54"/>
                  </a:lnTo>
                  <a:lnTo>
                    <a:pt x="62" y="48"/>
                  </a:lnTo>
                  <a:lnTo>
                    <a:pt x="62" y="48"/>
                  </a:lnTo>
                  <a:lnTo>
                    <a:pt x="57" y="48"/>
                  </a:lnTo>
                  <a:lnTo>
                    <a:pt x="57" y="48"/>
                  </a:lnTo>
                  <a:lnTo>
                    <a:pt x="54" y="48"/>
                  </a:lnTo>
                  <a:lnTo>
                    <a:pt x="54" y="48"/>
                  </a:lnTo>
                  <a:lnTo>
                    <a:pt x="53" y="43"/>
                  </a:lnTo>
                  <a:lnTo>
                    <a:pt x="53" y="43"/>
                  </a:lnTo>
                  <a:lnTo>
                    <a:pt x="54" y="39"/>
                  </a:lnTo>
                  <a:lnTo>
                    <a:pt x="54" y="39"/>
                  </a:lnTo>
                  <a:lnTo>
                    <a:pt x="57" y="35"/>
                  </a:lnTo>
                  <a:lnTo>
                    <a:pt x="57" y="35"/>
                  </a:lnTo>
                  <a:lnTo>
                    <a:pt x="57" y="32"/>
                  </a:lnTo>
                  <a:lnTo>
                    <a:pt x="57" y="32"/>
                  </a:lnTo>
                  <a:lnTo>
                    <a:pt x="57" y="31"/>
                  </a:lnTo>
                  <a:lnTo>
                    <a:pt x="57" y="31"/>
                  </a:lnTo>
                  <a:lnTo>
                    <a:pt x="56" y="31"/>
                  </a:lnTo>
                  <a:lnTo>
                    <a:pt x="56" y="31"/>
                  </a:lnTo>
                  <a:lnTo>
                    <a:pt x="56" y="23"/>
                  </a:lnTo>
                  <a:lnTo>
                    <a:pt x="54" y="21"/>
                  </a:lnTo>
                  <a:lnTo>
                    <a:pt x="53" y="18"/>
                  </a:lnTo>
                  <a:lnTo>
                    <a:pt x="53" y="18"/>
                  </a:lnTo>
                  <a:lnTo>
                    <a:pt x="49" y="17"/>
                  </a:lnTo>
                  <a:lnTo>
                    <a:pt x="45" y="17"/>
                  </a:lnTo>
                  <a:lnTo>
                    <a:pt x="40" y="17"/>
                  </a:lnTo>
                  <a:lnTo>
                    <a:pt x="36" y="20"/>
                  </a:lnTo>
                  <a:lnTo>
                    <a:pt x="36" y="20"/>
                  </a:lnTo>
                  <a:lnTo>
                    <a:pt x="34" y="21"/>
                  </a:lnTo>
                  <a:lnTo>
                    <a:pt x="32" y="23"/>
                  </a:lnTo>
                  <a:lnTo>
                    <a:pt x="32" y="31"/>
                  </a:lnTo>
                  <a:lnTo>
                    <a:pt x="32" y="31"/>
                  </a:lnTo>
                  <a:lnTo>
                    <a:pt x="32" y="31"/>
                  </a:lnTo>
                  <a:lnTo>
                    <a:pt x="32" y="32"/>
                  </a:lnTo>
                  <a:lnTo>
                    <a:pt x="32" y="32"/>
                  </a:lnTo>
                  <a:lnTo>
                    <a:pt x="32" y="32"/>
                  </a:lnTo>
                  <a:lnTo>
                    <a:pt x="32" y="35"/>
                  </a:lnTo>
                  <a:lnTo>
                    <a:pt x="32" y="35"/>
                  </a:lnTo>
                  <a:lnTo>
                    <a:pt x="34" y="39"/>
                  </a:lnTo>
                  <a:lnTo>
                    <a:pt x="34" y="39"/>
                  </a:lnTo>
                  <a:lnTo>
                    <a:pt x="37" y="43"/>
                  </a:lnTo>
                  <a:lnTo>
                    <a:pt x="37" y="43"/>
                  </a:lnTo>
                  <a:lnTo>
                    <a:pt x="36" y="46"/>
                  </a:lnTo>
                  <a:lnTo>
                    <a:pt x="36" y="46"/>
                  </a:lnTo>
                  <a:lnTo>
                    <a:pt x="34" y="48"/>
                  </a:lnTo>
                  <a:lnTo>
                    <a:pt x="32" y="48"/>
                  </a:lnTo>
                  <a:lnTo>
                    <a:pt x="32" y="48"/>
                  </a:lnTo>
                  <a:lnTo>
                    <a:pt x="28" y="48"/>
                  </a:lnTo>
                  <a:lnTo>
                    <a:pt x="28" y="48"/>
                  </a:lnTo>
                  <a:lnTo>
                    <a:pt x="23" y="54"/>
                  </a:lnTo>
                  <a:lnTo>
                    <a:pt x="22" y="62"/>
                  </a:lnTo>
                  <a:lnTo>
                    <a:pt x="0" y="62"/>
                  </a:lnTo>
                  <a:lnTo>
                    <a:pt x="0" y="69"/>
                  </a:lnTo>
                  <a:lnTo>
                    <a:pt x="9" y="85"/>
                  </a:lnTo>
                  <a:lnTo>
                    <a:pt x="17" y="85"/>
                  </a:lnTo>
                  <a:lnTo>
                    <a:pt x="17" y="136"/>
                  </a:lnTo>
                  <a:lnTo>
                    <a:pt x="71" y="136"/>
                  </a:lnTo>
                  <a:lnTo>
                    <a:pt x="71" y="85"/>
                  </a:lnTo>
                  <a:lnTo>
                    <a:pt x="71" y="85"/>
                  </a:lnTo>
                  <a:close/>
                  <a:moveTo>
                    <a:pt x="42" y="62"/>
                  </a:moveTo>
                  <a:lnTo>
                    <a:pt x="45" y="52"/>
                  </a:lnTo>
                  <a:lnTo>
                    <a:pt x="43" y="51"/>
                  </a:lnTo>
                  <a:lnTo>
                    <a:pt x="43" y="48"/>
                  </a:lnTo>
                  <a:lnTo>
                    <a:pt x="45" y="48"/>
                  </a:lnTo>
                  <a:lnTo>
                    <a:pt x="46" y="48"/>
                  </a:lnTo>
                  <a:lnTo>
                    <a:pt x="48" y="51"/>
                  </a:lnTo>
                  <a:lnTo>
                    <a:pt x="46" y="52"/>
                  </a:lnTo>
                  <a:lnTo>
                    <a:pt x="49" y="62"/>
                  </a:lnTo>
                  <a:lnTo>
                    <a:pt x="42" y="62"/>
                  </a:lnTo>
                  <a:lnTo>
                    <a:pt x="42" y="62"/>
                  </a:lnTo>
                  <a:close/>
                  <a:moveTo>
                    <a:pt x="82" y="9"/>
                  </a:moveTo>
                  <a:lnTo>
                    <a:pt x="82" y="12"/>
                  </a:lnTo>
                  <a:lnTo>
                    <a:pt x="125" y="12"/>
                  </a:lnTo>
                  <a:lnTo>
                    <a:pt x="125" y="9"/>
                  </a:lnTo>
                  <a:lnTo>
                    <a:pt x="82" y="9"/>
                  </a:lnTo>
                  <a:lnTo>
                    <a:pt x="82" y="9"/>
                  </a:lnTo>
                  <a:close/>
                  <a:moveTo>
                    <a:pt x="82" y="31"/>
                  </a:moveTo>
                  <a:lnTo>
                    <a:pt x="82" y="34"/>
                  </a:lnTo>
                  <a:lnTo>
                    <a:pt x="125" y="34"/>
                  </a:lnTo>
                  <a:lnTo>
                    <a:pt x="125" y="31"/>
                  </a:lnTo>
                  <a:lnTo>
                    <a:pt x="82" y="31"/>
                  </a:lnTo>
                  <a:lnTo>
                    <a:pt x="82" y="31"/>
                  </a:lnTo>
                  <a:close/>
                  <a:moveTo>
                    <a:pt x="82" y="20"/>
                  </a:moveTo>
                  <a:lnTo>
                    <a:pt x="82" y="23"/>
                  </a:lnTo>
                  <a:lnTo>
                    <a:pt x="125" y="23"/>
                  </a:lnTo>
                  <a:lnTo>
                    <a:pt x="125" y="20"/>
                  </a:lnTo>
                  <a:lnTo>
                    <a:pt x="82" y="2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rgbClr val="002776"/>
                </a:solidFill>
              </a:endParaRPr>
            </a:p>
          </p:txBody>
        </p:sp>
      </p:grpSp>
      <p:sp>
        <p:nvSpPr>
          <p:cNvPr id="168" name="TextBox 167"/>
          <p:cNvSpPr txBox="1"/>
          <p:nvPr/>
        </p:nvSpPr>
        <p:spPr>
          <a:xfrm>
            <a:off x="3301802" y="7251625"/>
            <a:ext cx="2311562" cy="307777"/>
          </a:xfrm>
          <a:prstGeom prst="rect">
            <a:avLst/>
          </a:prstGeom>
          <a:noFill/>
        </p:spPr>
        <p:txBody>
          <a:bodyPr wrap="square" rtlCol="0">
            <a:spAutoFit/>
          </a:bodyPr>
          <a:lstStyle/>
          <a:p>
            <a:r>
              <a:rPr lang="es-ES_tradnl" sz="700" i="1" dirty="0" smtClean="0">
                <a:solidFill>
                  <a:srgbClr val="002776"/>
                </a:solidFill>
              </a:rPr>
              <a:t>Duración 3 años para evaluar resultados y valorar su continuidad</a:t>
            </a:r>
            <a:endParaRPr lang="es-ES" sz="700" i="1" dirty="0">
              <a:solidFill>
                <a:srgbClr val="002776"/>
              </a:solidFill>
            </a:endParaRPr>
          </a:p>
        </p:txBody>
      </p:sp>
    </p:spTree>
    <p:extLst>
      <p:ext uri="{BB962C8B-B14F-4D97-AF65-F5344CB8AC3E}">
        <p14:creationId xmlns:p14="http://schemas.microsoft.com/office/powerpoint/2010/main" val="32188394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Object 13" hidden="1"/>
          <p:cNvGraphicFramePr>
            <a:graphicFrameLocks noChangeAspect="1"/>
          </p:cNvGraphicFramePr>
          <p:nvPr>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96965" name="think-cell Slide" r:id="rId32" imgW="270" imgH="270" progId="TCLayout.ActiveDocument.1">
                  <p:embed/>
                </p:oleObj>
              </mc:Choice>
              <mc:Fallback>
                <p:oleObj name="think-cell Slide" r:id="rId32" imgW="270" imgH="270" progId="TCLayout.ActiveDocument.1">
                  <p:embed/>
                  <p:pic>
                    <p:nvPicPr>
                      <p:cNvPr id="14" name="Object 13" hidden="1"/>
                      <p:cNvPicPr/>
                      <p:nvPr/>
                    </p:nvPicPr>
                    <p:blipFill>
                      <a:blip r:embed="rId33"/>
                      <a:stretch>
                        <a:fillRect/>
                      </a:stretch>
                    </p:blipFill>
                    <p:spPr>
                      <a:xfrm>
                        <a:off x="0" y="0"/>
                        <a:ext cx="158750" cy="158750"/>
                      </a:xfrm>
                      <a:prstGeom prst="rect">
                        <a:avLst/>
                      </a:prstGeom>
                    </p:spPr>
                  </p:pic>
                </p:oleObj>
              </mc:Fallback>
            </mc:AlternateContent>
          </a:graphicData>
        </a:graphic>
      </p:graphicFrame>
      <p:sp>
        <p:nvSpPr>
          <p:cNvPr id="6" name="Freeform 5"/>
          <p:cNvSpPr>
            <a:spLocks/>
          </p:cNvSpPr>
          <p:nvPr>
            <p:custDataLst>
              <p:tags r:id="rId3"/>
            </p:custDataLst>
          </p:nvPr>
        </p:nvSpPr>
        <p:spPr bwMode="auto">
          <a:xfrm>
            <a:off x="110892" y="516828"/>
            <a:ext cx="9828000" cy="6840040"/>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sp>
        <p:nvSpPr>
          <p:cNvPr id="70" name="Rectangle 69"/>
          <p:cNvSpPr/>
          <p:nvPr>
            <p:custDataLst>
              <p:tags r:id="rId4"/>
            </p:custDataLst>
          </p:nvPr>
        </p:nvSpPr>
        <p:spPr>
          <a:xfrm>
            <a:off x="2625278" y="972000"/>
            <a:ext cx="726418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_tradnl" sz="1000" b="1" dirty="0" smtClean="0">
                <a:solidFill>
                  <a:schemeClr val="tx2"/>
                </a:solidFill>
              </a:rPr>
              <a:t>3.1. Plan de Marketing RICE de Quito</a:t>
            </a:r>
            <a:endParaRPr lang="es-CL" sz="1000" b="1" dirty="0">
              <a:solidFill>
                <a:schemeClr val="tx2"/>
              </a:solidFill>
            </a:endParaRPr>
          </a:p>
        </p:txBody>
      </p:sp>
      <p:sp>
        <p:nvSpPr>
          <p:cNvPr id="257" name="Rectangle 256"/>
          <p:cNvSpPr/>
          <p:nvPr/>
        </p:nvSpPr>
        <p:spPr>
          <a:xfrm>
            <a:off x="7264146" y="2748063"/>
            <a:ext cx="2625312" cy="16773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lvl="0" indent="-228600">
              <a:buFont typeface="+mj-lt"/>
              <a:buAutoNum type="arabicPeriod"/>
            </a:pPr>
            <a:r>
              <a:rPr lang="es-CL" sz="900" dirty="0" smtClean="0">
                <a:solidFill>
                  <a:srgbClr val="002776"/>
                </a:solidFill>
              </a:rPr>
              <a:t>Desarrollo de un plan de marketing específico para el público específico de la industria de reuniones.</a:t>
            </a:r>
          </a:p>
          <a:p>
            <a:pPr marL="228600" lvl="0" indent="-228600">
              <a:buFont typeface="+mj-lt"/>
              <a:buAutoNum type="arabicPeriod"/>
            </a:pPr>
            <a:r>
              <a:rPr lang="es-CL" sz="900" dirty="0" smtClean="0">
                <a:solidFill>
                  <a:srgbClr val="002776"/>
                </a:solidFill>
              </a:rPr>
              <a:t>Creación de herramientas de marketing que aunque sean las mismas que del Plan de marketing de turismo vacacional van dirigidas a un público distinto.</a:t>
            </a:r>
          </a:p>
          <a:p>
            <a:pPr marL="228600" lvl="0" indent="-228600">
              <a:buFont typeface="+mj-lt"/>
              <a:buAutoNum type="arabicPeriod"/>
            </a:pPr>
            <a:endParaRPr lang="es-CL" sz="900" dirty="0">
              <a:solidFill>
                <a:srgbClr val="002776"/>
              </a:solidFill>
            </a:endParaRPr>
          </a:p>
        </p:txBody>
      </p:sp>
      <p:sp>
        <p:nvSpPr>
          <p:cNvPr id="212" name="Rectangle 211"/>
          <p:cNvSpPr/>
          <p:nvPr/>
        </p:nvSpPr>
        <p:spPr>
          <a:xfrm>
            <a:off x="205200" y="1798722"/>
            <a:ext cx="7020000" cy="54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71450" lvl="0" indent="-171450">
              <a:buFont typeface="Arial" panose="020B0604020202020204" pitchFamily="34" charset="0"/>
              <a:buChar char="•"/>
            </a:pPr>
            <a:r>
              <a:rPr lang="es-CL" sz="900" dirty="0" smtClean="0">
                <a:solidFill>
                  <a:srgbClr val="002776"/>
                </a:solidFill>
              </a:rPr>
              <a:t>Disponer de un plan de marketing enfocado específicamente a RICE que sea activado por el equipo RICE de QT.</a:t>
            </a:r>
          </a:p>
        </p:txBody>
      </p:sp>
      <p:sp>
        <p:nvSpPr>
          <p:cNvPr id="256" name="Rectangle 255"/>
          <p:cNvSpPr/>
          <p:nvPr/>
        </p:nvSpPr>
        <p:spPr>
          <a:xfrm>
            <a:off x="7264146" y="2384368"/>
            <a:ext cx="2625312"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Factores Críticos de Éxito</a:t>
            </a:r>
            <a:endParaRPr lang="es-CL" sz="1000" b="1" dirty="0">
              <a:solidFill>
                <a:srgbClr val="FFFFFF"/>
              </a:solidFill>
            </a:endParaRPr>
          </a:p>
        </p:txBody>
      </p:sp>
      <p:grpSp>
        <p:nvGrpSpPr>
          <p:cNvPr id="116" name="Group 115"/>
          <p:cNvGrpSpPr/>
          <p:nvPr/>
        </p:nvGrpSpPr>
        <p:grpSpPr>
          <a:xfrm>
            <a:off x="7389542" y="2418935"/>
            <a:ext cx="288000" cy="288000"/>
            <a:chOff x="5714803" y="4244975"/>
            <a:chExt cx="415925" cy="498475"/>
          </a:xfrm>
          <a:solidFill>
            <a:schemeClr val="bg1"/>
          </a:solidFill>
        </p:grpSpPr>
        <p:sp>
          <p:nvSpPr>
            <p:cNvPr id="117" name="Freeform 582"/>
            <p:cNvSpPr>
              <a:spLocks noEditPoints="1"/>
            </p:cNvSpPr>
            <p:nvPr/>
          </p:nvSpPr>
          <p:spPr bwMode="auto">
            <a:xfrm>
              <a:off x="5883078" y="4324351"/>
              <a:ext cx="60325" cy="66675"/>
            </a:xfrm>
            <a:custGeom>
              <a:avLst/>
              <a:gdLst>
                <a:gd name="T0" fmla="*/ 17 w 17"/>
                <a:gd name="T1" fmla="*/ 8 h 19"/>
                <a:gd name="T2" fmla="*/ 3 w 17"/>
                <a:gd name="T3" fmla="*/ 16 h 19"/>
                <a:gd name="T4" fmla="*/ 17 w 17"/>
                <a:gd name="T5" fmla="*/ 8 h 19"/>
                <a:gd name="T6" fmla="*/ 6 w 17"/>
                <a:gd name="T7" fmla="*/ 14 h 19"/>
                <a:gd name="T8" fmla="*/ 12 w 17"/>
                <a:gd name="T9" fmla="*/ 10 h 19"/>
                <a:gd name="T10" fmla="*/ 6 w 17"/>
                <a:gd name="T11" fmla="*/ 14 h 19"/>
              </a:gdLst>
              <a:ahLst/>
              <a:cxnLst>
                <a:cxn ang="0">
                  <a:pos x="T0" y="T1"/>
                </a:cxn>
                <a:cxn ang="0">
                  <a:pos x="T2" y="T3"/>
                </a:cxn>
                <a:cxn ang="0">
                  <a:pos x="T4" y="T5"/>
                </a:cxn>
                <a:cxn ang="0">
                  <a:pos x="T6" y="T7"/>
                </a:cxn>
                <a:cxn ang="0">
                  <a:pos x="T8" y="T9"/>
                </a:cxn>
                <a:cxn ang="0">
                  <a:pos x="T10" y="T11"/>
                </a:cxn>
              </a:cxnLst>
              <a:rect l="0" t="0" r="r" b="b"/>
              <a:pathLst>
                <a:path w="17" h="19">
                  <a:moveTo>
                    <a:pt x="17" y="8"/>
                  </a:moveTo>
                  <a:cubicBezTo>
                    <a:pt x="17" y="16"/>
                    <a:pt x="9" y="19"/>
                    <a:pt x="3" y="16"/>
                  </a:cubicBezTo>
                  <a:cubicBezTo>
                    <a:pt x="0" y="7"/>
                    <a:pt x="12" y="0"/>
                    <a:pt x="17" y="8"/>
                  </a:cubicBezTo>
                  <a:close/>
                  <a:moveTo>
                    <a:pt x="6" y="14"/>
                  </a:moveTo>
                  <a:cubicBezTo>
                    <a:pt x="9" y="14"/>
                    <a:pt x="11" y="13"/>
                    <a:pt x="12" y="10"/>
                  </a:cubicBezTo>
                  <a:cubicBezTo>
                    <a:pt x="9" y="8"/>
                    <a:pt x="5" y="8"/>
                    <a:pt x="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8" name="Freeform 584"/>
            <p:cNvSpPr>
              <a:spLocks noEditPoints="1"/>
            </p:cNvSpPr>
            <p:nvPr/>
          </p:nvSpPr>
          <p:spPr bwMode="auto">
            <a:xfrm>
              <a:off x="5903716" y="4419601"/>
              <a:ext cx="57150" cy="125413"/>
            </a:xfrm>
            <a:custGeom>
              <a:avLst/>
              <a:gdLst>
                <a:gd name="T0" fmla="*/ 11 w 16"/>
                <a:gd name="T1" fmla="*/ 0 h 35"/>
                <a:gd name="T2" fmla="*/ 16 w 16"/>
                <a:gd name="T3" fmla="*/ 32 h 35"/>
                <a:gd name="T4" fmla="*/ 6 w 16"/>
                <a:gd name="T5" fmla="*/ 34 h 35"/>
                <a:gd name="T6" fmla="*/ 0 w 16"/>
                <a:gd name="T7" fmla="*/ 5 h 35"/>
                <a:gd name="T8" fmla="*/ 11 w 16"/>
                <a:gd name="T9" fmla="*/ 0 h 35"/>
                <a:gd name="T10" fmla="*/ 7 w 16"/>
                <a:gd name="T11" fmla="*/ 4 h 35"/>
                <a:gd name="T12" fmla="*/ 2 w 16"/>
                <a:gd name="T13" fmla="*/ 7 h 35"/>
                <a:gd name="T14" fmla="*/ 6 w 16"/>
                <a:gd name="T15" fmla="*/ 18 h 35"/>
                <a:gd name="T16" fmla="*/ 11 w 16"/>
                <a:gd name="T17" fmla="*/ 29 h 35"/>
                <a:gd name="T18" fmla="*/ 7 w 16"/>
                <a:gd name="T19"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5">
                  <a:moveTo>
                    <a:pt x="11" y="0"/>
                  </a:moveTo>
                  <a:cubicBezTo>
                    <a:pt x="14" y="9"/>
                    <a:pt x="15" y="22"/>
                    <a:pt x="16" y="32"/>
                  </a:cubicBezTo>
                  <a:cubicBezTo>
                    <a:pt x="14" y="34"/>
                    <a:pt x="9" y="35"/>
                    <a:pt x="6" y="34"/>
                  </a:cubicBezTo>
                  <a:cubicBezTo>
                    <a:pt x="3" y="26"/>
                    <a:pt x="1" y="14"/>
                    <a:pt x="0" y="5"/>
                  </a:cubicBezTo>
                  <a:cubicBezTo>
                    <a:pt x="2" y="2"/>
                    <a:pt x="6" y="0"/>
                    <a:pt x="11" y="0"/>
                  </a:cubicBezTo>
                  <a:close/>
                  <a:moveTo>
                    <a:pt x="7" y="4"/>
                  </a:moveTo>
                  <a:cubicBezTo>
                    <a:pt x="6" y="5"/>
                    <a:pt x="3" y="5"/>
                    <a:pt x="2" y="7"/>
                  </a:cubicBezTo>
                  <a:cubicBezTo>
                    <a:pt x="4" y="10"/>
                    <a:pt x="5" y="14"/>
                    <a:pt x="6" y="18"/>
                  </a:cubicBezTo>
                  <a:cubicBezTo>
                    <a:pt x="7" y="22"/>
                    <a:pt x="6" y="28"/>
                    <a:pt x="11" y="29"/>
                  </a:cubicBezTo>
                  <a:cubicBezTo>
                    <a:pt x="10" y="22"/>
                    <a:pt x="9" y="10"/>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9" name="Freeform 610"/>
            <p:cNvSpPr>
              <a:spLocks noEditPoints="1"/>
            </p:cNvSpPr>
            <p:nvPr/>
          </p:nvSpPr>
          <p:spPr bwMode="auto">
            <a:xfrm>
              <a:off x="5714803" y="4244975"/>
              <a:ext cx="415925" cy="498475"/>
            </a:xfrm>
            <a:custGeom>
              <a:avLst/>
              <a:gdLst>
                <a:gd name="T0" fmla="*/ 67 w 117"/>
                <a:gd name="T1" fmla="*/ 11 h 140"/>
                <a:gd name="T2" fmla="*/ 116 w 117"/>
                <a:gd name="T3" fmla="*/ 77 h 140"/>
                <a:gd name="T4" fmla="*/ 117 w 117"/>
                <a:gd name="T5" fmla="*/ 84 h 140"/>
                <a:gd name="T6" fmla="*/ 77 w 117"/>
                <a:gd name="T7" fmla="*/ 131 h 140"/>
                <a:gd name="T8" fmla="*/ 72 w 117"/>
                <a:gd name="T9" fmla="*/ 138 h 140"/>
                <a:gd name="T10" fmla="*/ 43 w 117"/>
                <a:gd name="T11" fmla="*/ 136 h 140"/>
                <a:gd name="T12" fmla="*/ 48 w 117"/>
                <a:gd name="T13" fmla="*/ 97 h 140"/>
                <a:gd name="T14" fmla="*/ 2 w 117"/>
                <a:gd name="T15" fmla="*/ 37 h 140"/>
                <a:gd name="T16" fmla="*/ 1 w 117"/>
                <a:gd name="T17" fmla="*/ 27 h 140"/>
                <a:gd name="T18" fmla="*/ 43 w 117"/>
                <a:gd name="T19" fmla="*/ 5 h 140"/>
                <a:gd name="T20" fmla="*/ 52 w 117"/>
                <a:gd name="T21" fmla="*/ 4 h 140"/>
                <a:gd name="T22" fmla="*/ 63 w 117"/>
                <a:gd name="T23" fmla="*/ 11 h 140"/>
                <a:gd name="T24" fmla="*/ 52 w 117"/>
                <a:gd name="T25" fmla="*/ 4 h 140"/>
                <a:gd name="T26" fmla="*/ 48 w 117"/>
                <a:gd name="T27" fmla="*/ 9 h 140"/>
                <a:gd name="T28" fmla="*/ 9 w 117"/>
                <a:gd name="T29" fmla="*/ 27 h 140"/>
                <a:gd name="T30" fmla="*/ 113 w 117"/>
                <a:gd name="T31" fmla="*/ 82 h 140"/>
                <a:gd name="T32" fmla="*/ 102 w 117"/>
                <a:gd name="T33" fmla="*/ 12 h 140"/>
                <a:gd name="T34" fmla="*/ 4 w 117"/>
                <a:gd name="T35" fmla="*/ 30 h 140"/>
                <a:gd name="T36" fmla="*/ 4 w 117"/>
                <a:gd name="T37" fmla="*/ 30 h 140"/>
                <a:gd name="T38" fmla="*/ 5 w 117"/>
                <a:gd name="T39" fmla="*/ 30 h 140"/>
                <a:gd name="T40" fmla="*/ 6 w 117"/>
                <a:gd name="T41" fmla="*/ 43 h 140"/>
                <a:gd name="T42" fmla="*/ 6 w 117"/>
                <a:gd name="T43" fmla="*/ 43 h 140"/>
                <a:gd name="T44" fmla="*/ 7 w 117"/>
                <a:gd name="T45" fmla="*/ 43 h 140"/>
                <a:gd name="T46" fmla="*/ 7 w 117"/>
                <a:gd name="T47" fmla="*/ 53 h 140"/>
                <a:gd name="T48" fmla="*/ 7 w 117"/>
                <a:gd name="T49" fmla="*/ 53 h 140"/>
                <a:gd name="T50" fmla="*/ 9 w 117"/>
                <a:gd name="T51" fmla="*/ 53 h 140"/>
                <a:gd name="T52" fmla="*/ 10 w 117"/>
                <a:gd name="T53" fmla="*/ 66 h 140"/>
                <a:gd name="T54" fmla="*/ 10 w 117"/>
                <a:gd name="T55" fmla="*/ 66 h 140"/>
                <a:gd name="T56" fmla="*/ 54 w 117"/>
                <a:gd name="T57" fmla="*/ 96 h 140"/>
                <a:gd name="T58" fmla="*/ 52 w 117"/>
                <a:gd name="T59" fmla="*/ 104 h 140"/>
                <a:gd name="T60" fmla="*/ 52 w 117"/>
                <a:gd name="T61" fmla="*/ 104 h 140"/>
                <a:gd name="T62" fmla="*/ 62 w 117"/>
                <a:gd name="T63" fmla="*/ 133 h 140"/>
                <a:gd name="T64" fmla="*/ 67 w 117"/>
                <a:gd name="T65" fmla="*/ 101 h 140"/>
                <a:gd name="T66" fmla="*/ 52 w 117"/>
                <a:gd name="T67" fmla="*/ 108 h 140"/>
                <a:gd name="T68" fmla="*/ 52 w 117"/>
                <a:gd name="T69" fmla="*/ 108 h 140"/>
                <a:gd name="T70" fmla="*/ 57 w 117"/>
                <a:gd name="T71" fmla="*/ 107 h 140"/>
                <a:gd name="T72" fmla="*/ 57 w 117"/>
                <a:gd name="T73" fmla="*/ 133 h 140"/>
                <a:gd name="T74" fmla="*/ 57 w 117"/>
                <a:gd name="T75" fmla="*/ 11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7" h="140">
                  <a:moveTo>
                    <a:pt x="63" y="0"/>
                  </a:moveTo>
                  <a:cubicBezTo>
                    <a:pt x="64" y="4"/>
                    <a:pt x="65" y="8"/>
                    <a:pt x="67" y="11"/>
                  </a:cubicBezTo>
                  <a:cubicBezTo>
                    <a:pt x="79" y="10"/>
                    <a:pt x="94" y="6"/>
                    <a:pt x="106" y="9"/>
                  </a:cubicBezTo>
                  <a:cubicBezTo>
                    <a:pt x="109" y="30"/>
                    <a:pt x="113" y="54"/>
                    <a:pt x="116" y="77"/>
                  </a:cubicBezTo>
                  <a:cubicBezTo>
                    <a:pt x="116" y="78"/>
                    <a:pt x="116" y="80"/>
                    <a:pt x="114" y="80"/>
                  </a:cubicBezTo>
                  <a:cubicBezTo>
                    <a:pt x="115" y="81"/>
                    <a:pt x="117" y="81"/>
                    <a:pt x="117" y="84"/>
                  </a:cubicBezTo>
                  <a:cubicBezTo>
                    <a:pt x="100" y="86"/>
                    <a:pt x="86" y="91"/>
                    <a:pt x="70" y="93"/>
                  </a:cubicBezTo>
                  <a:cubicBezTo>
                    <a:pt x="70" y="106"/>
                    <a:pt x="76" y="118"/>
                    <a:pt x="77" y="131"/>
                  </a:cubicBezTo>
                  <a:cubicBezTo>
                    <a:pt x="81" y="133"/>
                    <a:pt x="91" y="129"/>
                    <a:pt x="92" y="134"/>
                  </a:cubicBezTo>
                  <a:cubicBezTo>
                    <a:pt x="90" y="140"/>
                    <a:pt x="80" y="137"/>
                    <a:pt x="72" y="138"/>
                  </a:cubicBezTo>
                  <a:cubicBezTo>
                    <a:pt x="67" y="138"/>
                    <a:pt x="56" y="139"/>
                    <a:pt x="50" y="139"/>
                  </a:cubicBezTo>
                  <a:cubicBezTo>
                    <a:pt x="48" y="139"/>
                    <a:pt x="44" y="138"/>
                    <a:pt x="43" y="136"/>
                  </a:cubicBezTo>
                  <a:cubicBezTo>
                    <a:pt x="46" y="134"/>
                    <a:pt x="50" y="135"/>
                    <a:pt x="53" y="134"/>
                  </a:cubicBezTo>
                  <a:cubicBezTo>
                    <a:pt x="53" y="123"/>
                    <a:pt x="47" y="108"/>
                    <a:pt x="48" y="97"/>
                  </a:cubicBezTo>
                  <a:cubicBezTo>
                    <a:pt x="38" y="99"/>
                    <a:pt x="28" y="102"/>
                    <a:pt x="18" y="104"/>
                  </a:cubicBezTo>
                  <a:cubicBezTo>
                    <a:pt x="10" y="84"/>
                    <a:pt x="4" y="60"/>
                    <a:pt x="2" y="37"/>
                  </a:cubicBezTo>
                  <a:cubicBezTo>
                    <a:pt x="2" y="35"/>
                    <a:pt x="1" y="35"/>
                    <a:pt x="0" y="35"/>
                  </a:cubicBezTo>
                  <a:cubicBezTo>
                    <a:pt x="1" y="33"/>
                    <a:pt x="1" y="30"/>
                    <a:pt x="1" y="27"/>
                  </a:cubicBezTo>
                  <a:cubicBezTo>
                    <a:pt x="14" y="23"/>
                    <a:pt x="27" y="18"/>
                    <a:pt x="43" y="15"/>
                  </a:cubicBezTo>
                  <a:cubicBezTo>
                    <a:pt x="43" y="13"/>
                    <a:pt x="44" y="8"/>
                    <a:pt x="43" y="5"/>
                  </a:cubicBezTo>
                  <a:cubicBezTo>
                    <a:pt x="48" y="2"/>
                    <a:pt x="56" y="1"/>
                    <a:pt x="63" y="0"/>
                  </a:cubicBezTo>
                  <a:close/>
                  <a:moveTo>
                    <a:pt x="52" y="4"/>
                  </a:moveTo>
                  <a:cubicBezTo>
                    <a:pt x="52" y="8"/>
                    <a:pt x="53" y="10"/>
                    <a:pt x="53" y="13"/>
                  </a:cubicBezTo>
                  <a:cubicBezTo>
                    <a:pt x="57" y="13"/>
                    <a:pt x="61" y="13"/>
                    <a:pt x="63" y="11"/>
                  </a:cubicBezTo>
                  <a:cubicBezTo>
                    <a:pt x="61" y="9"/>
                    <a:pt x="60" y="6"/>
                    <a:pt x="60" y="3"/>
                  </a:cubicBezTo>
                  <a:cubicBezTo>
                    <a:pt x="58" y="3"/>
                    <a:pt x="56" y="4"/>
                    <a:pt x="52" y="4"/>
                  </a:cubicBezTo>
                  <a:close/>
                  <a:moveTo>
                    <a:pt x="47" y="14"/>
                  </a:moveTo>
                  <a:cubicBezTo>
                    <a:pt x="49" y="14"/>
                    <a:pt x="50" y="10"/>
                    <a:pt x="48" y="9"/>
                  </a:cubicBezTo>
                  <a:cubicBezTo>
                    <a:pt x="48" y="11"/>
                    <a:pt x="46" y="11"/>
                    <a:pt x="47" y="14"/>
                  </a:cubicBezTo>
                  <a:close/>
                  <a:moveTo>
                    <a:pt x="9" y="27"/>
                  </a:moveTo>
                  <a:cubicBezTo>
                    <a:pt x="14" y="50"/>
                    <a:pt x="22" y="76"/>
                    <a:pt x="18" y="101"/>
                  </a:cubicBezTo>
                  <a:cubicBezTo>
                    <a:pt x="45" y="89"/>
                    <a:pt x="79" y="86"/>
                    <a:pt x="113" y="82"/>
                  </a:cubicBezTo>
                  <a:cubicBezTo>
                    <a:pt x="108" y="72"/>
                    <a:pt x="109" y="57"/>
                    <a:pt x="107" y="44"/>
                  </a:cubicBezTo>
                  <a:cubicBezTo>
                    <a:pt x="105" y="33"/>
                    <a:pt x="103" y="23"/>
                    <a:pt x="102" y="12"/>
                  </a:cubicBezTo>
                  <a:cubicBezTo>
                    <a:pt x="68" y="14"/>
                    <a:pt x="38" y="21"/>
                    <a:pt x="9" y="27"/>
                  </a:cubicBezTo>
                  <a:close/>
                  <a:moveTo>
                    <a:pt x="4" y="30"/>
                  </a:moveTo>
                  <a:cubicBezTo>
                    <a:pt x="4" y="29"/>
                    <a:pt x="6" y="27"/>
                    <a:pt x="5" y="26"/>
                  </a:cubicBezTo>
                  <a:cubicBezTo>
                    <a:pt x="5" y="27"/>
                    <a:pt x="2" y="28"/>
                    <a:pt x="4" y="30"/>
                  </a:cubicBezTo>
                  <a:close/>
                  <a:moveTo>
                    <a:pt x="5" y="37"/>
                  </a:moveTo>
                  <a:cubicBezTo>
                    <a:pt x="7" y="36"/>
                    <a:pt x="6" y="32"/>
                    <a:pt x="5" y="30"/>
                  </a:cubicBezTo>
                  <a:cubicBezTo>
                    <a:pt x="4" y="32"/>
                    <a:pt x="3" y="35"/>
                    <a:pt x="5" y="37"/>
                  </a:cubicBezTo>
                  <a:close/>
                  <a:moveTo>
                    <a:pt x="6" y="43"/>
                  </a:moveTo>
                  <a:cubicBezTo>
                    <a:pt x="7" y="42"/>
                    <a:pt x="8" y="38"/>
                    <a:pt x="6" y="38"/>
                  </a:cubicBezTo>
                  <a:cubicBezTo>
                    <a:pt x="5" y="39"/>
                    <a:pt x="4" y="41"/>
                    <a:pt x="6" y="43"/>
                  </a:cubicBezTo>
                  <a:close/>
                  <a:moveTo>
                    <a:pt x="5" y="48"/>
                  </a:moveTo>
                  <a:cubicBezTo>
                    <a:pt x="7" y="48"/>
                    <a:pt x="8" y="44"/>
                    <a:pt x="7" y="43"/>
                  </a:cubicBezTo>
                  <a:cubicBezTo>
                    <a:pt x="7" y="45"/>
                    <a:pt x="5" y="45"/>
                    <a:pt x="5" y="48"/>
                  </a:cubicBezTo>
                  <a:close/>
                  <a:moveTo>
                    <a:pt x="7" y="53"/>
                  </a:moveTo>
                  <a:cubicBezTo>
                    <a:pt x="8" y="52"/>
                    <a:pt x="10" y="49"/>
                    <a:pt x="7" y="48"/>
                  </a:cubicBezTo>
                  <a:cubicBezTo>
                    <a:pt x="7" y="49"/>
                    <a:pt x="5" y="52"/>
                    <a:pt x="7" y="53"/>
                  </a:cubicBezTo>
                  <a:close/>
                  <a:moveTo>
                    <a:pt x="9" y="60"/>
                  </a:moveTo>
                  <a:cubicBezTo>
                    <a:pt x="10" y="58"/>
                    <a:pt x="10" y="55"/>
                    <a:pt x="9" y="53"/>
                  </a:cubicBezTo>
                  <a:cubicBezTo>
                    <a:pt x="7" y="54"/>
                    <a:pt x="7" y="58"/>
                    <a:pt x="9" y="60"/>
                  </a:cubicBezTo>
                  <a:close/>
                  <a:moveTo>
                    <a:pt x="10" y="66"/>
                  </a:moveTo>
                  <a:cubicBezTo>
                    <a:pt x="10" y="64"/>
                    <a:pt x="11" y="61"/>
                    <a:pt x="9" y="60"/>
                  </a:cubicBezTo>
                  <a:cubicBezTo>
                    <a:pt x="8" y="62"/>
                    <a:pt x="9" y="64"/>
                    <a:pt x="10" y="66"/>
                  </a:cubicBezTo>
                  <a:close/>
                  <a:moveTo>
                    <a:pt x="52" y="100"/>
                  </a:moveTo>
                  <a:cubicBezTo>
                    <a:pt x="52" y="98"/>
                    <a:pt x="54" y="98"/>
                    <a:pt x="54" y="96"/>
                  </a:cubicBezTo>
                  <a:cubicBezTo>
                    <a:pt x="53" y="96"/>
                    <a:pt x="51" y="99"/>
                    <a:pt x="52" y="100"/>
                  </a:cubicBezTo>
                  <a:close/>
                  <a:moveTo>
                    <a:pt x="52" y="104"/>
                  </a:moveTo>
                  <a:cubicBezTo>
                    <a:pt x="53" y="103"/>
                    <a:pt x="56" y="101"/>
                    <a:pt x="54" y="99"/>
                  </a:cubicBezTo>
                  <a:cubicBezTo>
                    <a:pt x="54" y="101"/>
                    <a:pt x="50" y="102"/>
                    <a:pt x="52" y="104"/>
                  </a:cubicBezTo>
                  <a:close/>
                  <a:moveTo>
                    <a:pt x="60" y="108"/>
                  </a:moveTo>
                  <a:cubicBezTo>
                    <a:pt x="60" y="117"/>
                    <a:pt x="64" y="126"/>
                    <a:pt x="62" y="133"/>
                  </a:cubicBezTo>
                  <a:cubicBezTo>
                    <a:pt x="65" y="132"/>
                    <a:pt x="69" y="132"/>
                    <a:pt x="72" y="132"/>
                  </a:cubicBezTo>
                  <a:cubicBezTo>
                    <a:pt x="70" y="122"/>
                    <a:pt x="70" y="111"/>
                    <a:pt x="67" y="101"/>
                  </a:cubicBezTo>
                  <a:cubicBezTo>
                    <a:pt x="65" y="104"/>
                    <a:pt x="65" y="108"/>
                    <a:pt x="60" y="108"/>
                  </a:cubicBezTo>
                  <a:close/>
                  <a:moveTo>
                    <a:pt x="52" y="108"/>
                  </a:moveTo>
                  <a:cubicBezTo>
                    <a:pt x="54" y="107"/>
                    <a:pt x="57" y="104"/>
                    <a:pt x="55" y="103"/>
                  </a:cubicBezTo>
                  <a:cubicBezTo>
                    <a:pt x="55" y="105"/>
                    <a:pt x="52" y="105"/>
                    <a:pt x="52" y="108"/>
                  </a:cubicBezTo>
                  <a:close/>
                  <a:moveTo>
                    <a:pt x="53" y="111"/>
                  </a:moveTo>
                  <a:cubicBezTo>
                    <a:pt x="55" y="111"/>
                    <a:pt x="56" y="109"/>
                    <a:pt x="57" y="107"/>
                  </a:cubicBezTo>
                  <a:cubicBezTo>
                    <a:pt x="55" y="107"/>
                    <a:pt x="55" y="110"/>
                    <a:pt x="53" y="111"/>
                  </a:cubicBezTo>
                  <a:close/>
                  <a:moveTo>
                    <a:pt x="57" y="133"/>
                  </a:moveTo>
                  <a:cubicBezTo>
                    <a:pt x="58" y="133"/>
                    <a:pt x="59" y="133"/>
                    <a:pt x="60" y="133"/>
                  </a:cubicBezTo>
                  <a:cubicBezTo>
                    <a:pt x="59" y="126"/>
                    <a:pt x="59" y="117"/>
                    <a:pt x="57" y="110"/>
                  </a:cubicBezTo>
                  <a:cubicBezTo>
                    <a:pt x="52" y="116"/>
                    <a:pt x="57" y="124"/>
                    <a:pt x="57"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43" name="Rectangle 142"/>
          <p:cNvSpPr/>
          <p:nvPr/>
        </p:nvSpPr>
        <p:spPr>
          <a:xfrm>
            <a:off x="7264800" y="4907983"/>
            <a:ext cx="2637113" cy="14548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indent="-228600">
              <a:spcBef>
                <a:spcPts val="300"/>
              </a:spcBef>
              <a:buFont typeface="+mj-lt"/>
              <a:buAutoNum type="arabicPeriod"/>
            </a:pPr>
            <a:r>
              <a:rPr lang="es-CL" sz="800" dirty="0" smtClean="0">
                <a:solidFill>
                  <a:srgbClr val="002776"/>
                </a:solidFill>
              </a:rPr>
              <a:t>Plan de marketing RICE creado y posicionamiento determinado.</a:t>
            </a:r>
          </a:p>
          <a:p>
            <a:pPr marL="228600" indent="-228600">
              <a:spcBef>
                <a:spcPts val="300"/>
              </a:spcBef>
              <a:buFont typeface="+mj-lt"/>
              <a:buAutoNum type="arabicPeriod"/>
            </a:pPr>
            <a:r>
              <a:rPr lang="es-CL" sz="800" dirty="0" smtClean="0">
                <a:solidFill>
                  <a:srgbClr val="002776"/>
                </a:solidFill>
              </a:rPr>
              <a:t>Marca desarrollada.</a:t>
            </a:r>
          </a:p>
          <a:p>
            <a:pPr marL="228600" indent="-228600">
              <a:spcBef>
                <a:spcPts val="300"/>
              </a:spcBef>
              <a:buFont typeface="+mj-lt"/>
              <a:buAutoNum type="arabicPeriod"/>
            </a:pPr>
            <a:r>
              <a:rPr lang="es-CL" sz="800" dirty="0" smtClean="0">
                <a:solidFill>
                  <a:srgbClr val="002776"/>
                </a:solidFill>
              </a:rPr>
              <a:t>ROI del equipo – departamento de  marketing RICE.</a:t>
            </a:r>
          </a:p>
          <a:p>
            <a:pPr marL="228600" indent="-228600">
              <a:spcBef>
                <a:spcPts val="300"/>
              </a:spcBef>
              <a:buFont typeface="+mj-lt"/>
              <a:buAutoNum type="arabicPeriod"/>
            </a:pPr>
            <a:r>
              <a:rPr lang="es-CL" sz="800" dirty="0" smtClean="0">
                <a:solidFill>
                  <a:srgbClr val="002776"/>
                </a:solidFill>
              </a:rPr>
              <a:t>Línea de producto RSC creada y número de productos RSC creados.</a:t>
            </a:r>
          </a:p>
          <a:p>
            <a:pPr marL="228600" indent="-228600">
              <a:spcBef>
                <a:spcPts val="300"/>
              </a:spcBef>
              <a:buFont typeface="+mj-lt"/>
              <a:buAutoNum type="arabicPeriod"/>
            </a:pPr>
            <a:r>
              <a:rPr lang="es-CL" sz="800" dirty="0" smtClean="0">
                <a:solidFill>
                  <a:schemeClr val="tx2"/>
                </a:solidFill>
              </a:rPr>
              <a:t>Número de establecimientos que ofrezcan promociones/ descuentos para asistentes a Congresos “City – Wide”.</a:t>
            </a:r>
          </a:p>
          <a:p>
            <a:pPr>
              <a:spcBef>
                <a:spcPts val="300"/>
              </a:spcBef>
            </a:pPr>
            <a:endParaRPr lang="es-CL" sz="800" dirty="0" smtClean="0">
              <a:solidFill>
                <a:schemeClr val="tx2"/>
              </a:solidFill>
            </a:endParaRPr>
          </a:p>
        </p:txBody>
      </p:sp>
      <p:sp>
        <p:nvSpPr>
          <p:cNvPr id="180" name="Rectangle 179"/>
          <p:cNvSpPr/>
          <p:nvPr/>
        </p:nvSpPr>
        <p:spPr>
          <a:xfrm>
            <a:off x="5644800" y="6587394"/>
            <a:ext cx="2088000"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Factibilidad</a:t>
            </a:r>
            <a:endParaRPr lang="es-CL" sz="1000" b="1" dirty="0"/>
          </a:p>
        </p:txBody>
      </p:sp>
      <p:sp>
        <p:nvSpPr>
          <p:cNvPr id="185" name="Rectangle 184"/>
          <p:cNvSpPr/>
          <p:nvPr/>
        </p:nvSpPr>
        <p:spPr>
          <a:xfrm>
            <a:off x="5643135" y="6928078"/>
            <a:ext cx="2089666"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87" name="Group 186"/>
          <p:cNvGrpSpPr/>
          <p:nvPr/>
        </p:nvGrpSpPr>
        <p:grpSpPr>
          <a:xfrm>
            <a:off x="5706959" y="6606875"/>
            <a:ext cx="331147" cy="321393"/>
            <a:chOff x="2120900" y="2366963"/>
            <a:chExt cx="622300" cy="587375"/>
          </a:xfrm>
          <a:solidFill>
            <a:srgbClr val="FFFF00"/>
          </a:solidFill>
        </p:grpSpPr>
        <p:sp>
          <p:nvSpPr>
            <p:cNvPr id="188" name="Freeform 37"/>
            <p:cNvSpPr>
              <a:spLocks noEditPoints="1"/>
            </p:cNvSpPr>
            <p:nvPr/>
          </p:nvSpPr>
          <p:spPr bwMode="auto">
            <a:xfrm>
              <a:off x="2120900" y="2366963"/>
              <a:ext cx="622300" cy="587375"/>
            </a:xfrm>
            <a:custGeom>
              <a:avLst/>
              <a:gdLst>
                <a:gd name="T0" fmla="*/ 0 w 88"/>
                <a:gd name="T1" fmla="*/ 74 h 83"/>
                <a:gd name="T2" fmla="*/ 9 w 88"/>
                <a:gd name="T3" fmla="*/ 56 h 83"/>
                <a:gd name="T4" fmla="*/ 19 w 88"/>
                <a:gd name="T5" fmla="*/ 39 h 83"/>
                <a:gd name="T6" fmla="*/ 30 w 88"/>
                <a:gd name="T7" fmla="*/ 22 h 83"/>
                <a:gd name="T8" fmla="*/ 39 w 88"/>
                <a:gd name="T9" fmla="*/ 4 h 83"/>
                <a:gd name="T10" fmla="*/ 43 w 88"/>
                <a:gd name="T11" fmla="*/ 1 h 83"/>
                <a:gd name="T12" fmla="*/ 57 w 88"/>
                <a:gd name="T13" fmla="*/ 12 h 83"/>
                <a:gd name="T14" fmla="*/ 83 w 88"/>
                <a:gd name="T15" fmla="*/ 66 h 83"/>
                <a:gd name="T16" fmla="*/ 57 w 88"/>
                <a:gd name="T17" fmla="*/ 76 h 83"/>
                <a:gd name="T18" fmla="*/ 39 w 88"/>
                <a:gd name="T19" fmla="*/ 78 h 83"/>
                <a:gd name="T20" fmla="*/ 21 w 88"/>
                <a:gd name="T21" fmla="*/ 79 h 83"/>
                <a:gd name="T22" fmla="*/ 0 w 88"/>
                <a:gd name="T23" fmla="*/ 74 h 83"/>
                <a:gd name="T24" fmla="*/ 80 w 88"/>
                <a:gd name="T25" fmla="*/ 68 h 83"/>
                <a:gd name="T26" fmla="*/ 60 w 88"/>
                <a:gd name="T27" fmla="*/ 22 h 83"/>
                <a:gd name="T28" fmla="*/ 43 w 88"/>
                <a:gd name="T29" fmla="*/ 4 h 83"/>
                <a:gd name="T30" fmla="*/ 33 w 88"/>
                <a:gd name="T31" fmla="*/ 20 h 83"/>
                <a:gd name="T32" fmla="*/ 30 w 88"/>
                <a:gd name="T33" fmla="*/ 27 h 83"/>
                <a:gd name="T34" fmla="*/ 26 w 88"/>
                <a:gd name="T35" fmla="*/ 33 h 83"/>
                <a:gd name="T36" fmla="*/ 20 w 88"/>
                <a:gd name="T37" fmla="*/ 43 h 83"/>
                <a:gd name="T38" fmla="*/ 17 w 88"/>
                <a:gd name="T39" fmla="*/ 47 h 83"/>
                <a:gd name="T40" fmla="*/ 10 w 88"/>
                <a:gd name="T41" fmla="*/ 59 h 83"/>
                <a:gd name="T42" fmla="*/ 4 w 88"/>
                <a:gd name="T43" fmla="*/ 71 h 83"/>
                <a:gd name="T44" fmla="*/ 9 w 88"/>
                <a:gd name="T45" fmla="*/ 65 h 83"/>
                <a:gd name="T46" fmla="*/ 24 w 88"/>
                <a:gd name="T47" fmla="*/ 41 h 83"/>
                <a:gd name="T48" fmla="*/ 38 w 88"/>
                <a:gd name="T49" fmla="*/ 16 h 83"/>
                <a:gd name="T50" fmla="*/ 43 w 88"/>
                <a:gd name="T51" fmla="*/ 8 h 83"/>
                <a:gd name="T52" fmla="*/ 53 w 88"/>
                <a:gd name="T53" fmla="*/ 19 h 83"/>
                <a:gd name="T54" fmla="*/ 65 w 88"/>
                <a:gd name="T55" fmla="*/ 42 h 83"/>
                <a:gd name="T56" fmla="*/ 73 w 88"/>
                <a:gd name="T57" fmla="*/ 61 h 83"/>
                <a:gd name="T58" fmla="*/ 79 w 88"/>
                <a:gd name="T59" fmla="*/ 70 h 83"/>
                <a:gd name="T60" fmla="*/ 71 w 88"/>
                <a:gd name="T61" fmla="*/ 71 h 83"/>
                <a:gd name="T62" fmla="*/ 46 w 88"/>
                <a:gd name="T63" fmla="*/ 71 h 83"/>
                <a:gd name="T64" fmla="*/ 32 w 88"/>
                <a:gd name="T65" fmla="*/ 71 h 83"/>
                <a:gd name="T66" fmla="*/ 14 w 88"/>
                <a:gd name="T67" fmla="*/ 74 h 83"/>
                <a:gd name="T68" fmla="*/ 5 w 88"/>
                <a:gd name="T69" fmla="*/ 73 h 83"/>
                <a:gd name="T70" fmla="*/ 32 w 88"/>
                <a:gd name="T71" fmla="*/ 76 h 83"/>
                <a:gd name="T72" fmla="*/ 81 w 88"/>
                <a:gd name="T73" fmla="*/ 73 h 83"/>
                <a:gd name="T74" fmla="*/ 80 w 88"/>
                <a:gd name="T75" fmla="*/ 68 h 83"/>
                <a:gd name="T76" fmla="*/ 22 w 88"/>
                <a:gd name="T77" fmla="*/ 71 h 83"/>
                <a:gd name="T78" fmla="*/ 30 w 88"/>
                <a:gd name="T79" fmla="*/ 68 h 83"/>
                <a:gd name="T80" fmla="*/ 47 w 88"/>
                <a:gd name="T81" fmla="*/ 69 h 83"/>
                <a:gd name="T82" fmla="*/ 75 w 88"/>
                <a:gd name="T83" fmla="*/ 68 h 83"/>
                <a:gd name="T84" fmla="*/ 75 w 88"/>
                <a:gd name="T85" fmla="*/ 67 h 83"/>
                <a:gd name="T86" fmla="*/ 66 w 88"/>
                <a:gd name="T87" fmla="*/ 53 h 83"/>
                <a:gd name="T88" fmla="*/ 59 w 88"/>
                <a:gd name="T89" fmla="*/ 38 h 83"/>
                <a:gd name="T90" fmla="*/ 52 w 88"/>
                <a:gd name="T91" fmla="*/ 24 h 83"/>
                <a:gd name="T92" fmla="*/ 43 w 88"/>
                <a:gd name="T93" fmla="*/ 12 h 83"/>
                <a:gd name="T94" fmla="*/ 36 w 88"/>
                <a:gd name="T95" fmla="*/ 24 h 83"/>
                <a:gd name="T96" fmla="*/ 23 w 88"/>
                <a:gd name="T97" fmla="*/ 49 h 83"/>
                <a:gd name="T98" fmla="*/ 16 w 88"/>
                <a:gd name="T99" fmla="*/ 60 h 83"/>
                <a:gd name="T100" fmla="*/ 10 w 88"/>
                <a:gd name="T101" fmla="*/ 70 h 83"/>
                <a:gd name="T102" fmla="*/ 22 w 88"/>
                <a:gd name="T103" fmla="*/ 7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 h="83">
                  <a:moveTo>
                    <a:pt x="0" y="74"/>
                  </a:moveTo>
                  <a:cubicBezTo>
                    <a:pt x="2" y="67"/>
                    <a:pt x="6" y="61"/>
                    <a:pt x="9" y="56"/>
                  </a:cubicBezTo>
                  <a:cubicBezTo>
                    <a:pt x="13" y="50"/>
                    <a:pt x="16" y="44"/>
                    <a:pt x="19" y="39"/>
                  </a:cubicBezTo>
                  <a:cubicBezTo>
                    <a:pt x="23" y="34"/>
                    <a:pt x="27" y="28"/>
                    <a:pt x="30" y="22"/>
                  </a:cubicBezTo>
                  <a:cubicBezTo>
                    <a:pt x="33" y="16"/>
                    <a:pt x="35" y="9"/>
                    <a:pt x="39" y="4"/>
                  </a:cubicBezTo>
                  <a:cubicBezTo>
                    <a:pt x="39" y="3"/>
                    <a:pt x="42" y="1"/>
                    <a:pt x="43" y="1"/>
                  </a:cubicBezTo>
                  <a:cubicBezTo>
                    <a:pt x="48" y="0"/>
                    <a:pt x="54" y="8"/>
                    <a:pt x="57" y="12"/>
                  </a:cubicBezTo>
                  <a:cubicBezTo>
                    <a:pt x="68" y="27"/>
                    <a:pt x="73" y="50"/>
                    <a:pt x="83" y="66"/>
                  </a:cubicBezTo>
                  <a:cubicBezTo>
                    <a:pt x="88" y="83"/>
                    <a:pt x="66" y="75"/>
                    <a:pt x="57" y="76"/>
                  </a:cubicBezTo>
                  <a:cubicBezTo>
                    <a:pt x="52" y="77"/>
                    <a:pt x="45" y="78"/>
                    <a:pt x="39" y="78"/>
                  </a:cubicBezTo>
                  <a:cubicBezTo>
                    <a:pt x="32" y="79"/>
                    <a:pt x="27" y="79"/>
                    <a:pt x="21" y="79"/>
                  </a:cubicBezTo>
                  <a:cubicBezTo>
                    <a:pt x="15" y="79"/>
                    <a:pt x="4" y="79"/>
                    <a:pt x="0" y="74"/>
                  </a:cubicBezTo>
                  <a:close/>
                  <a:moveTo>
                    <a:pt x="80" y="68"/>
                  </a:moveTo>
                  <a:cubicBezTo>
                    <a:pt x="74" y="54"/>
                    <a:pt x="68" y="37"/>
                    <a:pt x="60" y="22"/>
                  </a:cubicBezTo>
                  <a:cubicBezTo>
                    <a:pt x="56" y="14"/>
                    <a:pt x="50" y="7"/>
                    <a:pt x="43" y="4"/>
                  </a:cubicBezTo>
                  <a:cubicBezTo>
                    <a:pt x="39" y="8"/>
                    <a:pt x="35" y="14"/>
                    <a:pt x="33" y="20"/>
                  </a:cubicBezTo>
                  <a:cubicBezTo>
                    <a:pt x="32" y="22"/>
                    <a:pt x="32" y="24"/>
                    <a:pt x="30" y="27"/>
                  </a:cubicBezTo>
                  <a:cubicBezTo>
                    <a:pt x="29" y="29"/>
                    <a:pt x="27" y="30"/>
                    <a:pt x="26" y="33"/>
                  </a:cubicBezTo>
                  <a:cubicBezTo>
                    <a:pt x="23" y="36"/>
                    <a:pt x="22" y="40"/>
                    <a:pt x="20" y="43"/>
                  </a:cubicBezTo>
                  <a:cubicBezTo>
                    <a:pt x="19" y="45"/>
                    <a:pt x="18" y="45"/>
                    <a:pt x="17" y="47"/>
                  </a:cubicBezTo>
                  <a:cubicBezTo>
                    <a:pt x="14" y="51"/>
                    <a:pt x="13" y="55"/>
                    <a:pt x="10" y="59"/>
                  </a:cubicBezTo>
                  <a:cubicBezTo>
                    <a:pt x="8" y="63"/>
                    <a:pt x="5" y="67"/>
                    <a:pt x="4" y="71"/>
                  </a:cubicBezTo>
                  <a:cubicBezTo>
                    <a:pt x="6" y="71"/>
                    <a:pt x="8" y="68"/>
                    <a:pt x="9" y="65"/>
                  </a:cubicBezTo>
                  <a:cubicBezTo>
                    <a:pt x="15" y="58"/>
                    <a:pt x="20" y="50"/>
                    <a:pt x="24" y="41"/>
                  </a:cubicBezTo>
                  <a:cubicBezTo>
                    <a:pt x="28" y="33"/>
                    <a:pt x="34" y="25"/>
                    <a:pt x="38" y="16"/>
                  </a:cubicBezTo>
                  <a:cubicBezTo>
                    <a:pt x="40" y="13"/>
                    <a:pt x="41" y="9"/>
                    <a:pt x="43" y="8"/>
                  </a:cubicBezTo>
                  <a:cubicBezTo>
                    <a:pt x="46" y="8"/>
                    <a:pt x="50" y="15"/>
                    <a:pt x="53" y="19"/>
                  </a:cubicBezTo>
                  <a:cubicBezTo>
                    <a:pt x="57" y="27"/>
                    <a:pt x="61" y="33"/>
                    <a:pt x="65" y="42"/>
                  </a:cubicBezTo>
                  <a:cubicBezTo>
                    <a:pt x="67" y="49"/>
                    <a:pt x="70" y="56"/>
                    <a:pt x="73" y="61"/>
                  </a:cubicBezTo>
                  <a:cubicBezTo>
                    <a:pt x="75" y="64"/>
                    <a:pt x="78" y="66"/>
                    <a:pt x="79" y="70"/>
                  </a:cubicBezTo>
                  <a:cubicBezTo>
                    <a:pt x="76" y="73"/>
                    <a:pt x="74" y="71"/>
                    <a:pt x="71" y="71"/>
                  </a:cubicBezTo>
                  <a:cubicBezTo>
                    <a:pt x="63" y="70"/>
                    <a:pt x="54" y="71"/>
                    <a:pt x="46" y="71"/>
                  </a:cubicBezTo>
                  <a:cubicBezTo>
                    <a:pt x="41" y="71"/>
                    <a:pt x="36" y="70"/>
                    <a:pt x="32" y="71"/>
                  </a:cubicBezTo>
                  <a:cubicBezTo>
                    <a:pt x="25" y="72"/>
                    <a:pt x="21" y="75"/>
                    <a:pt x="14" y="74"/>
                  </a:cubicBezTo>
                  <a:cubicBezTo>
                    <a:pt x="10" y="73"/>
                    <a:pt x="7" y="71"/>
                    <a:pt x="5" y="73"/>
                  </a:cubicBezTo>
                  <a:cubicBezTo>
                    <a:pt x="13" y="78"/>
                    <a:pt x="24" y="77"/>
                    <a:pt x="32" y="76"/>
                  </a:cubicBezTo>
                  <a:cubicBezTo>
                    <a:pt x="48" y="74"/>
                    <a:pt x="66" y="74"/>
                    <a:pt x="81" y="73"/>
                  </a:cubicBezTo>
                  <a:cubicBezTo>
                    <a:pt x="81" y="71"/>
                    <a:pt x="81" y="69"/>
                    <a:pt x="80" y="68"/>
                  </a:cubicBezTo>
                  <a:close/>
                  <a:moveTo>
                    <a:pt x="22" y="71"/>
                  </a:moveTo>
                  <a:cubicBezTo>
                    <a:pt x="25" y="71"/>
                    <a:pt x="28" y="69"/>
                    <a:pt x="30" y="68"/>
                  </a:cubicBezTo>
                  <a:cubicBezTo>
                    <a:pt x="35" y="68"/>
                    <a:pt x="41" y="69"/>
                    <a:pt x="47" y="69"/>
                  </a:cubicBezTo>
                  <a:cubicBezTo>
                    <a:pt x="56" y="68"/>
                    <a:pt x="66" y="68"/>
                    <a:pt x="75" y="68"/>
                  </a:cubicBezTo>
                  <a:cubicBezTo>
                    <a:pt x="75" y="68"/>
                    <a:pt x="75" y="68"/>
                    <a:pt x="75" y="67"/>
                  </a:cubicBezTo>
                  <a:cubicBezTo>
                    <a:pt x="72" y="64"/>
                    <a:pt x="69" y="58"/>
                    <a:pt x="66" y="53"/>
                  </a:cubicBezTo>
                  <a:cubicBezTo>
                    <a:pt x="64" y="48"/>
                    <a:pt x="62" y="42"/>
                    <a:pt x="59" y="38"/>
                  </a:cubicBezTo>
                  <a:cubicBezTo>
                    <a:pt x="57" y="33"/>
                    <a:pt x="54" y="28"/>
                    <a:pt x="52" y="24"/>
                  </a:cubicBezTo>
                  <a:cubicBezTo>
                    <a:pt x="50" y="19"/>
                    <a:pt x="48" y="13"/>
                    <a:pt x="43" y="12"/>
                  </a:cubicBezTo>
                  <a:cubicBezTo>
                    <a:pt x="41" y="16"/>
                    <a:pt x="39" y="21"/>
                    <a:pt x="36" y="24"/>
                  </a:cubicBezTo>
                  <a:cubicBezTo>
                    <a:pt x="32" y="33"/>
                    <a:pt x="26" y="39"/>
                    <a:pt x="23" y="49"/>
                  </a:cubicBezTo>
                  <a:cubicBezTo>
                    <a:pt x="20" y="52"/>
                    <a:pt x="19" y="56"/>
                    <a:pt x="16" y="60"/>
                  </a:cubicBezTo>
                  <a:cubicBezTo>
                    <a:pt x="14" y="63"/>
                    <a:pt x="11" y="66"/>
                    <a:pt x="10" y="70"/>
                  </a:cubicBezTo>
                  <a:cubicBezTo>
                    <a:pt x="14" y="70"/>
                    <a:pt x="18" y="72"/>
                    <a:pt x="22"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89" name="Freeform 38"/>
            <p:cNvSpPr>
              <a:spLocks/>
            </p:cNvSpPr>
            <p:nvPr/>
          </p:nvSpPr>
          <p:spPr bwMode="auto">
            <a:xfrm>
              <a:off x="2389188" y="2762251"/>
              <a:ext cx="114300" cy="100013"/>
            </a:xfrm>
            <a:custGeom>
              <a:avLst/>
              <a:gdLst>
                <a:gd name="T0" fmla="*/ 7 w 16"/>
                <a:gd name="T1" fmla="*/ 1 h 14"/>
                <a:gd name="T2" fmla="*/ 1 w 16"/>
                <a:gd name="T3" fmla="*/ 6 h 14"/>
                <a:gd name="T4" fmla="*/ 7 w 16"/>
                <a:gd name="T5" fmla="*/ 1 h 14"/>
              </a:gdLst>
              <a:ahLst/>
              <a:cxnLst>
                <a:cxn ang="0">
                  <a:pos x="T0" y="T1"/>
                </a:cxn>
                <a:cxn ang="0">
                  <a:pos x="T2" y="T3"/>
                </a:cxn>
                <a:cxn ang="0">
                  <a:pos x="T4" y="T5"/>
                </a:cxn>
              </a:cxnLst>
              <a:rect l="0" t="0" r="r" b="b"/>
              <a:pathLst>
                <a:path w="16" h="14">
                  <a:moveTo>
                    <a:pt x="7" y="1"/>
                  </a:moveTo>
                  <a:cubicBezTo>
                    <a:pt x="16" y="7"/>
                    <a:pt x="1" y="14"/>
                    <a:pt x="1" y="6"/>
                  </a:cubicBezTo>
                  <a:cubicBezTo>
                    <a:pt x="0" y="2"/>
                    <a:pt x="3" y="0"/>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90" name="Freeform 39"/>
            <p:cNvSpPr>
              <a:spLocks/>
            </p:cNvSpPr>
            <p:nvPr/>
          </p:nvSpPr>
          <p:spPr bwMode="auto">
            <a:xfrm>
              <a:off x="2382838" y="2487613"/>
              <a:ext cx="69850" cy="247650"/>
            </a:xfrm>
            <a:custGeom>
              <a:avLst/>
              <a:gdLst>
                <a:gd name="T0" fmla="*/ 6 w 10"/>
                <a:gd name="T1" fmla="*/ 35 h 35"/>
                <a:gd name="T2" fmla="*/ 3 w 10"/>
                <a:gd name="T3" fmla="*/ 26 h 35"/>
                <a:gd name="T4" fmla="*/ 6 w 10"/>
                <a:gd name="T5" fmla="*/ 0 h 35"/>
                <a:gd name="T6" fmla="*/ 10 w 10"/>
                <a:gd name="T7" fmla="*/ 12 h 35"/>
                <a:gd name="T8" fmla="*/ 6 w 10"/>
                <a:gd name="T9" fmla="*/ 35 h 35"/>
              </a:gdLst>
              <a:ahLst/>
              <a:cxnLst>
                <a:cxn ang="0">
                  <a:pos x="T0" y="T1"/>
                </a:cxn>
                <a:cxn ang="0">
                  <a:pos x="T2" y="T3"/>
                </a:cxn>
                <a:cxn ang="0">
                  <a:pos x="T4" y="T5"/>
                </a:cxn>
                <a:cxn ang="0">
                  <a:pos x="T6" y="T7"/>
                </a:cxn>
                <a:cxn ang="0">
                  <a:pos x="T8" y="T9"/>
                </a:cxn>
              </a:cxnLst>
              <a:rect l="0" t="0" r="r" b="b"/>
              <a:pathLst>
                <a:path w="10" h="35">
                  <a:moveTo>
                    <a:pt x="6" y="35"/>
                  </a:moveTo>
                  <a:cubicBezTo>
                    <a:pt x="4" y="35"/>
                    <a:pt x="3" y="30"/>
                    <a:pt x="3" y="26"/>
                  </a:cubicBezTo>
                  <a:cubicBezTo>
                    <a:pt x="2" y="21"/>
                    <a:pt x="0" y="1"/>
                    <a:pt x="6" y="0"/>
                  </a:cubicBezTo>
                  <a:cubicBezTo>
                    <a:pt x="10" y="0"/>
                    <a:pt x="10" y="9"/>
                    <a:pt x="10" y="12"/>
                  </a:cubicBezTo>
                  <a:cubicBezTo>
                    <a:pt x="10" y="20"/>
                    <a:pt x="8" y="30"/>
                    <a:pt x="6"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3" name="Rectangle 12"/>
          <p:cNvSpPr/>
          <p:nvPr/>
        </p:nvSpPr>
        <p:spPr>
          <a:xfrm>
            <a:off x="7813259" y="6587394"/>
            <a:ext cx="2088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Plazo</a:t>
            </a:r>
            <a:endParaRPr lang="es-CL" sz="1000" b="1" dirty="0"/>
          </a:p>
        </p:txBody>
      </p:sp>
      <p:sp>
        <p:nvSpPr>
          <p:cNvPr id="186" name="Rectangle 185"/>
          <p:cNvSpPr/>
          <p:nvPr/>
        </p:nvSpPr>
        <p:spPr>
          <a:xfrm>
            <a:off x="7812000" y="6928078"/>
            <a:ext cx="2089259"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92" name="Group 191"/>
          <p:cNvGrpSpPr/>
          <p:nvPr>
            <p:custDataLst>
              <p:tags r:id="rId5"/>
            </p:custDataLst>
          </p:nvPr>
        </p:nvGrpSpPr>
        <p:grpSpPr>
          <a:xfrm>
            <a:off x="7869917" y="6641394"/>
            <a:ext cx="256421" cy="252000"/>
            <a:chOff x="141288" y="1501775"/>
            <a:chExt cx="358775" cy="482601"/>
          </a:xfrm>
          <a:solidFill>
            <a:srgbClr val="FFFF00"/>
          </a:solidFill>
        </p:grpSpPr>
        <p:sp>
          <p:nvSpPr>
            <p:cNvPr id="193" name="Freeform 94"/>
            <p:cNvSpPr>
              <a:spLocks/>
            </p:cNvSpPr>
            <p:nvPr/>
          </p:nvSpPr>
          <p:spPr bwMode="auto">
            <a:xfrm>
              <a:off x="141288" y="1538288"/>
              <a:ext cx="358775" cy="446088"/>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4" name="Freeform 95"/>
            <p:cNvSpPr>
              <a:spLocks noEditPoints="1"/>
            </p:cNvSpPr>
            <p:nvPr/>
          </p:nvSpPr>
          <p:spPr bwMode="auto">
            <a:xfrm>
              <a:off x="169863" y="1501775"/>
              <a:ext cx="300038" cy="123825"/>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5" name="Freeform 96"/>
            <p:cNvSpPr>
              <a:spLocks noEditPoints="1"/>
            </p:cNvSpPr>
            <p:nvPr/>
          </p:nvSpPr>
          <p:spPr bwMode="auto">
            <a:xfrm>
              <a:off x="234950" y="1660525"/>
              <a:ext cx="158750" cy="223838"/>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aphicFrame>
        <p:nvGraphicFramePr>
          <p:cNvPr id="19" name="Table 18"/>
          <p:cNvGraphicFramePr>
            <a:graphicFrameLocks noGrp="1"/>
          </p:cNvGraphicFramePr>
          <p:nvPr>
            <p:extLst/>
          </p:nvPr>
        </p:nvGraphicFramePr>
        <p:xfrm>
          <a:off x="205200" y="3539277"/>
          <a:ext cx="7020000" cy="3017520"/>
        </p:xfrm>
        <a:graphic>
          <a:graphicData uri="http://schemas.openxmlformats.org/drawingml/2006/table">
            <a:tbl>
              <a:tblPr firstRow="1" bandRow="1">
                <a:tableStyleId>{2D5ABB26-0587-4C30-8999-92F81FD0307C}</a:tableStyleId>
              </a:tblPr>
              <a:tblGrid>
                <a:gridCol w="7020000">
                  <a:extLst>
                    <a:ext uri="{9D8B030D-6E8A-4147-A177-3AD203B41FA5}">
                      <a16:colId xmlns="" xmlns:a16="http://schemas.microsoft.com/office/drawing/2014/main" val="20000"/>
                    </a:ext>
                  </a:extLst>
                </a:gridCol>
              </a:tblGrid>
              <a:tr h="570607">
                <a:tc>
                  <a:txBody>
                    <a:bodyPr/>
                    <a:lstStyle/>
                    <a:p>
                      <a:pPr marL="0" marR="0" lvl="0" indent="0" algn="l" defTabSz="913399" rtl="0" eaLnBrk="1" fontAlgn="auto" latinLnBrk="0" hangingPunct="1">
                        <a:lnSpc>
                          <a:spcPct val="100000"/>
                        </a:lnSpc>
                        <a:spcBef>
                          <a:spcPts val="0"/>
                        </a:spcBef>
                        <a:spcAft>
                          <a:spcPts val="0"/>
                        </a:spcAft>
                        <a:buClrTx/>
                        <a:buSzTx/>
                        <a:buFont typeface="+mj-lt"/>
                        <a:buAutoNum type="arabicPeriod"/>
                        <a:tabLst/>
                        <a:defRPr/>
                      </a:pPr>
                      <a:r>
                        <a:rPr lang="es-ES_tradnl" sz="900" i="0" kern="1200" baseline="0" noProof="0" dirty="0" smtClean="0">
                          <a:solidFill>
                            <a:srgbClr val="002776"/>
                          </a:solidFill>
                          <a:latin typeface="+mn-lt"/>
                          <a:ea typeface="+mn-ea"/>
                          <a:cs typeface="+mn-cs"/>
                        </a:rPr>
                        <a:t>  Diseñar el Plan de Marketing RICE y definir el posicionamiento de Quito como destino de la industria de reuniones. Definir la estrategia STP (segmentación, </a:t>
                      </a:r>
                      <a:r>
                        <a:rPr lang="es-ES_tradnl" sz="900" i="1" kern="1200" baseline="0" noProof="0" dirty="0" err="1" smtClean="0">
                          <a:solidFill>
                            <a:srgbClr val="002776"/>
                          </a:solidFill>
                          <a:latin typeface="+mn-lt"/>
                          <a:ea typeface="+mn-ea"/>
                          <a:cs typeface="+mn-cs"/>
                        </a:rPr>
                        <a:t>targeting</a:t>
                      </a:r>
                      <a:r>
                        <a:rPr lang="es-ES_tradnl" sz="900" i="1" kern="1200" baseline="0" noProof="0" dirty="0" smtClean="0">
                          <a:solidFill>
                            <a:srgbClr val="002776"/>
                          </a:solidFill>
                          <a:latin typeface="+mn-lt"/>
                          <a:ea typeface="+mn-ea"/>
                          <a:cs typeface="+mn-cs"/>
                        </a:rPr>
                        <a:t> </a:t>
                      </a:r>
                      <a:r>
                        <a:rPr lang="es-ES_tradnl" sz="900" i="0" kern="1200" baseline="0" noProof="0" dirty="0" smtClean="0">
                          <a:solidFill>
                            <a:srgbClr val="002776"/>
                          </a:solidFill>
                          <a:latin typeface="+mn-lt"/>
                          <a:ea typeface="+mn-ea"/>
                          <a:cs typeface="+mn-cs"/>
                        </a:rPr>
                        <a:t>y posicionamiento) de Quito RICE. Identificar los targets específicos del RICE diversos para reuniones, incentivos, congresos y exhibiciones. La estrategia de “</a:t>
                      </a:r>
                      <a:r>
                        <a:rPr lang="es-ES_tradnl" sz="900" i="0" kern="1200" baseline="0" noProof="0" dirty="0" err="1" smtClean="0">
                          <a:solidFill>
                            <a:srgbClr val="002776"/>
                          </a:solidFill>
                          <a:latin typeface="+mn-lt"/>
                          <a:ea typeface="+mn-ea"/>
                          <a:cs typeface="+mn-cs"/>
                        </a:rPr>
                        <a:t>go</a:t>
                      </a:r>
                      <a:r>
                        <a:rPr lang="es-ES_tradnl" sz="900" i="0" kern="1200" baseline="0" noProof="0" dirty="0" smtClean="0">
                          <a:solidFill>
                            <a:srgbClr val="002776"/>
                          </a:solidFill>
                          <a:latin typeface="+mn-lt"/>
                          <a:ea typeface="+mn-ea"/>
                          <a:cs typeface="+mn-cs"/>
                        </a:rPr>
                        <a:t> to </a:t>
                      </a:r>
                      <a:r>
                        <a:rPr lang="es-ES_tradnl" sz="900" i="0" kern="1200" baseline="0" noProof="0" dirty="0" err="1" smtClean="0">
                          <a:solidFill>
                            <a:srgbClr val="002776"/>
                          </a:solidFill>
                          <a:latin typeface="+mn-lt"/>
                          <a:ea typeface="+mn-ea"/>
                          <a:cs typeface="+mn-cs"/>
                        </a:rPr>
                        <a:t>market</a:t>
                      </a:r>
                      <a:r>
                        <a:rPr lang="es-ES_tradnl" sz="900" i="0" kern="1200" baseline="0" noProof="0" dirty="0" smtClean="0">
                          <a:solidFill>
                            <a:srgbClr val="002776"/>
                          </a:solidFill>
                          <a:latin typeface="+mn-lt"/>
                          <a:ea typeface="+mn-ea"/>
                          <a:cs typeface="+mn-cs"/>
                        </a:rPr>
                        <a:t>” para cada uno de ellos será diferente. Se adaptará el portfolio de productos para cada segmento de RICE, los canales de comunicación y comercialización también.</a:t>
                      </a:r>
                      <a:endParaRPr lang="es-ES" sz="900" i="0" kern="1200" baseline="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0"/>
                  </a:ext>
                </a:extLst>
              </a:tr>
              <a:tr h="461826">
                <a:tc>
                  <a:txBody>
                    <a:bodyPr/>
                    <a:lstStyle/>
                    <a:p>
                      <a:pPr marL="0" marR="0" lvl="0" indent="0" algn="l" defTabSz="913399" rtl="0" eaLnBrk="1" fontAlgn="auto" latinLnBrk="0" hangingPunct="1">
                        <a:lnSpc>
                          <a:spcPct val="100000"/>
                        </a:lnSpc>
                        <a:spcBef>
                          <a:spcPts val="0"/>
                        </a:spcBef>
                        <a:spcAft>
                          <a:spcPts val="0"/>
                        </a:spcAft>
                        <a:buClrTx/>
                        <a:buSzTx/>
                        <a:buFontTx/>
                        <a:buNone/>
                        <a:tabLst/>
                        <a:defRPr/>
                      </a:pPr>
                      <a:r>
                        <a:rPr lang="es-ES" sz="900" kern="1200" noProof="0" dirty="0" smtClean="0">
                          <a:solidFill>
                            <a:srgbClr val="002776"/>
                          </a:solidFill>
                          <a:latin typeface="+mn-lt"/>
                          <a:ea typeface="+mn-ea"/>
                          <a:cs typeface="+mn-cs"/>
                        </a:rPr>
                        <a:t>2. </a:t>
                      </a:r>
                      <a:r>
                        <a:rPr lang="es-ES" sz="900" kern="1200" baseline="0" noProof="0" dirty="0" smtClean="0">
                          <a:solidFill>
                            <a:srgbClr val="002776"/>
                          </a:solidFill>
                          <a:latin typeface="+mn-lt"/>
                          <a:ea typeface="+mn-ea"/>
                          <a:cs typeface="+mn-cs"/>
                        </a:rPr>
                        <a:t>Desarrollar la marca de Quito RICE, diferente de la marca turística (vacacional). Asimismo, la marca RICE a desarrollar estará bajo la marca Quito ciudad que actuará de “marca paraguas” en la arquitectura de marca. Se deberá desarrollar también un Manual de Uso de la marca.</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334846">
                <a:tc>
                  <a:txBody>
                    <a:bodyPr/>
                    <a:lstStyle/>
                    <a:p>
                      <a:pPr marL="0" marR="0" lvl="0" indent="0" algn="l" defTabSz="913399" rtl="0" eaLnBrk="1" fontAlgn="auto" latinLnBrk="0" hangingPunct="1">
                        <a:lnSpc>
                          <a:spcPct val="100000"/>
                        </a:lnSpc>
                        <a:spcBef>
                          <a:spcPts val="0"/>
                        </a:spcBef>
                        <a:spcAft>
                          <a:spcPts val="0"/>
                        </a:spcAft>
                        <a:buClrTx/>
                        <a:buSzTx/>
                        <a:buFontTx/>
                        <a:buNone/>
                        <a:tabLst/>
                        <a:defRPr/>
                      </a:pPr>
                      <a:r>
                        <a:rPr lang="es-ES" sz="900" kern="1200" noProof="0" dirty="0" smtClean="0">
                          <a:solidFill>
                            <a:srgbClr val="002776"/>
                          </a:solidFill>
                          <a:latin typeface="+mn-lt"/>
                          <a:ea typeface="+mn-ea"/>
                          <a:cs typeface="+mn-cs"/>
                        </a:rPr>
                        <a:t>3. </a:t>
                      </a:r>
                      <a:r>
                        <a:rPr lang="es-ES" sz="900" kern="1200" baseline="0" noProof="0" dirty="0" smtClean="0">
                          <a:solidFill>
                            <a:srgbClr val="002776"/>
                          </a:solidFill>
                          <a:latin typeface="+mn-lt"/>
                          <a:ea typeface="+mn-ea"/>
                          <a:cs typeface="+mn-cs"/>
                        </a:rPr>
                        <a:t>Crear un micro – ecosistema digital específico para RICE que incluya su dominio vinculado como micro – </a:t>
                      </a:r>
                      <a:r>
                        <a:rPr lang="es-ES" sz="900" kern="1200" baseline="0" noProof="0" dirty="0" err="1" smtClean="0">
                          <a:solidFill>
                            <a:srgbClr val="002776"/>
                          </a:solidFill>
                          <a:latin typeface="+mn-lt"/>
                          <a:ea typeface="+mn-ea"/>
                          <a:cs typeface="+mn-cs"/>
                        </a:rPr>
                        <a:t>site</a:t>
                      </a:r>
                      <a:r>
                        <a:rPr lang="es-ES" sz="900" kern="1200" baseline="0" noProof="0" dirty="0" smtClean="0">
                          <a:solidFill>
                            <a:srgbClr val="002776"/>
                          </a:solidFill>
                          <a:latin typeface="+mn-lt"/>
                          <a:ea typeface="+mn-ea"/>
                          <a:cs typeface="+mn-cs"/>
                        </a:rPr>
                        <a:t> a la pagina genérica de Quito, así como redes sociales más alineadas con el target </a:t>
                      </a:r>
                      <a:r>
                        <a:rPr lang="es-ES" sz="900" kern="1200" baseline="0" noProof="0" dirty="0" err="1" smtClean="0">
                          <a:solidFill>
                            <a:srgbClr val="002776"/>
                          </a:solidFill>
                          <a:latin typeface="+mn-lt"/>
                          <a:ea typeface="+mn-ea"/>
                          <a:cs typeface="+mn-cs"/>
                        </a:rPr>
                        <a:t>trade</a:t>
                      </a:r>
                      <a:r>
                        <a:rPr lang="es-ES" sz="900" kern="1200" baseline="0" noProof="0" dirty="0" smtClean="0">
                          <a:solidFill>
                            <a:srgbClr val="002776"/>
                          </a:solidFill>
                          <a:latin typeface="+mn-lt"/>
                          <a:ea typeface="+mn-ea"/>
                          <a:cs typeface="+mn-cs"/>
                        </a:rPr>
                        <a:t> (i.e. </a:t>
                      </a:r>
                      <a:r>
                        <a:rPr lang="es-ES" sz="900" kern="1200" baseline="0" noProof="0" dirty="0" err="1" smtClean="0">
                          <a:solidFill>
                            <a:srgbClr val="002776"/>
                          </a:solidFill>
                          <a:latin typeface="+mn-lt"/>
                          <a:ea typeface="+mn-ea"/>
                          <a:cs typeface="+mn-cs"/>
                        </a:rPr>
                        <a:t>Linkedin</a:t>
                      </a:r>
                      <a:r>
                        <a:rPr lang="es-ES" sz="900" kern="1200" baseline="0" noProof="0" dirty="0" smtClean="0">
                          <a:solidFill>
                            <a:srgbClr val="002776"/>
                          </a:solidFill>
                          <a:latin typeface="+mn-lt"/>
                          <a:ea typeface="+mn-ea"/>
                          <a:cs typeface="+mn-cs"/>
                        </a:rPr>
                        <a:t>). En este espacio digital estará disponible todo tipo de información para clientes B2B y prensa, entre otros. Será también un punto de contacto para potenciales clientes. </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320082">
                <a:tc>
                  <a:txBody>
                    <a:bodyPr/>
                    <a:lstStyle/>
                    <a:p>
                      <a:pPr marL="0" marR="0" lvl="0" indent="0" algn="l" defTabSz="913399" rtl="0" eaLnBrk="1" fontAlgn="auto" latinLnBrk="0" hangingPunct="1">
                        <a:lnSpc>
                          <a:spcPct val="100000"/>
                        </a:lnSpc>
                        <a:spcBef>
                          <a:spcPts val="0"/>
                        </a:spcBef>
                        <a:spcAft>
                          <a:spcPts val="0"/>
                        </a:spcAft>
                        <a:buClrTx/>
                        <a:buSzTx/>
                        <a:buFontTx/>
                        <a:buNone/>
                        <a:tabLst/>
                        <a:defRPr/>
                      </a:pPr>
                      <a:r>
                        <a:rPr lang="es-ES_tradnl" sz="900" kern="1200" noProof="0" dirty="0" smtClean="0">
                          <a:solidFill>
                            <a:srgbClr val="002776"/>
                          </a:solidFill>
                          <a:latin typeface="+mn-lt"/>
                          <a:ea typeface="+mn-ea"/>
                          <a:cs typeface="+mn-cs"/>
                        </a:rPr>
                        <a:t>4. Definir</a:t>
                      </a:r>
                      <a:r>
                        <a:rPr lang="es-ES_tradnl" sz="900" kern="1200" baseline="0" noProof="0" dirty="0" smtClean="0">
                          <a:solidFill>
                            <a:srgbClr val="002776"/>
                          </a:solidFill>
                          <a:latin typeface="+mn-lt"/>
                          <a:ea typeface="+mn-ea"/>
                          <a:cs typeface="+mn-cs"/>
                        </a:rPr>
                        <a:t> como eje clave del plan una campaña de comunicación offline dirigida a la generación de leads y venta inmediata. Por ejemplo, estar presente en la feria IMEX </a:t>
                      </a:r>
                      <a:r>
                        <a:rPr lang="es-ES_tradnl" sz="900" kern="1200" baseline="0" noProof="0" dirty="0" err="1" smtClean="0">
                          <a:solidFill>
                            <a:srgbClr val="002776"/>
                          </a:solidFill>
                          <a:latin typeface="+mn-lt"/>
                          <a:ea typeface="+mn-ea"/>
                          <a:cs typeface="+mn-cs"/>
                        </a:rPr>
                        <a:t>Latam</a:t>
                      </a:r>
                      <a:r>
                        <a:rPr lang="es-ES_tradnl" sz="900" kern="1200" baseline="0" noProof="0" dirty="0" smtClean="0">
                          <a:solidFill>
                            <a:srgbClr val="002776"/>
                          </a:solidFill>
                          <a:latin typeface="+mn-lt"/>
                          <a:ea typeface="+mn-ea"/>
                          <a:cs typeface="+mn-cs"/>
                        </a:rPr>
                        <a:t>, realizar “</a:t>
                      </a:r>
                      <a:r>
                        <a:rPr lang="es-ES_tradnl" sz="900" kern="1200" baseline="0" noProof="0" dirty="0" err="1" smtClean="0">
                          <a:solidFill>
                            <a:srgbClr val="002776"/>
                          </a:solidFill>
                          <a:latin typeface="+mn-lt"/>
                          <a:ea typeface="+mn-ea"/>
                          <a:cs typeface="+mn-cs"/>
                        </a:rPr>
                        <a:t>road</a:t>
                      </a:r>
                      <a:r>
                        <a:rPr lang="es-ES_tradnl" sz="900" kern="1200" baseline="0" noProof="0" dirty="0" smtClean="0">
                          <a:solidFill>
                            <a:srgbClr val="002776"/>
                          </a:solidFill>
                          <a:latin typeface="+mn-lt"/>
                          <a:ea typeface="+mn-ea"/>
                          <a:cs typeface="+mn-cs"/>
                        </a:rPr>
                        <a:t> –shows” específicos para el </a:t>
                      </a:r>
                      <a:r>
                        <a:rPr lang="es-ES_tradnl" sz="900" kern="1200" baseline="0" noProof="0" dirty="0" err="1" smtClean="0">
                          <a:solidFill>
                            <a:srgbClr val="002776"/>
                          </a:solidFill>
                          <a:latin typeface="+mn-lt"/>
                          <a:ea typeface="+mn-ea"/>
                          <a:cs typeface="+mn-cs"/>
                        </a:rPr>
                        <a:t>trade</a:t>
                      </a:r>
                      <a:r>
                        <a:rPr lang="es-ES_tradnl" sz="900" kern="1200" baseline="0" noProof="0" dirty="0" smtClean="0">
                          <a:solidFill>
                            <a:srgbClr val="002776"/>
                          </a:solidFill>
                          <a:latin typeface="+mn-lt"/>
                          <a:ea typeface="+mn-ea"/>
                          <a:cs typeface="+mn-cs"/>
                        </a:rPr>
                        <a:t> RICE y especialmente </a:t>
                      </a:r>
                      <a:r>
                        <a:rPr lang="es-ES_tradnl" sz="900" kern="1200" baseline="0" noProof="0" dirty="0" err="1" smtClean="0">
                          <a:solidFill>
                            <a:srgbClr val="002776"/>
                          </a:solidFill>
                          <a:latin typeface="+mn-lt"/>
                          <a:ea typeface="+mn-ea"/>
                          <a:cs typeface="+mn-cs"/>
                        </a:rPr>
                        <a:t>fam</a:t>
                      </a:r>
                      <a:r>
                        <a:rPr lang="es-ES_tradnl" sz="900" kern="1200" baseline="0" noProof="0" dirty="0" smtClean="0">
                          <a:solidFill>
                            <a:srgbClr val="002776"/>
                          </a:solidFill>
                          <a:latin typeface="+mn-lt"/>
                          <a:ea typeface="+mn-ea"/>
                          <a:cs typeface="+mn-cs"/>
                        </a:rPr>
                        <a:t> – </a:t>
                      </a:r>
                      <a:r>
                        <a:rPr lang="es-ES_tradnl" sz="900" kern="1200" baseline="0" noProof="0" dirty="0" err="1" smtClean="0">
                          <a:solidFill>
                            <a:srgbClr val="002776"/>
                          </a:solidFill>
                          <a:latin typeface="+mn-lt"/>
                          <a:ea typeface="+mn-ea"/>
                          <a:cs typeface="+mn-cs"/>
                        </a:rPr>
                        <a:t>trips</a:t>
                      </a:r>
                      <a:r>
                        <a:rPr lang="es-ES_tradnl" sz="900" kern="1200" baseline="0" noProof="0" dirty="0" smtClean="0">
                          <a:solidFill>
                            <a:srgbClr val="002776"/>
                          </a:solidFill>
                          <a:latin typeface="+mn-lt"/>
                          <a:ea typeface="+mn-ea"/>
                          <a:cs typeface="+mn-cs"/>
                        </a:rPr>
                        <a:t> especializados. </a:t>
                      </a:r>
                      <a:r>
                        <a:rPr lang="es-ES_tradnl" sz="900" i="1" kern="1200" baseline="0" noProof="0" dirty="0" smtClean="0">
                          <a:solidFill>
                            <a:srgbClr val="002776"/>
                          </a:solidFill>
                          <a:latin typeface="+mn-lt"/>
                          <a:ea typeface="+mn-ea"/>
                          <a:cs typeface="+mn-cs"/>
                        </a:rPr>
                        <a:t>(Ver el documento anexo relativo al desarrollo de RICE para mayor información)</a:t>
                      </a: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2305695434"/>
                  </a:ext>
                </a:extLst>
              </a:tr>
              <a:tr h="338517">
                <a:tc>
                  <a:txBody>
                    <a:bodyPr/>
                    <a:lstStyle/>
                    <a:p>
                      <a:pPr marL="0" marR="0" lvl="0" indent="0" algn="l" defTabSz="913399" rtl="0" eaLnBrk="1" fontAlgn="auto" latinLnBrk="0" hangingPunct="1">
                        <a:lnSpc>
                          <a:spcPct val="100000"/>
                        </a:lnSpc>
                        <a:spcBef>
                          <a:spcPts val="0"/>
                        </a:spcBef>
                        <a:spcAft>
                          <a:spcPts val="0"/>
                        </a:spcAft>
                        <a:buClrTx/>
                        <a:buSzTx/>
                        <a:buFontTx/>
                        <a:buNone/>
                        <a:tabLst/>
                        <a:defRPr/>
                      </a:pPr>
                      <a:r>
                        <a:rPr lang="es-ES_tradnl" sz="900" kern="1200" noProof="0" dirty="0" smtClean="0">
                          <a:solidFill>
                            <a:srgbClr val="002776"/>
                          </a:solidFill>
                          <a:latin typeface="+mn-lt"/>
                          <a:ea typeface="+mn-ea"/>
                          <a:cs typeface="+mn-cs"/>
                        </a:rPr>
                        <a:t>5. Instaurar</a:t>
                      </a:r>
                      <a:r>
                        <a:rPr lang="es-ES_tradnl" sz="900" kern="1200" baseline="0" noProof="0" dirty="0" smtClean="0">
                          <a:solidFill>
                            <a:srgbClr val="002776"/>
                          </a:solidFill>
                          <a:latin typeface="+mn-lt"/>
                          <a:ea typeface="+mn-ea"/>
                          <a:cs typeface="+mn-cs"/>
                        </a:rPr>
                        <a:t> un observatorio RICE que permita dar seguimiento y evaluar a Quito en la industria de reuniones y estar al día de las tendencias del mercado. La información procederá de diversas fuentes: primarias y secundarias y se compartirá con los miembros. Este observatorio formará parte del área de investigación y monitoreo.</a:t>
                      </a: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2754748421"/>
                  </a:ext>
                </a:extLst>
              </a:tr>
              <a:tr h="338517">
                <a:tc>
                  <a:txBody>
                    <a:bodyPr/>
                    <a:lstStyle/>
                    <a:p>
                      <a:pPr marL="0" marR="0" lvl="0" indent="0" algn="l" defTabSz="913399" rtl="0" eaLnBrk="1" fontAlgn="auto" latinLnBrk="0" hangingPunct="1">
                        <a:lnSpc>
                          <a:spcPct val="100000"/>
                        </a:lnSpc>
                        <a:spcBef>
                          <a:spcPts val="0"/>
                        </a:spcBef>
                        <a:spcAft>
                          <a:spcPts val="0"/>
                        </a:spcAft>
                        <a:buClrTx/>
                        <a:buSzTx/>
                        <a:buFontTx/>
                        <a:buNone/>
                        <a:tabLst/>
                        <a:defRPr/>
                      </a:pPr>
                      <a:r>
                        <a:rPr lang="es-ES_tradnl" sz="900" kern="1200" baseline="0" noProof="0" dirty="0" smtClean="0">
                          <a:solidFill>
                            <a:srgbClr val="002776"/>
                          </a:solidFill>
                          <a:latin typeface="+mn-lt"/>
                          <a:ea typeface="+mn-ea"/>
                          <a:cs typeface="+mn-cs"/>
                        </a:rPr>
                        <a:t>6. Activar una línea de producto de RSC (</a:t>
                      </a:r>
                      <a:r>
                        <a:rPr lang="es-ES_tradnl" sz="900" i="1" kern="1200" baseline="0" noProof="0" dirty="0" smtClean="0">
                          <a:solidFill>
                            <a:srgbClr val="002776"/>
                          </a:solidFill>
                          <a:latin typeface="+mn-lt"/>
                          <a:ea typeface="+mn-ea"/>
                          <a:cs typeface="+mn-cs"/>
                        </a:rPr>
                        <a:t>White </a:t>
                      </a:r>
                      <a:r>
                        <a:rPr lang="es-ES_tradnl" sz="900" i="1" kern="1200" baseline="0" noProof="0" dirty="0" err="1" smtClean="0">
                          <a:solidFill>
                            <a:srgbClr val="002776"/>
                          </a:solidFill>
                          <a:latin typeface="+mn-lt"/>
                          <a:ea typeface="+mn-ea"/>
                          <a:cs typeface="+mn-cs"/>
                        </a:rPr>
                        <a:t>cities</a:t>
                      </a:r>
                      <a:r>
                        <a:rPr lang="es-ES_tradnl" sz="900" kern="1200" baseline="0" noProof="0" dirty="0" smtClean="0">
                          <a:solidFill>
                            <a:srgbClr val="002776"/>
                          </a:solidFill>
                          <a:latin typeface="+mn-lt"/>
                          <a:ea typeface="+mn-ea"/>
                          <a:cs typeface="+mn-cs"/>
                        </a:rPr>
                        <a:t>), una nueva tendencia de mercado en RICE de la que Quito se puede beneficiar si desarrolla este nicho de producto específico al ser una diferenciación respecto de otros destinos RICE. </a:t>
                      </a: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2297969223"/>
                  </a:ext>
                </a:extLst>
              </a:tr>
            </a:tbl>
          </a:graphicData>
        </a:graphic>
      </p:graphicFrame>
      <p:grpSp>
        <p:nvGrpSpPr>
          <p:cNvPr id="251" name="Group 250"/>
          <p:cNvGrpSpPr/>
          <p:nvPr/>
        </p:nvGrpSpPr>
        <p:grpSpPr>
          <a:xfrm>
            <a:off x="5765554" y="6964704"/>
            <a:ext cx="468000" cy="430836"/>
            <a:chOff x="5765554" y="6803310"/>
            <a:chExt cx="468000" cy="430836"/>
          </a:xfrm>
        </p:grpSpPr>
        <p:sp>
          <p:nvSpPr>
            <p:cNvPr id="237" name="Rectangle 236"/>
            <p:cNvSpPr/>
            <p:nvPr>
              <p:custDataLst>
                <p:tags r:id="rId28"/>
              </p:custDataLst>
            </p:nvPr>
          </p:nvSpPr>
          <p:spPr>
            <a:xfrm>
              <a:off x="576555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240" name="TextBox 239"/>
            <p:cNvSpPr txBox="1"/>
            <p:nvPr>
              <p:custDataLst>
                <p:tags r:id="rId29"/>
              </p:custDataLst>
            </p:nvPr>
          </p:nvSpPr>
          <p:spPr>
            <a:xfrm>
              <a:off x="5765554" y="6803310"/>
              <a:ext cx="468000" cy="215444"/>
            </a:xfrm>
            <a:prstGeom prst="rect">
              <a:avLst/>
            </a:prstGeom>
            <a:noFill/>
          </p:spPr>
          <p:txBody>
            <a:bodyPr wrap="square" rtlCol="0">
              <a:spAutoFit/>
            </a:bodyPr>
            <a:lstStyle/>
            <a:p>
              <a:pPr algn="ctr" defTabSz="1005600"/>
              <a:r>
                <a:rPr lang="es-CL" sz="800" dirty="0" smtClean="0">
                  <a:solidFill>
                    <a:srgbClr val="002776"/>
                  </a:solidFill>
                </a:rPr>
                <a:t>Alta</a:t>
              </a:r>
              <a:endParaRPr lang="es-CL" sz="800" dirty="0">
                <a:solidFill>
                  <a:srgbClr val="002776"/>
                </a:solidFill>
              </a:endParaRPr>
            </a:p>
          </p:txBody>
        </p:sp>
      </p:grpSp>
      <p:grpSp>
        <p:nvGrpSpPr>
          <p:cNvPr id="31" name="Group 30"/>
          <p:cNvGrpSpPr/>
          <p:nvPr/>
        </p:nvGrpSpPr>
        <p:grpSpPr>
          <a:xfrm>
            <a:off x="6477894" y="6964704"/>
            <a:ext cx="468000" cy="430836"/>
            <a:chOff x="6377646" y="6803310"/>
            <a:chExt cx="468000" cy="430836"/>
          </a:xfrm>
        </p:grpSpPr>
        <p:sp>
          <p:nvSpPr>
            <p:cNvPr id="238" name="Rectangle 237"/>
            <p:cNvSpPr/>
            <p:nvPr>
              <p:custDataLst>
                <p:tags r:id="rId26"/>
              </p:custDataLst>
            </p:nvPr>
          </p:nvSpPr>
          <p:spPr>
            <a:xfrm>
              <a:off x="637764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1" name="TextBox 240"/>
            <p:cNvSpPr txBox="1"/>
            <p:nvPr>
              <p:custDataLst>
                <p:tags r:id="rId27"/>
              </p:custDataLst>
            </p:nvPr>
          </p:nvSpPr>
          <p:spPr>
            <a:xfrm>
              <a:off x="6377646" y="6803310"/>
              <a:ext cx="468000" cy="215444"/>
            </a:xfrm>
            <a:prstGeom prst="rect">
              <a:avLst/>
            </a:prstGeom>
            <a:noFill/>
          </p:spPr>
          <p:txBody>
            <a:bodyPr wrap="square" rtlCol="0">
              <a:spAutoFit/>
            </a:bodyPr>
            <a:lstStyle/>
            <a:p>
              <a:pPr algn="ctr" defTabSz="1005600"/>
              <a:r>
                <a:rPr lang="es-CL" sz="800" dirty="0" smtClean="0">
                  <a:solidFill>
                    <a:srgbClr val="002776"/>
                  </a:solidFill>
                </a:rPr>
                <a:t>Media</a:t>
              </a:r>
              <a:endParaRPr lang="es-CL" sz="800" dirty="0">
                <a:solidFill>
                  <a:srgbClr val="002776"/>
                </a:solidFill>
              </a:endParaRPr>
            </a:p>
          </p:txBody>
        </p:sp>
      </p:grpSp>
      <p:grpSp>
        <p:nvGrpSpPr>
          <p:cNvPr id="30" name="Group 29"/>
          <p:cNvGrpSpPr/>
          <p:nvPr/>
        </p:nvGrpSpPr>
        <p:grpSpPr>
          <a:xfrm>
            <a:off x="7190234" y="6964704"/>
            <a:ext cx="468000" cy="430836"/>
            <a:chOff x="6989738" y="6803310"/>
            <a:chExt cx="468000" cy="430836"/>
          </a:xfrm>
        </p:grpSpPr>
        <p:sp>
          <p:nvSpPr>
            <p:cNvPr id="239" name="Rectangle 238"/>
            <p:cNvSpPr/>
            <p:nvPr>
              <p:custDataLst>
                <p:tags r:id="rId24"/>
              </p:custDataLst>
            </p:nvPr>
          </p:nvSpPr>
          <p:spPr>
            <a:xfrm>
              <a:off x="698973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2" name="TextBox 241"/>
            <p:cNvSpPr txBox="1"/>
            <p:nvPr>
              <p:custDataLst>
                <p:tags r:id="rId25"/>
              </p:custDataLst>
            </p:nvPr>
          </p:nvSpPr>
          <p:spPr>
            <a:xfrm>
              <a:off x="6989738" y="6803310"/>
              <a:ext cx="468000" cy="215444"/>
            </a:xfrm>
            <a:prstGeom prst="rect">
              <a:avLst/>
            </a:prstGeom>
            <a:noFill/>
          </p:spPr>
          <p:txBody>
            <a:bodyPr wrap="square" rtlCol="0">
              <a:spAutoFit/>
            </a:bodyPr>
            <a:lstStyle/>
            <a:p>
              <a:pPr algn="ctr" defTabSz="1005600"/>
              <a:r>
                <a:rPr lang="es-CL" sz="800" dirty="0" smtClean="0">
                  <a:solidFill>
                    <a:srgbClr val="002776"/>
                  </a:solidFill>
                </a:rPr>
                <a:t>Baja</a:t>
              </a:r>
              <a:endParaRPr lang="es-CL" sz="800" dirty="0">
                <a:solidFill>
                  <a:srgbClr val="002776"/>
                </a:solidFill>
              </a:endParaRPr>
            </a:p>
          </p:txBody>
        </p:sp>
      </p:grpSp>
      <p:grpSp>
        <p:nvGrpSpPr>
          <p:cNvPr id="253" name="Group 252"/>
          <p:cNvGrpSpPr/>
          <p:nvPr/>
        </p:nvGrpSpPr>
        <p:grpSpPr>
          <a:xfrm>
            <a:off x="7910314" y="6964704"/>
            <a:ext cx="468000" cy="430836"/>
            <a:chOff x="7925794" y="6803310"/>
            <a:chExt cx="468000" cy="430836"/>
          </a:xfrm>
        </p:grpSpPr>
        <p:sp>
          <p:nvSpPr>
            <p:cNvPr id="244" name="Rectangle 243"/>
            <p:cNvSpPr/>
            <p:nvPr>
              <p:custDataLst>
                <p:tags r:id="rId22"/>
              </p:custDataLst>
            </p:nvPr>
          </p:nvSpPr>
          <p:spPr>
            <a:xfrm>
              <a:off x="792579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7" name="TextBox 246"/>
            <p:cNvSpPr txBox="1"/>
            <p:nvPr>
              <p:custDataLst>
                <p:tags r:id="rId23"/>
              </p:custDataLst>
            </p:nvPr>
          </p:nvSpPr>
          <p:spPr>
            <a:xfrm>
              <a:off x="7925794" y="6803310"/>
              <a:ext cx="468000" cy="215444"/>
            </a:xfrm>
            <a:prstGeom prst="rect">
              <a:avLst/>
            </a:prstGeom>
            <a:noFill/>
          </p:spPr>
          <p:txBody>
            <a:bodyPr wrap="square" rtlCol="0">
              <a:spAutoFit/>
            </a:bodyPr>
            <a:lstStyle/>
            <a:p>
              <a:pPr algn="ctr" defTabSz="1005600"/>
              <a:r>
                <a:rPr lang="es-CL" sz="800" dirty="0" smtClean="0">
                  <a:solidFill>
                    <a:srgbClr val="002776"/>
                  </a:solidFill>
                </a:rPr>
                <a:t>Corto</a:t>
              </a:r>
              <a:endParaRPr lang="es-CL" sz="800" dirty="0">
                <a:solidFill>
                  <a:srgbClr val="002776"/>
                </a:solidFill>
              </a:endParaRPr>
            </a:p>
          </p:txBody>
        </p:sp>
      </p:grpSp>
      <p:grpSp>
        <p:nvGrpSpPr>
          <p:cNvPr id="254" name="Group 253"/>
          <p:cNvGrpSpPr/>
          <p:nvPr/>
        </p:nvGrpSpPr>
        <p:grpSpPr>
          <a:xfrm>
            <a:off x="8576394" y="6964704"/>
            <a:ext cx="576000" cy="430836"/>
            <a:chOff x="8486378" y="6803310"/>
            <a:chExt cx="576000" cy="430836"/>
          </a:xfrm>
        </p:grpSpPr>
        <p:sp>
          <p:nvSpPr>
            <p:cNvPr id="245" name="Rectangle 244"/>
            <p:cNvSpPr/>
            <p:nvPr>
              <p:custDataLst>
                <p:tags r:id="rId20"/>
              </p:custDataLst>
            </p:nvPr>
          </p:nvSpPr>
          <p:spPr>
            <a:xfrm>
              <a:off x="85403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8" name="TextBox 247"/>
            <p:cNvSpPr txBox="1"/>
            <p:nvPr>
              <p:custDataLst>
                <p:tags r:id="rId21"/>
              </p:custDataLst>
            </p:nvPr>
          </p:nvSpPr>
          <p:spPr>
            <a:xfrm>
              <a:off x="8486378" y="6803310"/>
              <a:ext cx="576000" cy="338554"/>
            </a:xfrm>
            <a:prstGeom prst="rect">
              <a:avLst/>
            </a:prstGeom>
            <a:noFill/>
          </p:spPr>
          <p:txBody>
            <a:bodyPr wrap="square" rtlCol="0">
              <a:spAutoFit/>
            </a:bodyPr>
            <a:lstStyle/>
            <a:p>
              <a:pPr algn="ctr" defTabSz="1005600"/>
              <a:r>
                <a:rPr lang="es-CL" sz="800" dirty="0" smtClean="0">
                  <a:solidFill>
                    <a:srgbClr val="002776"/>
                  </a:solidFill>
                </a:rPr>
                <a:t>Mediano</a:t>
              </a:r>
              <a:endParaRPr lang="es-CL" sz="800" dirty="0">
                <a:solidFill>
                  <a:srgbClr val="002776"/>
                </a:solidFill>
              </a:endParaRPr>
            </a:p>
          </p:txBody>
        </p:sp>
      </p:grpSp>
      <p:grpSp>
        <p:nvGrpSpPr>
          <p:cNvPr id="252" name="Group 251"/>
          <p:cNvGrpSpPr/>
          <p:nvPr/>
        </p:nvGrpSpPr>
        <p:grpSpPr>
          <a:xfrm>
            <a:off x="9350474" y="6964704"/>
            <a:ext cx="468000" cy="430836"/>
            <a:chOff x="9149978" y="6803310"/>
            <a:chExt cx="468000" cy="430836"/>
          </a:xfrm>
        </p:grpSpPr>
        <p:sp>
          <p:nvSpPr>
            <p:cNvPr id="246" name="Rectangle 245"/>
            <p:cNvSpPr/>
            <p:nvPr>
              <p:custDataLst>
                <p:tags r:id="rId18"/>
              </p:custDataLst>
            </p:nvPr>
          </p:nvSpPr>
          <p:spPr>
            <a:xfrm>
              <a:off x="91499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9" name="TextBox 248"/>
            <p:cNvSpPr txBox="1"/>
            <p:nvPr>
              <p:custDataLst>
                <p:tags r:id="rId19"/>
              </p:custDataLst>
            </p:nvPr>
          </p:nvSpPr>
          <p:spPr>
            <a:xfrm>
              <a:off x="9149978" y="6803310"/>
              <a:ext cx="468000" cy="215444"/>
            </a:xfrm>
            <a:prstGeom prst="rect">
              <a:avLst/>
            </a:prstGeom>
            <a:noFill/>
          </p:spPr>
          <p:txBody>
            <a:bodyPr wrap="square" rtlCol="0">
              <a:spAutoFit/>
            </a:bodyPr>
            <a:lstStyle/>
            <a:p>
              <a:pPr algn="ctr" defTabSz="1005600"/>
              <a:r>
                <a:rPr lang="es-CL" sz="800" dirty="0" smtClean="0">
                  <a:solidFill>
                    <a:srgbClr val="002776"/>
                  </a:solidFill>
                </a:rPr>
                <a:t>Largo</a:t>
              </a:r>
              <a:endParaRPr lang="es-CL" sz="800" dirty="0">
                <a:solidFill>
                  <a:srgbClr val="002776"/>
                </a:solidFill>
              </a:endParaRPr>
            </a:p>
          </p:txBody>
        </p:sp>
      </p:grpSp>
      <p:sp>
        <p:nvSpPr>
          <p:cNvPr id="218" name="Slide Number Placeholder 3"/>
          <p:cNvSpPr txBox="1">
            <a:spLocks/>
          </p:cNvSpPr>
          <p:nvPr/>
        </p:nvSpPr>
        <p:spPr>
          <a:xfrm>
            <a:off x="457203" y="7429506"/>
            <a:ext cx="311150" cy="163513"/>
          </a:xfrm>
          <a:prstGeom prst="rect">
            <a:avLst/>
          </a:prstGeom>
        </p:spPr>
        <p:txBody>
          <a:bodyPr vert="horz" wrap="square" lIns="0" tIns="0" rIns="0" bIns="0" numCol="1" anchor="t" anchorCtr="0" compatLnSpc="1">
            <a:prstTxWarp prst="textNoShape">
              <a:avLst/>
            </a:prstTxWarp>
            <a:noAutofit/>
          </a:bodyPr>
          <a:lstStyle>
            <a:defPPr>
              <a:defRPr lang="en-US"/>
            </a:defPPr>
            <a:lvl1pPr algn="l" rtl="0" fontAlgn="base">
              <a:lnSpc>
                <a:spcPts val="1200"/>
              </a:lnSpc>
              <a:spcBef>
                <a:spcPct val="0"/>
              </a:spcBef>
              <a:spcAft>
                <a:spcPct val="0"/>
              </a:spcAft>
              <a:defRPr sz="1000" b="1" kern="1200">
                <a:solidFill>
                  <a:schemeClr val="tx2"/>
                </a:solidFill>
                <a:latin typeface="Arial" charset="0"/>
                <a:ea typeface="+mn-ea"/>
                <a:cs typeface="Arial" charset="0"/>
              </a:defRPr>
            </a:lvl1pPr>
            <a:lvl2pPr marL="455186" indent="1586" algn="l" rtl="0" fontAlgn="base">
              <a:spcBef>
                <a:spcPct val="0"/>
              </a:spcBef>
              <a:spcAft>
                <a:spcPct val="0"/>
              </a:spcAft>
              <a:defRPr sz="2000" kern="1200">
                <a:solidFill>
                  <a:schemeClr val="tx1"/>
                </a:solidFill>
                <a:latin typeface="Arial" charset="0"/>
                <a:ea typeface="+mn-ea"/>
                <a:cs typeface="Arial" charset="0"/>
              </a:defRPr>
            </a:lvl2pPr>
            <a:lvl3pPr marL="911959" indent="1586" algn="l" rtl="0" fontAlgn="base">
              <a:spcBef>
                <a:spcPct val="0"/>
              </a:spcBef>
              <a:spcAft>
                <a:spcPct val="0"/>
              </a:spcAft>
              <a:defRPr sz="2000" kern="1200">
                <a:solidFill>
                  <a:schemeClr val="tx1"/>
                </a:solidFill>
                <a:latin typeface="Arial" charset="0"/>
                <a:ea typeface="+mn-ea"/>
                <a:cs typeface="Arial" charset="0"/>
              </a:defRPr>
            </a:lvl3pPr>
            <a:lvl4pPr marL="1368728" indent="1586" algn="l" rtl="0" fontAlgn="base">
              <a:spcBef>
                <a:spcPct val="0"/>
              </a:spcBef>
              <a:spcAft>
                <a:spcPct val="0"/>
              </a:spcAft>
              <a:defRPr sz="2000" kern="1200">
                <a:solidFill>
                  <a:schemeClr val="tx1"/>
                </a:solidFill>
                <a:latin typeface="Arial" charset="0"/>
                <a:ea typeface="+mn-ea"/>
                <a:cs typeface="Arial" charset="0"/>
              </a:defRPr>
            </a:lvl4pPr>
            <a:lvl5pPr marL="1825500" indent="1586" algn="l" rtl="0" fontAlgn="base">
              <a:spcBef>
                <a:spcPct val="0"/>
              </a:spcBef>
              <a:spcAft>
                <a:spcPct val="0"/>
              </a:spcAft>
              <a:defRPr sz="2000" kern="1200">
                <a:solidFill>
                  <a:schemeClr val="tx1"/>
                </a:solidFill>
                <a:latin typeface="Arial" charset="0"/>
                <a:ea typeface="+mn-ea"/>
                <a:cs typeface="Arial" charset="0"/>
              </a:defRPr>
            </a:lvl5pPr>
            <a:lvl6pPr marL="2283858" algn="l" defTabSz="913545" rtl="0" eaLnBrk="1" latinLnBrk="0" hangingPunct="1">
              <a:defRPr sz="2000" kern="1200">
                <a:solidFill>
                  <a:schemeClr val="tx1"/>
                </a:solidFill>
                <a:latin typeface="Arial" charset="0"/>
                <a:ea typeface="+mn-ea"/>
                <a:cs typeface="Arial" charset="0"/>
              </a:defRPr>
            </a:lvl6pPr>
            <a:lvl7pPr marL="2740632" algn="l" defTabSz="913545" rtl="0" eaLnBrk="1" latinLnBrk="0" hangingPunct="1">
              <a:defRPr sz="2000" kern="1200">
                <a:solidFill>
                  <a:schemeClr val="tx1"/>
                </a:solidFill>
                <a:latin typeface="Arial" charset="0"/>
                <a:ea typeface="+mn-ea"/>
                <a:cs typeface="Arial" charset="0"/>
              </a:defRPr>
            </a:lvl7pPr>
            <a:lvl8pPr marL="3197402" algn="l" defTabSz="913545" rtl="0" eaLnBrk="1" latinLnBrk="0" hangingPunct="1">
              <a:defRPr sz="2000" kern="1200">
                <a:solidFill>
                  <a:schemeClr val="tx1"/>
                </a:solidFill>
                <a:latin typeface="Arial" charset="0"/>
                <a:ea typeface="+mn-ea"/>
                <a:cs typeface="Arial" charset="0"/>
              </a:defRPr>
            </a:lvl8pPr>
            <a:lvl9pPr marL="3654173" algn="l" defTabSz="913545" rtl="0" eaLnBrk="1" latinLnBrk="0" hangingPunct="1">
              <a:defRPr sz="2000" kern="1200">
                <a:solidFill>
                  <a:schemeClr val="tx1"/>
                </a:solidFill>
                <a:latin typeface="Arial" charset="0"/>
                <a:ea typeface="+mn-ea"/>
                <a:cs typeface="Arial" charset="0"/>
              </a:defRPr>
            </a:lvl9pPr>
          </a:lstStyle>
          <a:p>
            <a:pPr marL="0" marR="0" lvl="0" indent="0" algn="l" defTabSz="914400" rtl="0" eaLnBrk="1" fontAlgn="base" latinLnBrk="0" hangingPunct="1">
              <a:lnSpc>
                <a:spcPts val="1200"/>
              </a:lnSpc>
              <a:spcBef>
                <a:spcPct val="0"/>
              </a:spcBef>
              <a:spcAft>
                <a:spcPct val="0"/>
              </a:spcAft>
              <a:buClrTx/>
              <a:buSzTx/>
              <a:buFontTx/>
              <a:buNone/>
              <a:tabLst/>
              <a:defRPr/>
            </a:pPr>
            <a:fld id="{183D6856-CF4E-42C4-B228-5F9DD1DB1801}" type="slidenum">
              <a:rPr kumimoji="0" lang="en-US" sz="1000" b="1" i="0" u="none" strike="noStrike" kern="1200" cap="none" spc="0" normalizeH="0" baseline="0" noProof="0" smtClean="0">
                <a:ln>
                  <a:noFill/>
                </a:ln>
                <a:solidFill>
                  <a:srgbClr val="002776"/>
                </a:solidFill>
                <a:effectLst/>
                <a:uLnTx/>
                <a:uFillTx/>
                <a:latin typeface="Arial" charset="0"/>
                <a:ea typeface="+mn-ea"/>
                <a:cs typeface="Arial" charset="0"/>
              </a:rPr>
              <a:pPr marL="0" marR="0" lvl="0" indent="0" algn="l" defTabSz="914400" rtl="0" eaLnBrk="1" fontAlgn="base" latinLnBrk="0" hangingPunct="1">
                <a:lnSpc>
                  <a:spcPts val="1200"/>
                </a:lnSpc>
                <a:spcBef>
                  <a:spcPct val="0"/>
                </a:spcBef>
                <a:spcAft>
                  <a:spcPct val="0"/>
                </a:spcAft>
                <a:buClrTx/>
                <a:buSzTx/>
                <a:buFontTx/>
                <a:buNone/>
                <a:tabLst/>
                <a:defRPr/>
              </a:pPr>
              <a:t>35</a:t>
            </a:fld>
            <a:endParaRPr kumimoji="0" lang="en-US" sz="1000" b="1" i="0" u="none" strike="noStrike" kern="1200" cap="none" spc="0" normalizeH="0" baseline="0" noProof="0" dirty="0">
              <a:ln>
                <a:noFill/>
              </a:ln>
              <a:solidFill>
                <a:srgbClr val="002776"/>
              </a:solidFill>
              <a:effectLst/>
              <a:uLnTx/>
              <a:uFillTx/>
              <a:latin typeface="Arial" charset="0"/>
              <a:ea typeface="+mn-ea"/>
              <a:cs typeface="Arial" charset="0"/>
            </a:endParaRPr>
          </a:p>
        </p:txBody>
      </p:sp>
      <p:sp>
        <p:nvSpPr>
          <p:cNvPr id="211" name="Freeform 368"/>
          <p:cNvSpPr>
            <a:spLocks noEditPoints="1"/>
          </p:cNvSpPr>
          <p:nvPr/>
        </p:nvSpPr>
        <p:spPr bwMode="auto">
          <a:xfrm>
            <a:off x="8774434" y="7199422"/>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3" name="Freeform 368"/>
          <p:cNvSpPr>
            <a:spLocks noEditPoints="1"/>
          </p:cNvSpPr>
          <p:nvPr/>
        </p:nvSpPr>
        <p:spPr bwMode="auto">
          <a:xfrm>
            <a:off x="6686202" y="7199422"/>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5" name="Rectangle 214"/>
          <p:cNvSpPr/>
          <p:nvPr/>
        </p:nvSpPr>
        <p:spPr>
          <a:xfrm>
            <a:off x="7264800" y="4535066"/>
            <a:ext cx="2638404" cy="36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KPIs Específicos</a:t>
            </a:r>
            <a:endParaRPr lang="es-CL" sz="1000" b="1" dirty="0">
              <a:solidFill>
                <a:srgbClr val="FFFFFF"/>
              </a:solidFill>
            </a:endParaRPr>
          </a:p>
        </p:txBody>
      </p:sp>
      <p:grpSp>
        <p:nvGrpSpPr>
          <p:cNvPr id="259" name="Group 258"/>
          <p:cNvGrpSpPr/>
          <p:nvPr/>
        </p:nvGrpSpPr>
        <p:grpSpPr>
          <a:xfrm>
            <a:off x="7334298" y="4561135"/>
            <a:ext cx="432000" cy="252000"/>
            <a:chOff x="5903913" y="3738563"/>
            <a:chExt cx="735013" cy="430213"/>
          </a:xfrm>
          <a:solidFill>
            <a:schemeClr val="bg2"/>
          </a:solidFill>
        </p:grpSpPr>
        <p:sp>
          <p:nvSpPr>
            <p:cNvPr id="260" name="Freeform 255"/>
            <p:cNvSpPr>
              <a:spLocks noEditPoints="1"/>
            </p:cNvSpPr>
            <p:nvPr/>
          </p:nvSpPr>
          <p:spPr bwMode="auto">
            <a:xfrm>
              <a:off x="5903913" y="3738563"/>
              <a:ext cx="735013" cy="430213"/>
            </a:xfrm>
            <a:custGeom>
              <a:avLst/>
              <a:gdLst>
                <a:gd name="T0" fmla="*/ 10 w 187"/>
                <a:gd name="T1" fmla="*/ 76 h 109"/>
                <a:gd name="T2" fmla="*/ 19 w 187"/>
                <a:gd name="T3" fmla="*/ 47 h 109"/>
                <a:gd name="T4" fmla="*/ 28 w 187"/>
                <a:gd name="T5" fmla="*/ 25 h 109"/>
                <a:gd name="T6" fmla="*/ 60 w 187"/>
                <a:gd name="T7" fmla="*/ 6 h 109"/>
                <a:gd name="T8" fmla="*/ 109 w 187"/>
                <a:gd name="T9" fmla="*/ 0 h 109"/>
                <a:gd name="T10" fmla="*/ 140 w 187"/>
                <a:gd name="T11" fmla="*/ 13 h 109"/>
                <a:gd name="T12" fmla="*/ 164 w 187"/>
                <a:gd name="T13" fmla="*/ 38 h 109"/>
                <a:gd name="T14" fmla="*/ 179 w 187"/>
                <a:gd name="T15" fmla="*/ 71 h 109"/>
                <a:gd name="T16" fmla="*/ 187 w 187"/>
                <a:gd name="T17" fmla="*/ 98 h 109"/>
                <a:gd name="T18" fmla="*/ 163 w 187"/>
                <a:gd name="T19" fmla="*/ 100 h 109"/>
                <a:gd name="T20" fmla="*/ 58 w 187"/>
                <a:gd name="T21" fmla="*/ 104 h 109"/>
                <a:gd name="T22" fmla="*/ 5 w 187"/>
                <a:gd name="T23" fmla="*/ 108 h 109"/>
                <a:gd name="T24" fmla="*/ 105 w 187"/>
                <a:gd name="T25" fmla="*/ 55 h 109"/>
                <a:gd name="T26" fmla="*/ 116 w 187"/>
                <a:gd name="T27" fmla="*/ 26 h 109"/>
                <a:gd name="T28" fmla="*/ 104 w 187"/>
                <a:gd name="T29" fmla="*/ 8 h 109"/>
                <a:gd name="T30" fmla="*/ 71 w 187"/>
                <a:gd name="T31" fmla="*/ 12 h 109"/>
                <a:gd name="T32" fmla="*/ 42 w 187"/>
                <a:gd name="T33" fmla="*/ 26 h 109"/>
                <a:gd name="T34" fmla="*/ 66 w 187"/>
                <a:gd name="T35" fmla="*/ 68 h 109"/>
                <a:gd name="T36" fmla="*/ 83 w 187"/>
                <a:gd name="T37" fmla="*/ 82 h 109"/>
                <a:gd name="T38" fmla="*/ 109 w 187"/>
                <a:gd name="T39" fmla="*/ 89 h 109"/>
                <a:gd name="T40" fmla="*/ 159 w 187"/>
                <a:gd name="T41" fmla="*/ 86 h 109"/>
                <a:gd name="T42" fmla="*/ 168 w 187"/>
                <a:gd name="T43" fmla="*/ 62 h 109"/>
                <a:gd name="T44" fmla="*/ 146 w 187"/>
                <a:gd name="T45" fmla="*/ 28 h 109"/>
                <a:gd name="T46" fmla="*/ 120 w 187"/>
                <a:gd name="T47" fmla="*/ 23 h 109"/>
                <a:gd name="T48" fmla="*/ 106 w 187"/>
                <a:gd name="T49" fmla="*/ 59 h 109"/>
                <a:gd name="T50" fmla="*/ 115 w 187"/>
                <a:gd name="T51" fmla="*/ 56 h 109"/>
                <a:gd name="T52" fmla="*/ 77 w 187"/>
                <a:gd name="T53" fmla="*/ 90 h 109"/>
                <a:gd name="T54" fmla="*/ 58 w 187"/>
                <a:gd name="T55" fmla="*/ 58 h 109"/>
                <a:gd name="T56" fmla="*/ 34 w 187"/>
                <a:gd name="T57" fmla="*/ 34 h 109"/>
                <a:gd name="T58" fmla="*/ 20 w 187"/>
                <a:gd name="T59" fmla="*/ 62 h 109"/>
                <a:gd name="T60" fmla="*/ 16 w 187"/>
                <a:gd name="T61" fmla="*/ 84 h 109"/>
                <a:gd name="T62" fmla="*/ 51 w 187"/>
                <a:gd name="T63" fmla="*/ 91 h 109"/>
                <a:gd name="T64" fmla="*/ 154 w 187"/>
                <a:gd name="T65" fmla="*/ 89 h 109"/>
                <a:gd name="T66" fmla="*/ 111 w 187"/>
                <a:gd name="T67" fmla="*/ 91 h 109"/>
                <a:gd name="T68" fmla="*/ 81 w 187"/>
                <a:gd name="T69" fmla="*/ 93 h 109"/>
                <a:gd name="T70" fmla="*/ 56 w 187"/>
                <a:gd name="T71" fmla="*/ 93 h 109"/>
                <a:gd name="T72" fmla="*/ 13 w 187"/>
                <a:gd name="T73" fmla="*/ 96 h 109"/>
                <a:gd name="T74" fmla="*/ 16 w 187"/>
                <a:gd name="T75" fmla="*/ 105 h 109"/>
                <a:gd name="T76" fmla="*/ 89 w 187"/>
                <a:gd name="T77" fmla="*/ 100 h 109"/>
                <a:gd name="T78" fmla="*/ 184 w 187"/>
                <a:gd name="T79" fmla="*/ 94 h 109"/>
                <a:gd name="T80" fmla="*/ 177 w 187"/>
                <a:gd name="T81" fmla="*/ 71 h 109"/>
                <a:gd name="T82" fmla="*/ 162 w 187"/>
                <a:gd name="T83" fmla="*/ 38 h 109"/>
                <a:gd name="T84" fmla="*/ 125 w 187"/>
                <a:gd name="T85" fmla="*/ 7 h 109"/>
                <a:gd name="T86" fmla="*/ 93 w 187"/>
                <a:gd name="T87" fmla="*/ 3 h 109"/>
                <a:gd name="T88" fmla="*/ 58 w 187"/>
                <a:gd name="T89" fmla="*/ 9 h 109"/>
                <a:gd name="T90" fmla="*/ 25 w 187"/>
                <a:gd name="T91" fmla="*/ 34 h 109"/>
                <a:gd name="T92" fmla="*/ 17 w 187"/>
                <a:gd name="T93" fmla="*/ 61 h 109"/>
                <a:gd name="T94" fmla="*/ 11 w 187"/>
                <a:gd name="T95" fmla="*/ 94 h 109"/>
                <a:gd name="T96" fmla="*/ 18 w 187"/>
                <a:gd name="T97" fmla="*/ 62 h 109"/>
                <a:gd name="T98" fmla="*/ 29 w 187"/>
                <a:gd name="T99" fmla="*/ 38 h 109"/>
                <a:gd name="T100" fmla="*/ 61 w 187"/>
                <a:gd name="T101" fmla="*/ 12 h 109"/>
                <a:gd name="T102" fmla="*/ 117 w 187"/>
                <a:gd name="T103" fmla="*/ 8 h 109"/>
                <a:gd name="T104" fmla="*/ 159 w 187"/>
                <a:gd name="T105" fmla="*/ 40 h 109"/>
                <a:gd name="T106" fmla="*/ 173 w 187"/>
                <a:gd name="T107" fmla="*/ 74 h 109"/>
                <a:gd name="T108" fmla="*/ 113 w 187"/>
                <a:gd name="T10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7" h="109">
                  <a:moveTo>
                    <a:pt x="2" y="109"/>
                  </a:moveTo>
                  <a:cubicBezTo>
                    <a:pt x="0" y="105"/>
                    <a:pt x="1" y="102"/>
                    <a:pt x="1" y="98"/>
                  </a:cubicBezTo>
                  <a:cubicBezTo>
                    <a:pt x="1" y="97"/>
                    <a:pt x="2" y="96"/>
                    <a:pt x="2" y="96"/>
                  </a:cubicBezTo>
                  <a:cubicBezTo>
                    <a:pt x="2" y="95"/>
                    <a:pt x="3" y="95"/>
                    <a:pt x="4" y="95"/>
                  </a:cubicBezTo>
                  <a:cubicBezTo>
                    <a:pt x="5" y="94"/>
                    <a:pt x="7" y="95"/>
                    <a:pt x="9" y="95"/>
                  </a:cubicBezTo>
                  <a:cubicBezTo>
                    <a:pt x="9" y="92"/>
                    <a:pt x="9" y="90"/>
                    <a:pt x="10" y="88"/>
                  </a:cubicBezTo>
                  <a:cubicBezTo>
                    <a:pt x="10" y="84"/>
                    <a:pt x="10" y="80"/>
                    <a:pt x="10" y="76"/>
                  </a:cubicBezTo>
                  <a:cubicBezTo>
                    <a:pt x="10" y="74"/>
                    <a:pt x="11" y="72"/>
                    <a:pt x="12" y="71"/>
                  </a:cubicBezTo>
                  <a:cubicBezTo>
                    <a:pt x="12" y="70"/>
                    <a:pt x="13" y="69"/>
                    <a:pt x="13" y="68"/>
                  </a:cubicBezTo>
                  <a:cubicBezTo>
                    <a:pt x="13" y="66"/>
                    <a:pt x="13" y="65"/>
                    <a:pt x="13" y="63"/>
                  </a:cubicBezTo>
                  <a:cubicBezTo>
                    <a:pt x="14" y="61"/>
                    <a:pt x="15" y="60"/>
                    <a:pt x="15" y="58"/>
                  </a:cubicBezTo>
                  <a:cubicBezTo>
                    <a:pt x="16" y="56"/>
                    <a:pt x="17" y="55"/>
                    <a:pt x="17" y="53"/>
                  </a:cubicBezTo>
                  <a:cubicBezTo>
                    <a:pt x="17" y="53"/>
                    <a:pt x="18" y="52"/>
                    <a:pt x="18" y="52"/>
                  </a:cubicBezTo>
                  <a:cubicBezTo>
                    <a:pt x="19" y="50"/>
                    <a:pt x="19" y="48"/>
                    <a:pt x="19" y="47"/>
                  </a:cubicBezTo>
                  <a:cubicBezTo>
                    <a:pt x="19" y="46"/>
                    <a:pt x="20" y="45"/>
                    <a:pt x="20" y="45"/>
                  </a:cubicBezTo>
                  <a:cubicBezTo>
                    <a:pt x="20" y="44"/>
                    <a:pt x="20" y="44"/>
                    <a:pt x="20" y="43"/>
                  </a:cubicBezTo>
                  <a:cubicBezTo>
                    <a:pt x="20" y="42"/>
                    <a:pt x="20" y="40"/>
                    <a:pt x="22" y="39"/>
                  </a:cubicBezTo>
                  <a:cubicBezTo>
                    <a:pt x="22" y="39"/>
                    <a:pt x="22" y="39"/>
                    <a:pt x="22" y="38"/>
                  </a:cubicBezTo>
                  <a:cubicBezTo>
                    <a:pt x="22" y="36"/>
                    <a:pt x="22" y="34"/>
                    <a:pt x="23" y="32"/>
                  </a:cubicBezTo>
                  <a:cubicBezTo>
                    <a:pt x="24" y="30"/>
                    <a:pt x="25" y="28"/>
                    <a:pt x="26" y="27"/>
                  </a:cubicBezTo>
                  <a:cubicBezTo>
                    <a:pt x="27" y="26"/>
                    <a:pt x="27" y="25"/>
                    <a:pt x="28" y="25"/>
                  </a:cubicBezTo>
                  <a:cubicBezTo>
                    <a:pt x="29" y="24"/>
                    <a:pt x="30" y="23"/>
                    <a:pt x="31" y="22"/>
                  </a:cubicBezTo>
                  <a:cubicBezTo>
                    <a:pt x="32" y="22"/>
                    <a:pt x="32" y="21"/>
                    <a:pt x="33" y="21"/>
                  </a:cubicBezTo>
                  <a:cubicBezTo>
                    <a:pt x="35" y="19"/>
                    <a:pt x="37" y="18"/>
                    <a:pt x="39" y="16"/>
                  </a:cubicBezTo>
                  <a:cubicBezTo>
                    <a:pt x="42" y="15"/>
                    <a:pt x="44" y="14"/>
                    <a:pt x="47" y="13"/>
                  </a:cubicBezTo>
                  <a:cubicBezTo>
                    <a:pt x="48" y="12"/>
                    <a:pt x="49" y="12"/>
                    <a:pt x="49" y="11"/>
                  </a:cubicBezTo>
                  <a:cubicBezTo>
                    <a:pt x="51" y="9"/>
                    <a:pt x="53" y="9"/>
                    <a:pt x="56" y="8"/>
                  </a:cubicBezTo>
                  <a:cubicBezTo>
                    <a:pt x="57" y="7"/>
                    <a:pt x="59" y="6"/>
                    <a:pt x="60" y="6"/>
                  </a:cubicBezTo>
                  <a:cubicBezTo>
                    <a:pt x="63" y="6"/>
                    <a:pt x="66" y="5"/>
                    <a:pt x="70" y="5"/>
                  </a:cubicBezTo>
                  <a:cubicBezTo>
                    <a:pt x="71" y="5"/>
                    <a:pt x="73" y="5"/>
                    <a:pt x="75" y="4"/>
                  </a:cubicBezTo>
                  <a:cubicBezTo>
                    <a:pt x="77" y="3"/>
                    <a:pt x="80" y="4"/>
                    <a:pt x="82" y="2"/>
                  </a:cubicBezTo>
                  <a:cubicBezTo>
                    <a:pt x="82" y="2"/>
                    <a:pt x="83" y="2"/>
                    <a:pt x="83" y="2"/>
                  </a:cubicBezTo>
                  <a:cubicBezTo>
                    <a:pt x="85" y="2"/>
                    <a:pt x="87" y="2"/>
                    <a:pt x="89" y="2"/>
                  </a:cubicBezTo>
                  <a:cubicBezTo>
                    <a:pt x="91" y="1"/>
                    <a:pt x="93" y="1"/>
                    <a:pt x="94" y="1"/>
                  </a:cubicBezTo>
                  <a:cubicBezTo>
                    <a:pt x="99" y="1"/>
                    <a:pt x="104" y="1"/>
                    <a:pt x="109" y="0"/>
                  </a:cubicBezTo>
                  <a:cubicBezTo>
                    <a:pt x="110" y="0"/>
                    <a:pt x="112" y="1"/>
                    <a:pt x="113" y="2"/>
                  </a:cubicBezTo>
                  <a:cubicBezTo>
                    <a:pt x="114" y="2"/>
                    <a:pt x="114" y="2"/>
                    <a:pt x="114" y="2"/>
                  </a:cubicBezTo>
                  <a:cubicBezTo>
                    <a:pt x="117" y="2"/>
                    <a:pt x="120" y="3"/>
                    <a:pt x="122" y="4"/>
                  </a:cubicBezTo>
                  <a:cubicBezTo>
                    <a:pt x="123" y="5"/>
                    <a:pt x="124" y="5"/>
                    <a:pt x="125" y="5"/>
                  </a:cubicBezTo>
                  <a:cubicBezTo>
                    <a:pt x="127" y="5"/>
                    <a:pt x="128" y="7"/>
                    <a:pt x="130" y="7"/>
                  </a:cubicBezTo>
                  <a:cubicBezTo>
                    <a:pt x="131" y="8"/>
                    <a:pt x="133" y="9"/>
                    <a:pt x="134" y="9"/>
                  </a:cubicBezTo>
                  <a:cubicBezTo>
                    <a:pt x="136" y="10"/>
                    <a:pt x="138" y="12"/>
                    <a:pt x="140" y="13"/>
                  </a:cubicBezTo>
                  <a:cubicBezTo>
                    <a:pt x="142" y="14"/>
                    <a:pt x="144" y="15"/>
                    <a:pt x="146" y="16"/>
                  </a:cubicBezTo>
                  <a:cubicBezTo>
                    <a:pt x="146" y="17"/>
                    <a:pt x="147" y="18"/>
                    <a:pt x="148" y="19"/>
                  </a:cubicBezTo>
                  <a:cubicBezTo>
                    <a:pt x="150" y="21"/>
                    <a:pt x="152" y="23"/>
                    <a:pt x="154" y="25"/>
                  </a:cubicBezTo>
                  <a:cubicBezTo>
                    <a:pt x="155" y="26"/>
                    <a:pt x="156" y="27"/>
                    <a:pt x="157" y="28"/>
                  </a:cubicBezTo>
                  <a:cubicBezTo>
                    <a:pt x="157" y="28"/>
                    <a:pt x="157" y="29"/>
                    <a:pt x="157" y="29"/>
                  </a:cubicBezTo>
                  <a:cubicBezTo>
                    <a:pt x="159" y="31"/>
                    <a:pt x="160" y="33"/>
                    <a:pt x="161" y="34"/>
                  </a:cubicBezTo>
                  <a:cubicBezTo>
                    <a:pt x="163" y="35"/>
                    <a:pt x="163" y="37"/>
                    <a:pt x="164" y="38"/>
                  </a:cubicBezTo>
                  <a:cubicBezTo>
                    <a:pt x="166" y="40"/>
                    <a:pt x="167" y="42"/>
                    <a:pt x="169" y="45"/>
                  </a:cubicBezTo>
                  <a:cubicBezTo>
                    <a:pt x="170" y="46"/>
                    <a:pt x="171" y="48"/>
                    <a:pt x="172" y="49"/>
                  </a:cubicBezTo>
                  <a:cubicBezTo>
                    <a:pt x="173" y="51"/>
                    <a:pt x="173" y="53"/>
                    <a:pt x="174" y="55"/>
                  </a:cubicBezTo>
                  <a:cubicBezTo>
                    <a:pt x="175" y="57"/>
                    <a:pt x="176" y="59"/>
                    <a:pt x="176" y="61"/>
                  </a:cubicBezTo>
                  <a:cubicBezTo>
                    <a:pt x="177" y="63"/>
                    <a:pt x="177" y="64"/>
                    <a:pt x="177" y="65"/>
                  </a:cubicBezTo>
                  <a:cubicBezTo>
                    <a:pt x="178" y="66"/>
                    <a:pt x="178" y="67"/>
                    <a:pt x="178" y="68"/>
                  </a:cubicBezTo>
                  <a:cubicBezTo>
                    <a:pt x="179" y="69"/>
                    <a:pt x="179" y="70"/>
                    <a:pt x="179" y="71"/>
                  </a:cubicBezTo>
                  <a:cubicBezTo>
                    <a:pt x="179" y="72"/>
                    <a:pt x="179" y="72"/>
                    <a:pt x="180" y="73"/>
                  </a:cubicBezTo>
                  <a:cubicBezTo>
                    <a:pt x="180" y="74"/>
                    <a:pt x="180" y="76"/>
                    <a:pt x="181" y="78"/>
                  </a:cubicBezTo>
                  <a:cubicBezTo>
                    <a:pt x="182" y="79"/>
                    <a:pt x="182" y="81"/>
                    <a:pt x="183" y="82"/>
                  </a:cubicBezTo>
                  <a:cubicBezTo>
                    <a:pt x="184" y="83"/>
                    <a:pt x="184" y="84"/>
                    <a:pt x="185" y="85"/>
                  </a:cubicBezTo>
                  <a:cubicBezTo>
                    <a:pt x="185" y="86"/>
                    <a:pt x="186" y="87"/>
                    <a:pt x="186" y="88"/>
                  </a:cubicBezTo>
                  <a:cubicBezTo>
                    <a:pt x="186" y="91"/>
                    <a:pt x="187" y="94"/>
                    <a:pt x="187" y="97"/>
                  </a:cubicBezTo>
                  <a:cubicBezTo>
                    <a:pt x="187" y="97"/>
                    <a:pt x="187" y="98"/>
                    <a:pt x="187" y="98"/>
                  </a:cubicBezTo>
                  <a:cubicBezTo>
                    <a:pt x="187" y="99"/>
                    <a:pt x="187" y="100"/>
                    <a:pt x="187" y="101"/>
                  </a:cubicBezTo>
                  <a:cubicBezTo>
                    <a:pt x="186" y="101"/>
                    <a:pt x="186" y="100"/>
                    <a:pt x="185" y="100"/>
                  </a:cubicBezTo>
                  <a:cubicBezTo>
                    <a:pt x="185" y="100"/>
                    <a:pt x="184" y="100"/>
                    <a:pt x="184" y="100"/>
                  </a:cubicBezTo>
                  <a:cubicBezTo>
                    <a:pt x="182" y="99"/>
                    <a:pt x="181" y="99"/>
                    <a:pt x="180" y="99"/>
                  </a:cubicBezTo>
                  <a:cubicBezTo>
                    <a:pt x="180" y="99"/>
                    <a:pt x="179" y="99"/>
                    <a:pt x="179" y="99"/>
                  </a:cubicBezTo>
                  <a:cubicBezTo>
                    <a:pt x="176" y="100"/>
                    <a:pt x="174" y="99"/>
                    <a:pt x="171" y="100"/>
                  </a:cubicBezTo>
                  <a:cubicBezTo>
                    <a:pt x="168" y="100"/>
                    <a:pt x="166" y="99"/>
                    <a:pt x="163" y="100"/>
                  </a:cubicBezTo>
                  <a:cubicBezTo>
                    <a:pt x="160" y="100"/>
                    <a:pt x="157" y="100"/>
                    <a:pt x="155" y="100"/>
                  </a:cubicBezTo>
                  <a:cubicBezTo>
                    <a:pt x="147" y="102"/>
                    <a:pt x="139" y="101"/>
                    <a:pt x="131" y="101"/>
                  </a:cubicBezTo>
                  <a:cubicBezTo>
                    <a:pt x="126" y="101"/>
                    <a:pt x="120" y="101"/>
                    <a:pt x="114" y="101"/>
                  </a:cubicBezTo>
                  <a:cubicBezTo>
                    <a:pt x="108" y="101"/>
                    <a:pt x="102" y="101"/>
                    <a:pt x="96" y="102"/>
                  </a:cubicBezTo>
                  <a:cubicBezTo>
                    <a:pt x="93" y="102"/>
                    <a:pt x="89" y="102"/>
                    <a:pt x="86" y="102"/>
                  </a:cubicBezTo>
                  <a:cubicBezTo>
                    <a:pt x="80" y="103"/>
                    <a:pt x="74" y="102"/>
                    <a:pt x="68" y="103"/>
                  </a:cubicBezTo>
                  <a:cubicBezTo>
                    <a:pt x="65" y="103"/>
                    <a:pt x="62" y="103"/>
                    <a:pt x="58" y="104"/>
                  </a:cubicBezTo>
                  <a:cubicBezTo>
                    <a:pt x="55" y="104"/>
                    <a:pt x="52" y="104"/>
                    <a:pt x="48" y="104"/>
                  </a:cubicBezTo>
                  <a:cubicBezTo>
                    <a:pt x="43" y="105"/>
                    <a:pt x="39" y="104"/>
                    <a:pt x="34" y="105"/>
                  </a:cubicBezTo>
                  <a:cubicBezTo>
                    <a:pt x="30" y="105"/>
                    <a:pt x="26" y="106"/>
                    <a:pt x="22" y="106"/>
                  </a:cubicBezTo>
                  <a:cubicBezTo>
                    <a:pt x="22" y="106"/>
                    <a:pt x="21" y="106"/>
                    <a:pt x="20" y="106"/>
                  </a:cubicBezTo>
                  <a:cubicBezTo>
                    <a:pt x="18" y="106"/>
                    <a:pt x="15" y="107"/>
                    <a:pt x="13" y="107"/>
                  </a:cubicBezTo>
                  <a:cubicBezTo>
                    <a:pt x="13" y="107"/>
                    <a:pt x="13" y="107"/>
                    <a:pt x="12" y="107"/>
                  </a:cubicBezTo>
                  <a:cubicBezTo>
                    <a:pt x="10" y="108"/>
                    <a:pt x="7" y="108"/>
                    <a:pt x="5" y="108"/>
                  </a:cubicBezTo>
                  <a:cubicBezTo>
                    <a:pt x="4" y="108"/>
                    <a:pt x="3" y="108"/>
                    <a:pt x="2" y="109"/>
                  </a:cubicBezTo>
                  <a:close/>
                  <a:moveTo>
                    <a:pt x="96" y="73"/>
                  </a:moveTo>
                  <a:cubicBezTo>
                    <a:pt x="96" y="73"/>
                    <a:pt x="96" y="73"/>
                    <a:pt x="97" y="73"/>
                  </a:cubicBezTo>
                  <a:cubicBezTo>
                    <a:pt x="97" y="72"/>
                    <a:pt x="98" y="71"/>
                    <a:pt x="98" y="70"/>
                  </a:cubicBezTo>
                  <a:cubicBezTo>
                    <a:pt x="99" y="69"/>
                    <a:pt x="100" y="68"/>
                    <a:pt x="100" y="67"/>
                  </a:cubicBezTo>
                  <a:cubicBezTo>
                    <a:pt x="101" y="64"/>
                    <a:pt x="103" y="62"/>
                    <a:pt x="103" y="59"/>
                  </a:cubicBezTo>
                  <a:cubicBezTo>
                    <a:pt x="104" y="58"/>
                    <a:pt x="105" y="56"/>
                    <a:pt x="105" y="55"/>
                  </a:cubicBezTo>
                  <a:cubicBezTo>
                    <a:pt x="106" y="53"/>
                    <a:pt x="107" y="51"/>
                    <a:pt x="108" y="49"/>
                  </a:cubicBezTo>
                  <a:cubicBezTo>
                    <a:pt x="109" y="47"/>
                    <a:pt x="109" y="45"/>
                    <a:pt x="110" y="43"/>
                  </a:cubicBezTo>
                  <a:cubicBezTo>
                    <a:pt x="111" y="42"/>
                    <a:pt x="112" y="40"/>
                    <a:pt x="111" y="39"/>
                  </a:cubicBezTo>
                  <a:cubicBezTo>
                    <a:pt x="111" y="38"/>
                    <a:pt x="111" y="38"/>
                    <a:pt x="111" y="38"/>
                  </a:cubicBezTo>
                  <a:cubicBezTo>
                    <a:pt x="113" y="36"/>
                    <a:pt x="114" y="34"/>
                    <a:pt x="114" y="32"/>
                  </a:cubicBezTo>
                  <a:cubicBezTo>
                    <a:pt x="114" y="32"/>
                    <a:pt x="114" y="31"/>
                    <a:pt x="114" y="31"/>
                  </a:cubicBezTo>
                  <a:cubicBezTo>
                    <a:pt x="115" y="29"/>
                    <a:pt x="115" y="28"/>
                    <a:pt x="116" y="26"/>
                  </a:cubicBezTo>
                  <a:cubicBezTo>
                    <a:pt x="116" y="25"/>
                    <a:pt x="116" y="24"/>
                    <a:pt x="117" y="23"/>
                  </a:cubicBezTo>
                  <a:cubicBezTo>
                    <a:pt x="117" y="21"/>
                    <a:pt x="119" y="19"/>
                    <a:pt x="119" y="17"/>
                  </a:cubicBezTo>
                  <a:cubicBezTo>
                    <a:pt x="119" y="16"/>
                    <a:pt x="120" y="15"/>
                    <a:pt x="120" y="14"/>
                  </a:cubicBezTo>
                  <a:cubicBezTo>
                    <a:pt x="121" y="13"/>
                    <a:pt x="121" y="12"/>
                    <a:pt x="122" y="11"/>
                  </a:cubicBezTo>
                  <a:cubicBezTo>
                    <a:pt x="121" y="11"/>
                    <a:pt x="120" y="11"/>
                    <a:pt x="119" y="11"/>
                  </a:cubicBezTo>
                  <a:cubicBezTo>
                    <a:pt x="117" y="10"/>
                    <a:pt x="115" y="9"/>
                    <a:pt x="113" y="9"/>
                  </a:cubicBezTo>
                  <a:cubicBezTo>
                    <a:pt x="110" y="8"/>
                    <a:pt x="107" y="8"/>
                    <a:pt x="104" y="8"/>
                  </a:cubicBezTo>
                  <a:cubicBezTo>
                    <a:pt x="103" y="8"/>
                    <a:pt x="102" y="9"/>
                    <a:pt x="100" y="9"/>
                  </a:cubicBezTo>
                  <a:cubicBezTo>
                    <a:pt x="98" y="9"/>
                    <a:pt x="96" y="9"/>
                    <a:pt x="93" y="9"/>
                  </a:cubicBezTo>
                  <a:cubicBezTo>
                    <a:pt x="90" y="10"/>
                    <a:pt x="87" y="10"/>
                    <a:pt x="83" y="10"/>
                  </a:cubicBezTo>
                  <a:cubicBezTo>
                    <a:pt x="83" y="10"/>
                    <a:pt x="83" y="10"/>
                    <a:pt x="82" y="10"/>
                  </a:cubicBezTo>
                  <a:cubicBezTo>
                    <a:pt x="81" y="10"/>
                    <a:pt x="79" y="11"/>
                    <a:pt x="78" y="11"/>
                  </a:cubicBezTo>
                  <a:cubicBezTo>
                    <a:pt x="76" y="12"/>
                    <a:pt x="74" y="12"/>
                    <a:pt x="72" y="12"/>
                  </a:cubicBezTo>
                  <a:cubicBezTo>
                    <a:pt x="71" y="12"/>
                    <a:pt x="71" y="12"/>
                    <a:pt x="71" y="12"/>
                  </a:cubicBezTo>
                  <a:cubicBezTo>
                    <a:pt x="70" y="13"/>
                    <a:pt x="69" y="13"/>
                    <a:pt x="68" y="13"/>
                  </a:cubicBezTo>
                  <a:cubicBezTo>
                    <a:pt x="66" y="13"/>
                    <a:pt x="64" y="14"/>
                    <a:pt x="61" y="15"/>
                  </a:cubicBezTo>
                  <a:cubicBezTo>
                    <a:pt x="60" y="15"/>
                    <a:pt x="59" y="15"/>
                    <a:pt x="58" y="15"/>
                  </a:cubicBezTo>
                  <a:cubicBezTo>
                    <a:pt x="57" y="16"/>
                    <a:pt x="55" y="17"/>
                    <a:pt x="54" y="18"/>
                  </a:cubicBezTo>
                  <a:cubicBezTo>
                    <a:pt x="52" y="19"/>
                    <a:pt x="50" y="20"/>
                    <a:pt x="48" y="22"/>
                  </a:cubicBezTo>
                  <a:cubicBezTo>
                    <a:pt x="46" y="23"/>
                    <a:pt x="45" y="24"/>
                    <a:pt x="43" y="25"/>
                  </a:cubicBezTo>
                  <a:cubicBezTo>
                    <a:pt x="43" y="26"/>
                    <a:pt x="42" y="25"/>
                    <a:pt x="42" y="26"/>
                  </a:cubicBezTo>
                  <a:cubicBezTo>
                    <a:pt x="42" y="27"/>
                    <a:pt x="43" y="28"/>
                    <a:pt x="43" y="29"/>
                  </a:cubicBezTo>
                  <a:cubicBezTo>
                    <a:pt x="45" y="30"/>
                    <a:pt x="46" y="32"/>
                    <a:pt x="47" y="34"/>
                  </a:cubicBezTo>
                  <a:cubicBezTo>
                    <a:pt x="49" y="37"/>
                    <a:pt x="51" y="39"/>
                    <a:pt x="52" y="42"/>
                  </a:cubicBezTo>
                  <a:cubicBezTo>
                    <a:pt x="53" y="44"/>
                    <a:pt x="54" y="46"/>
                    <a:pt x="56" y="49"/>
                  </a:cubicBezTo>
                  <a:cubicBezTo>
                    <a:pt x="57" y="51"/>
                    <a:pt x="57" y="52"/>
                    <a:pt x="58" y="54"/>
                  </a:cubicBezTo>
                  <a:cubicBezTo>
                    <a:pt x="60" y="56"/>
                    <a:pt x="61" y="58"/>
                    <a:pt x="62" y="60"/>
                  </a:cubicBezTo>
                  <a:cubicBezTo>
                    <a:pt x="63" y="63"/>
                    <a:pt x="65" y="65"/>
                    <a:pt x="66" y="68"/>
                  </a:cubicBezTo>
                  <a:cubicBezTo>
                    <a:pt x="66" y="69"/>
                    <a:pt x="67" y="69"/>
                    <a:pt x="67" y="70"/>
                  </a:cubicBezTo>
                  <a:cubicBezTo>
                    <a:pt x="68" y="72"/>
                    <a:pt x="70" y="74"/>
                    <a:pt x="71" y="77"/>
                  </a:cubicBezTo>
                  <a:cubicBezTo>
                    <a:pt x="72" y="78"/>
                    <a:pt x="72" y="80"/>
                    <a:pt x="73" y="81"/>
                  </a:cubicBezTo>
                  <a:cubicBezTo>
                    <a:pt x="74" y="83"/>
                    <a:pt x="75" y="84"/>
                    <a:pt x="76" y="86"/>
                  </a:cubicBezTo>
                  <a:cubicBezTo>
                    <a:pt x="77" y="87"/>
                    <a:pt x="78" y="88"/>
                    <a:pt x="79" y="89"/>
                  </a:cubicBezTo>
                  <a:cubicBezTo>
                    <a:pt x="80" y="88"/>
                    <a:pt x="80" y="88"/>
                    <a:pt x="81" y="87"/>
                  </a:cubicBezTo>
                  <a:cubicBezTo>
                    <a:pt x="82" y="85"/>
                    <a:pt x="82" y="84"/>
                    <a:pt x="83" y="82"/>
                  </a:cubicBezTo>
                  <a:cubicBezTo>
                    <a:pt x="84" y="80"/>
                    <a:pt x="85" y="78"/>
                    <a:pt x="86" y="77"/>
                  </a:cubicBezTo>
                  <a:cubicBezTo>
                    <a:pt x="87" y="75"/>
                    <a:pt x="88" y="74"/>
                    <a:pt x="90" y="73"/>
                  </a:cubicBezTo>
                  <a:cubicBezTo>
                    <a:pt x="90" y="73"/>
                    <a:pt x="90" y="72"/>
                    <a:pt x="91" y="72"/>
                  </a:cubicBezTo>
                  <a:cubicBezTo>
                    <a:pt x="92" y="72"/>
                    <a:pt x="94" y="72"/>
                    <a:pt x="96" y="72"/>
                  </a:cubicBezTo>
                  <a:cubicBezTo>
                    <a:pt x="96" y="72"/>
                    <a:pt x="96" y="72"/>
                    <a:pt x="96" y="73"/>
                  </a:cubicBezTo>
                  <a:close/>
                  <a:moveTo>
                    <a:pt x="107" y="89"/>
                  </a:moveTo>
                  <a:cubicBezTo>
                    <a:pt x="108" y="89"/>
                    <a:pt x="108" y="89"/>
                    <a:pt x="109" y="89"/>
                  </a:cubicBezTo>
                  <a:cubicBezTo>
                    <a:pt x="112" y="89"/>
                    <a:pt x="115" y="89"/>
                    <a:pt x="118" y="89"/>
                  </a:cubicBezTo>
                  <a:cubicBezTo>
                    <a:pt x="122" y="88"/>
                    <a:pt x="125" y="89"/>
                    <a:pt x="128" y="88"/>
                  </a:cubicBezTo>
                  <a:cubicBezTo>
                    <a:pt x="131" y="88"/>
                    <a:pt x="135" y="88"/>
                    <a:pt x="139" y="88"/>
                  </a:cubicBezTo>
                  <a:cubicBezTo>
                    <a:pt x="141" y="87"/>
                    <a:pt x="144" y="87"/>
                    <a:pt x="146" y="87"/>
                  </a:cubicBezTo>
                  <a:cubicBezTo>
                    <a:pt x="147" y="87"/>
                    <a:pt x="147" y="87"/>
                    <a:pt x="147" y="87"/>
                  </a:cubicBezTo>
                  <a:cubicBezTo>
                    <a:pt x="149" y="87"/>
                    <a:pt x="151" y="87"/>
                    <a:pt x="153" y="86"/>
                  </a:cubicBezTo>
                  <a:cubicBezTo>
                    <a:pt x="155" y="86"/>
                    <a:pt x="157" y="86"/>
                    <a:pt x="159" y="86"/>
                  </a:cubicBezTo>
                  <a:cubicBezTo>
                    <a:pt x="162" y="85"/>
                    <a:pt x="165" y="85"/>
                    <a:pt x="168" y="85"/>
                  </a:cubicBezTo>
                  <a:cubicBezTo>
                    <a:pt x="170" y="85"/>
                    <a:pt x="173" y="85"/>
                    <a:pt x="175" y="85"/>
                  </a:cubicBezTo>
                  <a:cubicBezTo>
                    <a:pt x="175" y="84"/>
                    <a:pt x="175" y="83"/>
                    <a:pt x="175" y="83"/>
                  </a:cubicBezTo>
                  <a:cubicBezTo>
                    <a:pt x="174" y="81"/>
                    <a:pt x="174" y="79"/>
                    <a:pt x="173" y="78"/>
                  </a:cubicBezTo>
                  <a:cubicBezTo>
                    <a:pt x="172" y="76"/>
                    <a:pt x="171" y="75"/>
                    <a:pt x="171" y="74"/>
                  </a:cubicBezTo>
                  <a:cubicBezTo>
                    <a:pt x="170" y="71"/>
                    <a:pt x="170" y="69"/>
                    <a:pt x="170" y="67"/>
                  </a:cubicBezTo>
                  <a:cubicBezTo>
                    <a:pt x="169" y="65"/>
                    <a:pt x="168" y="64"/>
                    <a:pt x="168" y="62"/>
                  </a:cubicBezTo>
                  <a:cubicBezTo>
                    <a:pt x="167" y="60"/>
                    <a:pt x="165" y="57"/>
                    <a:pt x="164" y="54"/>
                  </a:cubicBezTo>
                  <a:cubicBezTo>
                    <a:pt x="163" y="51"/>
                    <a:pt x="162" y="48"/>
                    <a:pt x="160" y="46"/>
                  </a:cubicBezTo>
                  <a:cubicBezTo>
                    <a:pt x="159" y="43"/>
                    <a:pt x="157" y="41"/>
                    <a:pt x="155" y="39"/>
                  </a:cubicBezTo>
                  <a:cubicBezTo>
                    <a:pt x="155" y="39"/>
                    <a:pt x="155" y="39"/>
                    <a:pt x="155" y="39"/>
                  </a:cubicBezTo>
                  <a:cubicBezTo>
                    <a:pt x="154" y="37"/>
                    <a:pt x="153" y="36"/>
                    <a:pt x="152" y="34"/>
                  </a:cubicBezTo>
                  <a:cubicBezTo>
                    <a:pt x="151" y="34"/>
                    <a:pt x="150" y="34"/>
                    <a:pt x="150" y="33"/>
                  </a:cubicBezTo>
                  <a:cubicBezTo>
                    <a:pt x="149" y="31"/>
                    <a:pt x="147" y="30"/>
                    <a:pt x="146" y="28"/>
                  </a:cubicBezTo>
                  <a:cubicBezTo>
                    <a:pt x="145" y="28"/>
                    <a:pt x="145" y="27"/>
                    <a:pt x="144" y="26"/>
                  </a:cubicBezTo>
                  <a:cubicBezTo>
                    <a:pt x="141" y="23"/>
                    <a:pt x="139" y="20"/>
                    <a:pt x="135" y="18"/>
                  </a:cubicBezTo>
                  <a:cubicBezTo>
                    <a:pt x="133" y="17"/>
                    <a:pt x="131" y="15"/>
                    <a:pt x="129" y="14"/>
                  </a:cubicBezTo>
                  <a:cubicBezTo>
                    <a:pt x="128" y="13"/>
                    <a:pt x="127" y="13"/>
                    <a:pt x="127" y="13"/>
                  </a:cubicBezTo>
                  <a:cubicBezTo>
                    <a:pt x="126" y="12"/>
                    <a:pt x="125" y="12"/>
                    <a:pt x="124" y="12"/>
                  </a:cubicBezTo>
                  <a:cubicBezTo>
                    <a:pt x="123" y="13"/>
                    <a:pt x="124" y="13"/>
                    <a:pt x="123" y="14"/>
                  </a:cubicBezTo>
                  <a:cubicBezTo>
                    <a:pt x="122" y="17"/>
                    <a:pt x="121" y="20"/>
                    <a:pt x="120" y="23"/>
                  </a:cubicBezTo>
                  <a:cubicBezTo>
                    <a:pt x="118" y="26"/>
                    <a:pt x="117" y="29"/>
                    <a:pt x="116" y="32"/>
                  </a:cubicBezTo>
                  <a:cubicBezTo>
                    <a:pt x="116" y="34"/>
                    <a:pt x="116" y="35"/>
                    <a:pt x="115" y="36"/>
                  </a:cubicBezTo>
                  <a:cubicBezTo>
                    <a:pt x="115" y="37"/>
                    <a:pt x="114" y="38"/>
                    <a:pt x="114" y="39"/>
                  </a:cubicBezTo>
                  <a:cubicBezTo>
                    <a:pt x="113" y="41"/>
                    <a:pt x="113" y="43"/>
                    <a:pt x="112" y="45"/>
                  </a:cubicBezTo>
                  <a:cubicBezTo>
                    <a:pt x="112" y="46"/>
                    <a:pt x="111" y="47"/>
                    <a:pt x="111" y="48"/>
                  </a:cubicBezTo>
                  <a:cubicBezTo>
                    <a:pt x="111" y="50"/>
                    <a:pt x="109" y="52"/>
                    <a:pt x="108" y="54"/>
                  </a:cubicBezTo>
                  <a:cubicBezTo>
                    <a:pt x="108" y="55"/>
                    <a:pt x="107" y="57"/>
                    <a:pt x="106" y="59"/>
                  </a:cubicBezTo>
                  <a:cubicBezTo>
                    <a:pt x="106" y="59"/>
                    <a:pt x="106" y="59"/>
                    <a:pt x="106" y="59"/>
                  </a:cubicBezTo>
                  <a:cubicBezTo>
                    <a:pt x="108" y="57"/>
                    <a:pt x="109" y="56"/>
                    <a:pt x="110" y="54"/>
                  </a:cubicBezTo>
                  <a:cubicBezTo>
                    <a:pt x="111" y="52"/>
                    <a:pt x="112" y="50"/>
                    <a:pt x="113" y="48"/>
                  </a:cubicBezTo>
                  <a:cubicBezTo>
                    <a:pt x="114" y="47"/>
                    <a:pt x="116" y="46"/>
                    <a:pt x="117" y="45"/>
                  </a:cubicBezTo>
                  <a:cubicBezTo>
                    <a:pt x="118" y="44"/>
                    <a:pt x="119" y="43"/>
                    <a:pt x="120" y="42"/>
                  </a:cubicBezTo>
                  <a:cubicBezTo>
                    <a:pt x="122" y="43"/>
                    <a:pt x="122" y="45"/>
                    <a:pt x="121" y="47"/>
                  </a:cubicBezTo>
                  <a:cubicBezTo>
                    <a:pt x="119" y="50"/>
                    <a:pt x="117" y="53"/>
                    <a:pt x="115" y="56"/>
                  </a:cubicBezTo>
                  <a:cubicBezTo>
                    <a:pt x="114" y="58"/>
                    <a:pt x="113" y="61"/>
                    <a:pt x="111" y="63"/>
                  </a:cubicBezTo>
                  <a:cubicBezTo>
                    <a:pt x="110" y="66"/>
                    <a:pt x="108" y="70"/>
                    <a:pt x="106" y="73"/>
                  </a:cubicBezTo>
                  <a:cubicBezTo>
                    <a:pt x="105" y="75"/>
                    <a:pt x="104" y="78"/>
                    <a:pt x="103" y="80"/>
                  </a:cubicBezTo>
                  <a:cubicBezTo>
                    <a:pt x="102" y="81"/>
                    <a:pt x="102" y="82"/>
                    <a:pt x="103" y="83"/>
                  </a:cubicBezTo>
                  <a:cubicBezTo>
                    <a:pt x="105" y="84"/>
                    <a:pt x="106" y="87"/>
                    <a:pt x="107" y="89"/>
                  </a:cubicBezTo>
                  <a:close/>
                  <a:moveTo>
                    <a:pt x="77" y="91"/>
                  </a:moveTo>
                  <a:cubicBezTo>
                    <a:pt x="77" y="90"/>
                    <a:pt x="77" y="90"/>
                    <a:pt x="77" y="90"/>
                  </a:cubicBezTo>
                  <a:cubicBezTo>
                    <a:pt x="76" y="88"/>
                    <a:pt x="75" y="87"/>
                    <a:pt x="74" y="86"/>
                  </a:cubicBezTo>
                  <a:cubicBezTo>
                    <a:pt x="73" y="85"/>
                    <a:pt x="73" y="85"/>
                    <a:pt x="72" y="84"/>
                  </a:cubicBezTo>
                  <a:cubicBezTo>
                    <a:pt x="71" y="82"/>
                    <a:pt x="71" y="81"/>
                    <a:pt x="70" y="79"/>
                  </a:cubicBezTo>
                  <a:cubicBezTo>
                    <a:pt x="69" y="77"/>
                    <a:pt x="68" y="74"/>
                    <a:pt x="66" y="72"/>
                  </a:cubicBezTo>
                  <a:cubicBezTo>
                    <a:pt x="64" y="70"/>
                    <a:pt x="64" y="67"/>
                    <a:pt x="62" y="65"/>
                  </a:cubicBezTo>
                  <a:cubicBezTo>
                    <a:pt x="61" y="63"/>
                    <a:pt x="61" y="60"/>
                    <a:pt x="58" y="58"/>
                  </a:cubicBezTo>
                  <a:cubicBezTo>
                    <a:pt x="58" y="58"/>
                    <a:pt x="58" y="58"/>
                    <a:pt x="58" y="58"/>
                  </a:cubicBezTo>
                  <a:cubicBezTo>
                    <a:pt x="57" y="55"/>
                    <a:pt x="55" y="52"/>
                    <a:pt x="53" y="49"/>
                  </a:cubicBezTo>
                  <a:cubicBezTo>
                    <a:pt x="51" y="46"/>
                    <a:pt x="50" y="43"/>
                    <a:pt x="48" y="40"/>
                  </a:cubicBezTo>
                  <a:cubicBezTo>
                    <a:pt x="48" y="39"/>
                    <a:pt x="47" y="38"/>
                    <a:pt x="47" y="38"/>
                  </a:cubicBezTo>
                  <a:cubicBezTo>
                    <a:pt x="46" y="36"/>
                    <a:pt x="45" y="35"/>
                    <a:pt x="44" y="33"/>
                  </a:cubicBezTo>
                  <a:cubicBezTo>
                    <a:pt x="43" y="32"/>
                    <a:pt x="42" y="31"/>
                    <a:pt x="42" y="30"/>
                  </a:cubicBezTo>
                  <a:cubicBezTo>
                    <a:pt x="41" y="29"/>
                    <a:pt x="40" y="28"/>
                    <a:pt x="39" y="28"/>
                  </a:cubicBezTo>
                  <a:cubicBezTo>
                    <a:pt x="37" y="30"/>
                    <a:pt x="35" y="32"/>
                    <a:pt x="34" y="34"/>
                  </a:cubicBezTo>
                  <a:cubicBezTo>
                    <a:pt x="32" y="37"/>
                    <a:pt x="30" y="40"/>
                    <a:pt x="28" y="43"/>
                  </a:cubicBezTo>
                  <a:cubicBezTo>
                    <a:pt x="27" y="45"/>
                    <a:pt x="26" y="47"/>
                    <a:pt x="25" y="48"/>
                  </a:cubicBezTo>
                  <a:cubicBezTo>
                    <a:pt x="25" y="49"/>
                    <a:pt x="25" y="50"/>
                    <a:pt x="25" y="51"/>
                  </a:cubicBezTo>
                  <a:cubicBezTo>
                    <a:pt x="24" y="52"/>
                    <a:pt x="23" y="54"/>
                    <a:pt x="23" y="56"/>
                  </a:cubicBezTo>
                  <a:cubicBezTo>
                    <a:pt x="23" y="56"/>
                    <a:pt x="23" y="57"/>
                    <a:pt x="22" y="57"/>
                  </a:cubicBezTo>
                  <a:cubicBezTo>
                    <a:pt x="22" y="57"/>
                    <a:pt x="22" y="58"/>
                    <a:pt x="22" y="58"/>
                  </a:cubicBezTo>
                  <a:cubicBezTo>
                    <a:pt x="21" y="59"/>
                    <a:pt x="21" y="60"/>
                    <a:pt x="20" y="62"/>
                  </a:cubicBezTo>
                  <a:cubicBezTo>
                    <a:pt x="20" y="63"/>
                    <a:pt x="20" y="64"/>
                    <a:pt x="20" y="65"/>
                  </a:cubicBezTo>
                  <a:cubicBezTo>
                    <a:pt x="20" y="66"/>
                    <a:pt x="20" y="67"/>
                    <a:pt x="19" y="69"/>
                  </a:cubicBezTo>
                  <a:cubicBezTo>
                    <a:pt x="18" y="70"/>
                    <a:pt x="18" y="72"/>
                    <a:pt x="18" y="74"/>
                  </a:cubicBezTo>
                  <a:cubicBezTo>
                    <a:pt x="18" y="75"/>
                    <a:pt x="18" y="75"/>
                    <a:pt x="18" y="75"/>
                  </a:cubicBezTo>
                  <a:cubicBezTo>
                    <a:pt x="17" y="76"/>
                    <a:pt x="17" y="77"/>
                    <a:pt x="17" y="78"/>
                  </a:cubicBezTo>
                  <a:cubicBezTo>
                    <a:pt x="17" y="79"/>
                    <a:pt x="17" y="79"/>
                    <a:pt x="17" y="79"/>
                  </a:cubicBezTo>
                  <a:cubicBezTo>
                    <a:pt x="17" y="81"/>
                    <a:pt x="16" y="82"/>
                    <a:pt x="16" y="84"/>
                  </a:cubicBezTo>
                  <a:cubicBezTo>
                    <a:pt x="16" y="86"/>
                    <a:pt x="16" y="89"/>
                    <a:pt x="15" y="92"/>
                  </a:cubicBezTo>
                  <a:cubicBezTo>
                    <a:pt x="15" y="92"/>
                    <a:pt x="15" y="93"/>
                    <a:pt x="15" y="94"/>
                  </a:cubicBezTo>
                  <a:cubicBezTo>
                    <a:pt x="15" y="94"/>
                    <a:pt x="16" y="94"/>
                    <a:pt x="16" y="94"/>
                  </a:cubicBezTo>
                  <a:cubicBezTo>
                    <a:pt x="19" y="94"/>
                    <a:pt x="22" y="93"/>
                    <a:pt x="24" y="93"/>
                  </a:cubicBezTo>
                  <a:cubicBezTo>
                    <a:pt x="28" y="93"/>
                    <a:pt x="33" y="94"/>
                    <a:pt x="37" y="93"/>
                  </a:cubicBezTo>
                  <a:cubicBezTo>
                    <a:pt x="39" y="92"/>
                    <a:pt x="42" y="92"/>
                    <a:pt x="45" y="92"/>
                  </a:cubicBezTo>
                  <a:cubicBezTo>
                    <a:pt x="47" y="92"/>
                    <a:pt x="49" y="92"/>
                    <a:pt x="51" y="91"/>
                  </a:cubicBezTo>
                  <a:cubicBezTo>
                    <a:pt x="53" y="91"/>
                    <a:pt x="56" y="91"/>
                    <a:pt x="58" y="91"/>
                  </a:cubicBezTo>
                  <a:cubicBezTo>
                    <a:pt x="64" y="91"/>
                    <a:pt x="70" y="91"/>
                    <a:pt x="77" y="91"/>
                  </a:cubicBezTo>
                  <a:close/>
                  <a:moveTo>
                    <a:pt x="183" y="86"/>
                  </a:moveTo>
                  <a:cubicBezTo>
                    <a:pt x="182" y="87"/>
                    <a:pt x="182" y="87"/>
                    <a:pt x="181" y="87"/>
                  </a:cubicBezTo>
                  <a:cubicBezTo>
                    <a:pt x="178" y="87"/>
                    <a:pt x="175" y="87"/>
                    <a:pt x="171" y="87"/>
                  </a:cubicBezTo>
                  <a:cubicBezTo>
                    <a:pt x="167" y="88"/>
                    <a:pt x="163" y="87"/>
                    <a:pt x="159" y="88"/>
                  </a:cubicBezTo>
                  <a:cubicBezTo>
                    <a:pt x="157" y="89"/>
                    <a:pt x="155" y="88"/>
                    <a:pt x="154" y="89"/>
                  </a:cubicBezTo>
                  <a:cubicBezTo>
                    <a:pt x="152" y="89"/>
                    <a:pt x="149" y="89"/>
                    <a:pt x="147" y="89"/>
                  </a:cubicBezTo>
                  <a:cubicBezTo>
                    <a:pt x="144" y="90"/>
                    <a:pt x="140" y="89"/>
                    <a:pt x="137" y="90"/>
                  </a:cubicBezTo>
                  <a:cubicBezTo>
                    <a:pt x="133" y="91"/>
                    <a:pt x="130" y="90"/>
                    <a:pt x="127" y="91"/>
                  </a:cubicBezTo>
                  <a:cubicBezTo>
                    <a:pt x="125" y="91"/>
                    <a:pt x="122" y="91"/>
                    <a:pt x="120" y="91"/>
                  </a:cubicBezTo>
                  <a:cubicBezTo>
                    <a:pt x="118" y="91"/>
                    <a:pt x="116" y="91"/>
                    <a:pt x="114" y="91"/>
                  </a:cubicBezTo>
                  <a:cubicBezTo>
                    <a:pt x="114" y="91"/>
                    <a:pt x="114" y="91"/>
                    <a:pt x="113" y="91"/>
                  </a:cubicBezTo>
                  <a:cubicBezTo>
                    <a:pt x="113" y="91"/>
                    <a:pt x="112" y="91"/>
                    <a:pt x="111" y="91"/>
                  </a:cubicBezTo>
                  <a:cubicBezTo>
                    <a:pt x="111" y="91"/>
                    <a:pt x="111" y="91"/>
                    <a:pt x="111" y="91"/>
                  </a:cubicBezTo>
                  <a:cubicBezTo>
                    <a:pt x="110" y="91"/>
                    <a:pt x="109" y="91"/>
                    <a:pt x="108" y="91"/>
                  </a:cubicBezTo>
                  <a:cubicBezTo>
                    <a:pt x="105" y="92"/>
                    <a:pt x="103" y="91"/>
                    <a:pt x="100" y="92"/>
                  </a:cubicBezTo>
                  <a:cubicBezTo>
                    <a:pt x="98" y="93"/>
                    <a:pt x="95" y="92"/>
                    <a:pt x="93" y="93"/>
                  </a:cubicBezTo>
                  <a:cubicBezTo>
                    <a:pt x="91" y="93"/>
                    <a:pt x="90" y="92"/>
                    <a:pt x="89" y="92"/>
                  </a:cubicBezTo>
                  <a:cubicBezTo>
                    <a:pt x="87" y="92"/>
                    <a:pt x="85" y="92"/>
                    <a:pt x="83" y="92"/>
                  </a:cubicBezTo>
                  <a:cubicBezTo>
                    <a:pt x="82" y="92"/>
                    <a:pt x="81" y="92"/>
                    <a:pt x="81" y="93"/>
                  </a:cubicBezTo>
                  <a:cubicBezTo>
                    <a:pt x="80" y="93"/>
                    <a:pt x="79" y="94"/>
                    <a:pt x="79" y="93"/>
                  </a:cubicBezTo>
                  <a:cubicBezTo>
                    <a:pt x="78" y="92"/>
                    <a:pt x="76" y="92"/>
                    <a:pt x="75" y="92"/>
                  </a:cubicBezTo>
                  <a:cubicBezTo>
                    <a:pt x="73" y="93"/>
                    <a:pt x="71" y="93"/>
                    <a:pt x="69" y="92"/>
                  </a:cubicBezTo>
                  <a:cubicBezTo>
                    <a:pt x="69" y="92"/>
                    <a:pt x="69" y="92"/>
                    <a:pt x="69" y="92"/>
                  </a:cubicBezTo>
                  <a:cubicBezTo>
                    <a:pt x="68" y="92"/>
                    <a:pt x="67" y="93"/>
                    <a:pt x="67" y="93"/>
                  </a:cubicBezTo>
                  <a:cubicBezTo>
                    <a:pt x="66" y="92"/>
                    <a:pt x="65" y="92"/>
                    <a:pt x="64" y="93"/>
                  </a:cubicBezTo>
                  <a:cubicBezTo>
                    <a:pt x="61" y="93"/>
                    <a:pt x="58" y="92"/>
                    <a:pt x="56" y="93"/>
                  </a:cubicBezTo>
                  <a:cubicBezTo>
                    <a:pt x="54" y="94"/>
                    <a:pt x="52" y="93"/>
                    <a:pt x="50" y="94"/>
                  </a:cubicBezTo>
                  <a:cubicBezTo>
                    <a:pt x="47" y="94"/>
                    <a:pt x="44" y="94"/>
                    <a:pt x="41" y="94"/>
                  </a:cubicBezTo>
                  <a:cubicBezTo>
                    <a:pt x="39" y="95"/>
                    <a:pt x="38" y="95"/>
                    <a:pt x="36" y="95"/>
                  </a:cubicBezTo>
                  <a:cubicBezTo>
                    <a:pt x="35" y="94"/>
                    <a:pt x="33" y="95"/>
                    <a:pt x="32" y="95"/>
                  </a:cubicBezTo>
                  <a:cubicBezTo>
                    <a:pt x="30" y="94"/>
                    <a:pt x="29" y="95"/>
                    <a:pt x="28" y="95"/>
                  </a:cubicBezTo>
                  <a:cubicBezTo>
                    <a:pt x="25" y="95"/>
                    <a:pt x="22" y="95"/>
                    <a:pt x="19" y="96"/>
                  </a:cubicBezTo>
                  <a:cubicBezTo>
                    <a:pt x="17" y="96"/>
                    <a:pt x="15" y="96"/>
                    <a:pt x="13" y="96"/>
                  </a:cubicBezTo>
                  <a:cubicBezTo>
                    <a:pt x="11" y="97"/>
                    <a:pt x="8" y="96"/>
                    <a:pt x="6" y="96"/>
                  </a:cubicBezTo>
                  <a:cubicBezTo>
                    <a:pt x="6" y="96"/>
                    <a:pt x="5" y="96"/>
                    <a:pt x="4" y="96"/>
                  </a:cubicBezTo>
                  <a:cubicBezTo>
                    <a:pt x="4" y="96"/>
                    <a:pt x="4" y="97"/>
                    <a:pt x="4" y="97"/>
                  </a:cubicBezTo>
                  <a:cubicBezTo>
                    <a:pt x="4" y="99"/>
                    <a:pt x="3" y="101"/>
                    <a:pt x="4" y="102"/>
                  </a:cubicBezTo>
                  <a:cubicBezTo>
                    <a:pt x="4" y="104"/>
                    <a:pt x="4" y="105"/>
                    <a:pt x="4" y="106"/>
                  </a:cubicBezTo>
                  <a:cubicBezTo>
                    <a:pt x="5" y="106"/>
                    <a:pt x="7" y="106"/>
                    <a:pt x="8" y="105"/>
                  </a:cubicBezTo>
                  <a:cubicBezTo>
                    <a:pt x="11" y="105"/>
                    <a:pt x="13" y="105"/>
                    <a:pt x="16" y="105"/>
                  </a:cubicBezTo>
                  <a:cubicBezTo>
                    <a:pt x="18" y="105"/>
                    <a:pt x="20" y="105"/>
                    <a:pt x="22" y="104"/>
                  </a:cubicBezTo>
                  <a:cubicBezTo>
                    <a:pt x="25" y="104"/>
                    <a:pt x="27" y="104"/>
                    <a:pt x="30" y="104"/>
                  </a:cubicBezTo>
                  <a:cubicBezTo>
                    <a:pt x="34" y="103"/>
                    <a:pt x="38" y="104"/>
                    <a:pt x="42" y="103"/>
                  </a:cubicBezTo>
                  <a:cubicBezTo>
                    <a:pt x="45" y="102"/>
                    <a:pt x="47" y="103"/>
                    <a:pt x="50" y="102"/>
                  </a:cubicBezTo>
                  <a:cubicBezTo>
                    <a:pt x="55" y="102"/>
                    <a:pt x="60" y="102"/>
                    <a:pt x="65" y="102"/>
                  </a:cubicBezTo>
                  <a:cubicBezTo>
                    <a:pt x="69" y="101"/>
                    <a:pt x="73" y="102"/>
                    <a:pt x="77" y="101"/>
                  </a:cubicBezTo>
                  <a:cubicBezTo>
                    <a:pt x="81" y="100"/>
                    <a:pt x="85" y="101"/>
                    <a:pt x="89" y="100"/>
                  </a:cubicBezTo>
                  <a:cubicBezTo>
                    <a:pt x="92" y="100"/>
                    <a:pt x="95" y="100"/>
                    <a:pt x="97" y="100"/>
                  </a:cubicBezTo>
                  <a:cubicBezTo>
                    <a:pt x="101" y="99"/>
                    <a:pt x="105" y="99"/>
                    <a:pt x="109" y="99"/>
                  </a:cubicBezTo>
                  <a:cubicBezTo>
                    <a:pt x="119" y="99"/>
                    <a:pt x="130" y="99"/>
                    <a:pt x="141" y="99"/>
                  </a:cubicBezTo>
                  <a:cubicBezTo>
                    <a:pt x="144" y="99"/>
                    <a:pt x="148" y="99"/>
                    <a:pt x="151" y="98"/>
                  </a:cubicBezTo>
                  <a:cubicBezTo>
                    <a:pt x="155" y="98"/>
                    <a:pt x="160" y="98"/>
                    <a:pt x="164" y="98"/>
                  </a:cubicBezTo>
                  <a:cubicBezTo>
                    <a:pt x="171" y="97"/>
                    <a:pt x="177" y="98"/>
                    <a:pt x="184" y="97"/>
                  </a:cubicBezTo>
                  <a:cubicBezTo>
                    <a:pt x="184" y="96"/>
                    <a:pt x="184" y="95"/>
                    <a:pt x="184" y="94"/>
                  </a:cubicBezTo>
                  <a:cubicBezTo>
                    <a:pt x="184" y="93"/>
                    <a:pt x="183" y="92"/>
                    <a:pt x="184" y="91"/>
                  </a:cubicBezTo>
                  <a:cubicBezTo>
                    <a:pt x="185" y="90"/>
                    <a:pt x="184" y="89"/>
                    <a:pt x="183" y="88"/>
                  </a:cubicBezTo>
                  <a:cubicBezTo>
                    <a:pt x="183" y="87"/>
                    <a:pt x="183" y="87"/>
                    <a:pt x="183" y="86"/>
                  </a:cubicBezTo>
                  <a:close/>
                  <a:moveTo>
                    <a:pt x="181" y="84"/>
                  </a:moveTo>
                  <a:cubicBezTo>
                    <a:pt x="181" y="83"/>
                    <a:pt x="181" y="81"/>
                    <a:pt x="180" y="80"/>
                  </a:cubicBezTo>
                  <a:cubicBezTo>
                    <a:pt x="180" y="79"/>
                    <a:pt x="180" y="79"/>
                    <a:pt x="179" y="78"/>
                  </a:cubicBezTo>
                  <a:cubicBezTo>
                    <a:pt x="179" y="76"/>
                    <a:pt x="178" y="73"/>
                    <a:pt x="177" y="71"/>
                  </a:cubicBezTo>
                  <a:cubicBezTo>
                    <a:pt x="177" y="70"/>
                    <a:pt x="177" y="69"/>
                    <a:pt x="176" y="68"/>
                  </a:cubicBezTo>
                  <a:cubicBezTo>
                    <a:pt x="176" y="66"/>
                    <a:pt x="175" y="65"/>
                    <a:pt x="175" y="63"/>
                  </a:cubicBezTo>
                  <a:cubicBezTo>
                    <a:pt x="174" y="61"/>
                    <a:pt x="174" y="59"/>
                    <a:pt x="173" y="58"/>
                  </a:cubicBezTo>
                  <a:cubicBezTo>
                    <a:pt x="173" y="56"/>
                    <a:pt x="172" y="55"/>
                    <a:pt x="172" y="53"/>
                  </a:cubicBezTo>
                  <a:cubicBezTo>
                    <a:pt x="171" y="50"/>
                    <a:pt x="168" y="47"/>
                    <a:pt x="167" y="45"/>
                  </a:cubicBezTo>
                  <a:cubicBezTo>
                    <a:pt x="166" y="44"/>
                    <a:pt x="166" y="44"/>
                    <a:pt x="166" y="43"/>
                  </a:cubicBezTo>
                  <a:cubicBezTo>
                    <a:pt x="165" y="41"/>
                    <a:pt x="164" y="39"/>
                    <a:pt x="162" y="38"/>
                  </a:cubicBezTo>
                  <a:cubicBezTo>
                    <a:pt x="161" y="36"/>
                    <a:pt x="159" y="34"/>
                    <a:pt x="157" y="33"/>
                  </a:cubicBezTo>
                  <a:cubicBezTo>
                    <a:pt x="156" y="31"/>
                    <a:pt x="156" y="29"/>
                    <a:pt x="155" y="28"/>
                  </a:cubicBezTo>
                  <a:cubicBezTo>
                    <a:pt x="153" y="26"/>
                    <a:pt x="151" y="24"/>
                    <a:pt x="149" y="22"/>
                  </a:cubicBezTo>
                  <a:cubicBezTo>
                    <a:pt x="149" y="22"/>
                    <a:pt x="149" y="21"/>
                    <a:pt x="148" y="21"/>
                  </a:cubicBezTo>
                  <a:cubicBezTo>
                    <a:pt x="145" y="19"/>
                    <a:pt x="143" y="17"/>
                    <a:pt x="140" y="15"/>
                  </a:cubicBezTo>
                  <a:cubicBezTo>
                    <a:pt x="138" y="14"/>
                    <a:pt x="135" y="12"/>
                    <a:pt x="133" y="11"/>
                  </a:cubicBezTo>
                  <a:cubicBezTo>
                    <a:pt x="130" y="9"/>
                    <a:pt x="127" y="9"/>
                    <a:pt x="125" y="7"/>
                  </a:cubicBezTo>
                  <a:cubicBezTo>
                    <a:pt x="125" y="7"/>
                    <a:pt x="124" y="6"/>
                    <a:pt x="123" y="6"/>
                  </a:cubicBezTo>
                  <a:cubicBezTo>
                    <a:pt x="122" y="6"/>
                    <a:pt x="120" y="5"/>
                    <a:pt x="118" y="5"/>
                  </a:cubicBezTo>
                  <a:cubicBezTo>
                    <a:pt x="116" y="4"/>
                    <a:pt x="114" y="3"/>
                    <a:pt x="112" y="3"/>
                  </a:cubicBezTo>
                  <a:cubicBezTo>
                    <a:pt x="110" y="3"/>
                    <a:pt x="107" y="2"/>
                    <a:pt x="105" y="2"/>
                  </a:cubicBezTo>
                  <a:cubicBezTo>
                    <a:pt x="104" y="2"/>
                    <a:pt x="102" y="3"/>
                    <a:pt x="101" y="2"/>
                  </a:cubicBezTo>
                  <a:cubicBezTo>
                    <a:pt x="101" y="2"/>
                    <a:pt x="100" y="2"/>
                    <a:pt x="100" y="2"/>
                  </a:cubicBezTo>
                  <a:cubicBezTo>
                    <a:pt x="98" y="3"/>
                    <a:pt x="96" y="4"/>
                    <a:pt x="93" y="3"/>
                  </a:cubicBezTo>
                  <a:cubicBezTo>
                    <a:pt x="92" y="3"/>
                    <a:pt x="91" y="3"/>
                    <a:pt x="90" y="4"/>
                  </a:cubicBezTo>
                  <a:cubicBezTo>
                    <a:pt x="87" y="4"/>
                    <a:pt x="85" y="4"/>
                    <a:pt x="82" y="5"/>
                  </a:cubicBezTo>
                  <a:cubicBezTo>
                    <a:pt x="80" y="5"/>
                    <a:pt x="78" y="6"/>
                    <a:pt x="76" y="6"/>
                  </a:cubicBezTo>
                  <a:cubicBezTo>
                    <a:pt x="74" y="6"/>
                    <a:pt x="72" y="7"/>
                    <a:pt x="69" y="7"/>
                  </a:cubicBezTo>
                  <a:cubicBezTo>
                    <a:pt x="69" y="7"/>
                    <a:pt x="69" y="7"/>
                    <a:pt x="68" y="7"/>
                  </a:cubicBezTo>
                  <a:cubicBezTo>
                    <a:pt x="66" y="7"/>
                    <a:pt x="64" y="8"/>
                    <a:pt x="62" y="8"/>
                  </a:cubicBezTo>
                  <a:cubicBezTo>
                    <a:pt x="61" y="8"/>
                    <a:pt x="60" y="8"/>
                    <a:pt x="58" y="9"/>
                  </a:cubicBezTo>
                  <a:cubicBezTo>
                    <a:pt x="57" y="9"/>
                    <a:pt x="57" y="10"/>
                    <a:pt x="56" y="10"/>
                  </a:cubicBezTo>
                  <a:cubicBezTo>
                    <a:pt x="54" y="11"/>
                    <a:pt x="53" y="11"/>
                    <a:pt x="52" y="12"/>
                  </a:cubicBezTo>
                  <a:cubicBezTo>
                    <a:pt x="50" y="14"/>
                    <a:pt x="47" y="14"/>
                    <a:pt x="45" y="16"/>
                  </a:cubicBezTo>
                  <a:cubicBezTo>
                    <a:pt x="42" y="17"/>
                    <a:pt x="39" y="19"/>
                    <a:pt x="36" y="21"/>
                  </a:cubicBezTo>
                  <a:cubicBezTo>
                    <a:pt x="34" y="22"/>
                    <a:pt x="32" y="24"/>
                    <a:pt x="30" y="26"/>
                  </a:cubicBezTo>
                  <a:cubicBezTo>
                    <a:pt x="30" y="26"/>
                    <a:pt x="29" y="26"/>
                    <a:pt x="29" y="27"/>
                  </a:cubicBezTo>
                  <a:cubicBezTo>
                    <a:pt x="28" y="30"/>
                    <a:pt x="26" y="31"/>
                    <a:pt x="25" y="34"/>
                  </a:cubicBezTo>
                  <a:cubicBezTo>
                    <a:pt x="25" y="35"/>
                    <a:pt x="23" y="35"/>
                    <a:pt x="25" y="37"/>
                  </a:cubicBezTo>
                  <a:cubicBezTo>
                    <a:pt x="25" y="37"/>
                    <a:pt x="25" y="37"/>
                    <a:pt x="25" y="38"/>
                  </a:cubicBezTo>
                  <a:cubicBezTo>
                    <a:pt x="24" y="39"/>
                    <a:pt x="23" y="41"/>
                    <a:pt x="23" y="43"/>
                  </a:cubicBezTo>
                  <a:cubicBezTo>
                    <a:pt x="23" y="44"/>
                    <a:pt x="23" y="44"/>
                    <a:pt x="22" y="45"/>
                  </a:cubicBezTo>
                  <a:cubicBezTo>
                    <a:pt x="22" y="46"/>
                    <a:pt x="22" y="48"/>
                    <a:pt x="21" y="49"/>
                  </a:cubicBezTo>
                  <a:cubicBezTo>
                    <a:pt x="21" y="51"/>
                    <a:pt x="20" y="53"/>
                    <a:pt x="19" y="54"/>
                  </a:cubicBezTo>
                  <a:cubicBezTo>
                    <a:pt x="18" y="57"/>
                    <a:pt x="17" y="59"/>
                    <a:pt x="17" y="61"/>
                  </a:cubicBezTo>
                  <a:cubicBezTo>
                    <a:pt x="16" y="62"/>
                    <a:pt x="16" y="64"/>
                    <a:pt x="16" y="65"/>
                  </a:cubicBezTo>
                  <a:cubicBezTo>
                    <a:pt x="16" y="66"/>
                    <a:pt x="15" y="68"/>
                    <a:pt x="15" y="69"/>
                  </a:cubicBezTo>
                  <a:cubicBezTo>
                    <a:pt x="14" y="71"/>
                    <a:pt x="14" y="73"/>
                    <a:pt x="13" y="75"/>
                  </a:cubicBezTo>
                  <a:cubicBezTo>
                    <a:pt x="13" y="77"/>
                    <a:pt x="12" y="79"/>
                    <a:pt x="12" y="81"/>
                  </a:cubicBezTo>
                  <a:cubicBezTo>
                    <a:pt x="12" y="83"/>
                    <a:pt x="12" y="85"/>
                    <a:pt x="12" y="87"/>
                  </a:cubicBezTo>
                  <a:cubicBezTo>
                    <a:pt x="12" y="89"/>
                    <a:pt x="12" y="90"/>
                    <a:pt x="11" y="92"/>
                  </a:cubicBezTo>
                  <a:cubicBezTo>
                    <a:pt x="11" y="92"/>
                    <a:pt x="11" y="93"/>
                    <a:pt x="11" y="94"/>
                  </a:cubicBezTo>
                  <a:cubicBezTo>
                    <a:pt x="12" y="94"/>
                    <a:pt x="12" y="94"/>
                    <a:pt x="12" y="94"/>
                  </a:cubicBezTo>
                  <a:cubicBezTo>
                    <a:pt x="12" y="92"/>
                    <a:pt x="13" y="91"/>
                    <a:pt x="13" y="90"/>
                  </a:cubicBezTo>
                  <a:cubicBezTo>
                    <a:pt x="14" y="87"/>
                    <a:pt x="14" y="85"/>
                    <a:pt x="14" y="82"/>
                  </a:cubicBezTo>
                  <a:cubicBezTo>
                    <a:pt x="14" y="80"/>
                    <a:pt x="14" y="78"/>
                    <a:pt x="15" y="76"/>
                  </a:cubicBezTo>
                  <a:cubicBezTo>
                    <a:pt x="15" y="75"/>
                    <a:pt x="15" y="74"/>
                    <a:pt x="15" y="73"/>
                  </a:cubicBezTo>
                  <a:cubicBezTo>
                    <a:pt x="16" y="71"/>
                    <a:pt x="16" y="70"/>
                    <a:pt x="17" y="68"/>
                  </a:cubicBezTo>
                  <a:cubicBezTo>
                    <a:pt x="17" y="66"/>
                    <a:pt x="17" y="64"/>
                    <a:pt x="18" y="62"/>
                  </a:cubicBezTo>
                  <a:cubicBezTo>
                    <a:pt x="18" y="62"/>
                    <a:pt x="18" y="61"/>
                    <a:pt x="18" y="61"/>
                  </a:cubicBezTo>
                  <a:cubicBezTo>
                    <a:pt x="19" y="60"/>
                    <a:pt x="19" y="58"/>
                    <a:pt x="20" y="57"/>
                  </a:cubicBezTo>
                  <a:cubicBezTo>
                    <a:pt x="20" y="56"/>
                    <a:pt x="21" y="55"/>
                    <a:pt x="21" y="54"/>
                  </a:cubicBezTo>
                  <a:cubicBezTo>
                    <a:pt x="22" y="52"/>
                    <a:pt x="22" y="50"/>
                    <a:pt x="23" y="48"/>
                  </a:cubicBezTo>
                  <a:cubicBezTo>
                    <a:pt x="23" y="47"/>
                    <a:pt x="24" y="47"/>
                    <a:pt x="24" y="46"/>
                  </a:cubicBezTo>
                  <a:cubicBezTo>
                    <a:pt x="25" y="44"/>
                    <a:pt x="26" y="43"/>
                    <a:pt x="27" y="42"/>
                  </a:cubicBezTo>
                  <a:cubicBezTo>
                    <a:pt x="28" y="40"/>
                    <a:pt x="29" y="39"/>
                    <a:pt x="29" y="38"/>
                  </a:cubicBezTo>
                  <a:cubicBezTo>
                    <a:pt x="31" y="36"/>
                    <a:pt x="32" y="33"/>
                    <a:pt x="33" y="31"/>
                  </a:cubicBezTo>
                  <a:cubicBezTo>
                    <a:pt x="35" y="28"/>
                    <a:pt x="38" y="26"/>
                    <a:pt x="40" y="24"/>
                  </a:cubicBezTo>
                  <a:cubicBezTo>
                    <a:pt x="41" y="24"/>
                    <a:pt x="42" y="23"/>
                    <a:pt x="43" y="22"/>
                  </a:cubicBezTo>
                  <a:cubicBezTo>
                    <a:pt x="44" y="22"/>
                    <a:pt x="45" y="21"/>
                    <a:pt x="46" y="20"/>
                  </a:cubicBezTo>
                  <a:cubicBezTo>
                    <a:pt x="48" y="19"/>
                    <a:pt x="51" y="17"/>
                    <a:pt x="53" y="16"/>
                  </a:cubicBezTo>
                  <a:cubicBezTo>
                    <a:pt x="54" y="15"/>
                    <a:pt x="55" y="14"/>
                    <a:pt x="56" y="14"/>
                  </a:cubicBezTo>
                  <a:cubicBezTo>
                    <a:pt x="57" y="13"/>
                    <a:pt x="59" y="13"/>
                    <a:pt x="61" y="12"/>
                  </a:cubicBezTo>
                  <a:cubicBezTo>
                    <a:pt x="64" y="11"/>
                    <a:pt x="66" y="11"/>
                    <a:pt x="69" y="10"/>
                  </a:cubicBezTo>
                  <a:cubicBezTo>
                    <a:pt x="71" y="9"/>
                    <a:pt x="74" y="9"/>
                    <a:pt x="76" y="9"/>
                  </a:cubicBezTo>
                  <a:cubicBezTo>
                    <a:pt x="78" y="8"/>
                    <a:pt x="80" y="8"/>
                    <a:pt x="81" y="8"/>
                  </a:cubicBezTo>
                  <a:cubicBezTo>
                    <a:pt x="85" y="8"/>
                    <a:pt x="89" y="8"/>
                    <a:pt x="93" y="7"/>
                  </a:cubicBezTo>
                  <a:cubicBezTo>
                    <a:pt x="96" y="6"/>
                    <a:pt x="100" y="6"/>
                    <a:pt x="103" y="6"/>
                  </a:cubicBezTo>
                  <a:cubicBezTo>
                    <a:pt x="107" y="6"/>
                    <a:pt x="110" y="7"/>
                    <a:pt x="114" y="7"/>
                  </a:cubicBezTo>
                  <a:cubicBezTo>
                    <a:pt x="115" y="7"/>
                    <a:pt x="116" y="7"/>
                    <a:pt x="117" y="8"/>
                  </a:cubicBezTo>
                  <a:cubicBezTo>
                    <a:pt x="117" y="8"/>
                    <a:pt x="118" y="8"/>
                    <a:pt x="118" y="8"/>
                  </a:cubicBezTo>
                  <a:cubicBezTo>
                    <a:pt x="121" y="8"/>
                    <a:pt x="123" y="9"/>
                    <a:pt x="125" y="10"/>
                  </a:cubicBezTo>
                  <a:cubicBezTo>
                    <a:pt x="127" y="10"/>
                    <a:pt x="128" y="11"/>
                    <a:pt x="129" y="12"/>
                  </a:cubicBezTo>
                  <a:cubicBezTo>
                    <a:pt x="131" y="13"/>
                    <a:pt x="132" y="14"/>
                    <a:pt x="134" y="15"/>
                  </a:cubicBezTo>
                  <a:cubicBezTo>
                    <a:pt x="135" y="16"/>
                    <a:pt x="137" y="16"/>
                    <a:pt x="139" y="18"/>
                  </a:cubicBezTo>
                  <a:cubicBezTo>
                    <a:pt x="142" y="21"/>
                    <a:pt x="146" y="26"/>
                    <a:pt x="149" y="29"/>
                  </a:cubicBezTo>
                  <a:cubicBezTo>
                    <a:pt x="153" y="33"/>
                    <a:pt x="156" y="36"/>
                    <a:pt x="159" y="40"/>
                  </a:cubicBezTo>
                  <a:cubicBezTo>
                    <a:pt x="160" y="41"/>
                    <a:pt x="160" y="42"/>
                    <a:pt x="161" y="42"/>
                  </a:cubicBezTo>
                  <a:cubicBezTo>
                    <a:pt x="161" y="45"/>
                    <a:pt x="163" y="47"/>
                    <a:pt x="164" y="50"/>
                  </a:cubicBezTo>
                  <a:cubicBezTo>
                    <a:pt x="165" y="52"/>
                    <a:pt x="166" y="54"/>
                    <a:pt x="167" y="56"/>
                  </a:cubicBezTo>
                  <a:cubicBezTo>
                    <a:pt x="168" y="58"/>
                    <a:pt x="169" y="61"/>
                    <a:pt x="170" y="63"/>
                  </a:cubicBezTo>
                  <a:cubicBezTo>
                    <a:pt x="171" y="64"/>
                    <a:pt x="171" y="65"/>
                    <a:pt x="171" y="66"/>
                  </a:cubicBezTo>
                  <a:cubicBezTo>
                    <a:pt x="172" y="68"/>
                    <a:pt x="172" y="69"/>
                    <a:pt x="172" y="70"/>
                  </a:cubicBezTo>
                  <a:cubicBezTo>
                    <a:pt x="172" y="71"/>
                    <a:pt x="173" y="73"/>
                    <a:pt x="173" y="74"/>
                  </a:cubicBezTo>
                  <a:cubicBezTo>
                    <a:pt x="174" y="75"/>
                    <a:pt x="174" y="76"/>
                    <a:pt x="175" y="77"/>
                  </a:cubicBezTo>
                  <a:cubicBezTo>
                    <a:pt x="176" y="80"/>
                    <a:pt x="176" y="83"/>
                    <a:pt x="179" y="85"/>
                  </a:cubicBezTo>
                  <a:cubicBezTo>
                    <a:pt x="179" y="84"/>
                    <a:pt x="180" y="84"/>
                    <a:pt x="181" y="84"/>
                  </a:cubicBezTo>
                  <a:close/>
                  <a:moveTo>
                    <a:pt x="101" y="78"/>
                  </a:moveTo>
                  <a:cubicBezTo>
                    <a:pt x="106" y="69"/>
                    <a:pt x="110" y="59"/>
                    <a:pt x="116" y="50"/>
                  </a:cubicBezTo>
                  <a:cubicBezTo>
                    <a:pt x="116" y="50"/>
                    <a:pt x="115" y="50"/>
                    <a:pt x="115" y="50"/>
                  </a:cubicBezTo>
                  <a:cubicBezTo>
                    <a:pt x="115" y="51"/>
                    <a:pt x="114" y="52"/>
                    <a:pt x="113" y="53"/>
                  </a:cubicBezTo>
                  <a:cubicBezTo>
                    <a:pt x="112" y="55"/>
                    <a:pt x="112" y="56"/>
                    <a:pt x="111" y="57"/>
                  </a:cubicBezTo>
                  <a:cubicBezTo>
                    <a:pt x="110" y="58"/>
                    <a:pt x="109" y="60"/>
                    <a:pt x="107" y="61"/>
                  </a:cubicBezTo>
                  <a:cubicBezTo>
                    <a:pt x="106" y="63"/>
                    <a:pt x="104" y="65"/>
                    <a:pt x="103" y="67"/>
                  </a:cubicBezTo>
                  <a:cubicBezTo>
                    <a:pt x="102" y="69"/>
                    <a:pt x="101" y="71"/>
                    <a:pt x="100" y="73"/>
                  </a:cubicBezTo>
                  <a:cubicBezTo>
                    <a:pt x="99" y="74"/>
                    <a:pt x="99" y="74"/>
                    <a:pt x="99" y="75"/>
                  </a:cubicBezTo>
                  <a:cubicBezTo>
                    <a:pt x="99" y="76"/>
                    <a:pt x="100" y="77"/>
                    <a:pt x="101"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1" name="Freeform 262"/>
            <p:cNvSpPr>
              <a:spLocks/>
            </p:cNvSpPr>
            <p:nvPr/>
          </p:nvSpPr>
          <p:spPr bwMode="auto">
            <a:xfrm>
              <a:off x="6119813" y="3849688"/>
              <a:ext cx="26988" cy="58738"/>
            </a:xfrm>
            <a:custGeom>
              <a:avLst/>
              <a:gdLst>
                <a:gd name="T0" fmla="*/ 3 w 7"/>
                <a:gd name="T1" fmla="*/ 8 h 15"/>
                <a:gd name="T2" fmla="*/ 3 w 7"/>
                <a:gd name="T3" fmla="*/ 5 h 15"/>
                <a:gd name="T4" fmla="*/ 4 w 7"/>
                <a:gd name="T5" fmla="*/ 5 h 15"/>
                <a:gd name="T6" fmla="*/ 6 w 7"/>
                <a:gd name="T7" fmla="*/ 6 h 15"/>
                <a:gd name="T8" fmla="*/ 7 w 7"/>
                <a:gd name="T9" fmla="*/ 9 h 15"/>
                <a:gd name="T10" fmla="*/ 6 w 7"/>
                <a:gd name="T11" fmla="*/ 13 h 15"/>
                <a:gd name="T12" fmla="*/ 4 w 7"/>
                <a:gd name="T13" fmla="*/ 15 h 15"/>
                <a:gd name="T14" fmla="*/ 2 w 7"/>
                <a:gd name="T15" fmla="*/ 14 h 15"/>
                <a:gd name="T16" fmla="*/ 1 w 7"/>
                <a:gd name="T17" fmla="*/ 10 h 15"/>
                <a:gd name="T18" fmla="*/ 0 w 7"/>
                <a:gd name="T19" fmla="*/ 7 h 15"/>
                <a:gd name="T20" fmla="*/ 0 w 7"/>
                <a:gd name="T21" fmla="*/ 7 h 15"/>
                <a:gd name="T22" fmla="*/ 1 w 7"/>
                <a:gd name="T23" fmla="*/ 1 h 15"/>
                <a:gd name="T24" fmla="*/ 3 w 7"/>
                <a:gd name="T25" fmla="*/ 0 h 15"/>
                <a:gd name="T26" fmla="*/ 2 w 7"/>
                <a:gd name="T27" fmla="*/ 3 h 15"/>
                <a:gd name="T28" fmla="*/ 2 w 7"/>
                <a:gd name="T29" fmla="*/ 8 h 15"/>
                <a:gd name="T30" fmla="*/ 3 w 7"/>
                <a:gd name="T31" fmla="*/ 8 h 15"/>
                <a:gd name="T32" fmla="*/ 3 w 7"/>
                <a:gd name="T33" fmla="*/ 12 h 15"/>
                <a:gd name="T34" fmla="*/ 4 w 7"/>
                <a:gd name="T35" fmla="*/ 9 h 15"/>
                <a:gd name="T36" fmla="*/ 3 w 7"/>
                <a:gd name="T37"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5">
                  <a:moveTo>
                    <a:pt x="3" y="8"/>
                  </a:moveTo>
                  <a:cubicBezTo>
                    <a:pt x="3" y="7"/>
                    <a:pt x="3" y="6"/>
                    <a:pt x="3" y="5"/>
                  </a:cubicBezTo>
                  <a:cubicBezTo>
                    <a:pt x="3" y="5"/>
                    <a:pt x="4" y="5"/>
                    <a:pt x="4" y="5"/>
                  </a:cubicBezTo>
                  <a:cubicBezTo>
                    <a:pt x="4" y="6"/>
                    <a:pt x="5" y="6"/>
                    <a:pt x="6" y="6"/>
                  </a:cubicBezTo>
                  <a:cubicBezTo>
                    <a:pt x="7" y="7"/>
                    <a:pt x="7" y="8"/>
                    <a:pt x="7" y="9"/>
                  </a:cubicBezTo>
                  <a:cubicBezTo>
                    <a:pt x="7" y="10"/>
                    <a:pt x="6" y="12"/>
                    <a:pt x="6" y="13"/>
                  </a:cubicBezTo>
                  <a:cubicBezTo>
                    <a:pt x="5" y="14"/>
                    <a:pt x="5" y="14"/>
                    <a:pt x="4" y="15"/>
                  </a:cubicBezTo>
                  <a:cubicBezTo>
                    <a:pt x="4" y="15"/>
                    <a:pt x="3" y="14"/>
                    <a:pt x="2" y="14"/>
                  </a:cubicBezTo>
                  <a:cubicBezTo>
                    <a:pt x="1" y="13"/>
                    <a:pt x="1" y="12"/>
                    <a:pt x="1" y="10"/>
                  </a:cubicBezTo>
                  <a:cubicBezTo>
                    <a:pt x="1" y="9"/>
                    <a:pt x="0" y="8"/>
                    <a:pt x="0" y="7"/>
                  </a:cubicBezTo>
                  <a:cubicBezTo>
                    <a:pt x="0" y="7"/>
                    <a:pt x="0" y="7"/>
                    <a:pt x="0" y="7"/>
                  </a:cubicBezTo>
                  <a:cubicBezTo>
                    <a:pt x="0" y="5"/>
                    <a:pt x="0" y="3"/>
                    <a:pt x="1" y="1"/>
                  </a:cubicBezTo>
                  <a:cubicBezTo>
                    <a:pt x="1" y="0"/>
                    <a:pt x="2" y="0"/>
                    <a:pt x="3" y="0"/>
                  </a:cubicBezTo>
                  <a:cubicBezTo>
                    <a:pt x="3" y="1"/>
                    <a:pt x="3" y="2"/>
                    <a:pt x="2" y="3"/>
                  </a:cubicBezTo>
                  <a:cubicBezTo>
                    <a:pt x="1" y="5"/>
                    <a:pt x="2" y="6"/>
                    <a:pt x="2" y="8"/>
                  </a:cubicBezTo>
                  <a:cubicBezTo>
                    <a:pt x="2" y="8"/>
                    <a:pt x="2" y="8"/>
                    <a:pt x="3" y="8"/>
                  </a:cubicBezTo>
                  <a:cubicBezTo>
                    <a:pt x="3" y="10"/>
                    <a:pt x="2" y="11"/>
                    <a:pt x="3" y="12"/>
                  </a:cubicBezTo>
                  <a:cubicBezTo>
                    <a:pt x="5" y="11"/>
                    <a:pt x="5" y="10"/>
                    <a:pt x="4" y="9"/>
                  </a:cubicBezTo>
                  <a:cubicBezTo>
                    <a:pt x="4" y="9"/>
                    <a:pt x="3" y="9"/>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2" name="Freeform 263"/>
            <p:cNvSpPr>
              <a:spLocks noEditPoints="1"/>
            </p:cNvSpPr>
            <p:nvPr/>
          </p:nvSpPr>
          <p:spPr bwMode="auto">
            <a:xfrm>
              <a:off x="6181725" y="3849688"/>
              <a:ext cx="31750" cy="47625"/>
            </a:xfrm>
            <a:custGeom>
              <a:avLst/>
              <a:gdLst>
                <a:gd name="T0" fmla="*/ 8 w 8"/>
                <a:gd name="T1" fmla="*/ 6 h 12"/>
                <a:gd name="T2" fmla="*/ 6 w 8"/>
                <a:gd name="T3" fmla="*/ 11 h 12"/>
                <a:gd name="T4" fmla="*/ 5 w 8"/>
                <a:gd name="T5" fmla="*/ 12 h 12"/>
                <a:gd name="T6" fmla="*/ 3 w 8"/>
                <a:gd name="T7" fmla="*/ 11 h 12"/>
                <a:gd name="T8" fmla="*/ 1 w 8"/>
                <a:gd name="T9" fmla="*/ 4 h 12"/>
                <a:gd name="T10" fmla="*/ 5 w 8"/>
                <a:gd name="T11" fmla="*/ 1 h 12"/>
                <a:gd name="T12" fmla="*/ 8 w 8"/>
                <a:gd name="T13" fmla="*/ 6 h 12"/>
                <a:gd name="T14" fmla="*/ 4 w 8"/>
                <a:gd name="T15" fmla="*/ 3 h 12"/>
                <a:gd name="T16" fmla="*/ 3 w 8"/>
                <a:gd name="T17" fmla="*/ 5 h 12"/>
                <a:gd name="T18" fmla="*/ 3 w 8"/>
                <a:gd name="T19" fmla="*/ 8 h 12"/>
                <a:gd name="T20" fmla="*/ 5 w 8"/>
                <a:gd name="T21" fmla="*/ 9 h 12"/>
                <a:gd name="T22" fmla="*/ 5 w 8"/>
                <a:gd name="T23" fmla="*/ 7 h 12"/>
                <a:gd name="T24" fmla="*/ 4 w 8"/>
                <a:gd name="T25"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2">
                  <a:moveTo>
                    <a:pt x="8" y="6"/>
                  </a:moveTo>
                  <a:cubicBezTo>
                    <a:pt x="7" y="8"/>
                    <a:pt x="7" y="9"/>
                    <a:pt x="6" y="11"/>
                  </a:cubicBezTo>
                  <a:cubicBezTo>
                    <a:pt x="6" y="12"/>
                    <a:pt x="5" y="12"/>
                    <a:pt x="5" y="12"/>
                  </a:cubicBezTo>
                  <a:cubicBezTo>
                    <a:pt x="4" y="12"/>
                    <a:pt x="3" y="12"/>
                    <a:pt x="3" y="11"/>
                  </a:cubicBezTo>
                  <a:cubicBezTo>
                    <a:pt x="1" y="9"/>
                    <a:pt x="0" y="6"/>
                    <a:pt x="1" y="4"/>
                  </a:cubicBezTo>
                  <a:cubicBezTo>
                    <a:pt x="1" y="2"/>
                    <a:pt x="3" y="0"/>
                    <a:pt x="5" y="1"/>
                  </a:cubicBezTo>
                  <a:cubicBezTo>
                    <a:pt x="8" y="2"/>
                    <a:pt x="8" y="4"/>
                    <a:pt x="8" y="6"/>
                  </a:cubicBezTo>
                  <a:close/>
                  <a:moveTo>
                    <a:pt x="4" y="3"/>
                  </a:moveTo>
                  <a:cubicBezTo>
                    <a:pt x="4" y="3"/>
                    <a:pt x="3" y="4"/>
                    <a:pt x="3" y="5"/>
                  </a:cubicBezTo>
                  <a:cubicBezTo>
                    <a:pt x="3" y="6"/>
                    <a:pt x="3" y="7"/>
                    <a:pt x="3" y="8"/>
                  </a:cubicBezTo>
                  <a:cubicBezTo>
                    <a:pt x="3" y="9"/>
                    <a:pt x="4" y="10"/>
                    <a:pt x="5" y="9"/>
                  </a:cubicBezTo>
                  <a:cubicBezTo>
                    <a:pt x="5" y="9"/>
                    <a:pt x="5" y="8"/>
                    <a:pt x="5" y="7"/>
                  </a:cubicBezTo>
                  <a:cubicBezTo>
                    <a:pt x="6" y="5"/>
                    <a:pt x="6" y="4"/>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3" name="Freeform 264"/>
            <p:cNvSpPr>
              <a:spLocks/>
            </p:cNvSpPr>
            <p:nvPr/>
          </p:nvSpPr>
          <p:spPr bwMode="auto">
            <a:xfrm>
              <a:off x="6288088" y="3836988"/>
              <a:ext cx="31750" cy="47625"/>
            </a:xfrm>
            <a:custGeom>
              <a:avLst/>
              <a:gdLst>
                <a:gd name="T0" fmla="*/ 5 w 8"/>
                <a:gd name="T1" fmla="*/ 6 h 12"/>
                <a:gd name="T2" fmla="*/ 7 w 8"/>
                <a:gd name="T3" fmla="*/ 9 h 12"/>
                <a:gd name="T4" fmla="*/ 2 w 8"/>
                <a:gd name="T5" fmla="*/ 7 h 12"/>
                <a:gd name="T6" fmla="*/ 3 w 8"/>
                <a:gd name="T7" fmla="*/ 10 h 12"/>
                <a:gd name="T8" fmla="*/ 2 w 8"/>
                <a:gd name="T9" fmla="*/ 12 h 12"/>
                <a:gd name="T10" fmla="*/ 1 w 8"/>
                <a:gd name="T11" fmla="*/ 11 h 12"/>
                <a:gd name="T12" fmla="*/ 0 w 8"/>
                <a:gd name="T13" fmla="*/ 7 h 12"/>
                <a:gd name="T14" fmla="*/ 1 w 8"/>
                <a:gd name="T15" fmla="*/ 2 h 12"/>
                <a:gd name="T16" fmla="*/ 4 w 8"/>
                <a:gd name="T17" fmla="*/ 1 h 12"/>
                <a:gd name="T18" fmla="*/ 5 w 8"/>
                <a:gd name="T1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2">
                  <a:moveTo>
                    <a:pt x="5" y="6"/>
                  </a:moveTo>
                  <a:cubicBezTo>
                    <a:pt x="6" y="7"/>
                    <a:pt x="8" y="7"/>
                    <a:pt x="7" y="9"/>
                  </a:cubicBezTo>
                  <a:cubicBezTo>
                    <a:pt x="5" y="10"/>
                    <a:pt x="4" y="7"/>
                    <a:pt x="2" y="7"/>
                  </a:cubicBezTo>
                  <a:cubicBezTo>
                    <a:pt x="2" y="9"/>
                    <a:pt x="3" y="9"/>
                    <a:pt x="3" y="10"/>
                  </a:cubicBezTo>
                  <a:cubicBezTo>
                    <a:pt x="3" y="11"/>
                    <a:pt x="2" y="11"/>
                    <a:pt x="2" y="12"/>
                  </a:cubicBezTo>
                  <a:cubicBezTo>
                    <a:pt x="1" y="12"/>
                    <a:pt x="1" y="11"/>
                    <a:pt x="1" y="11"/>
                  </a:cubicBezTo>
                  <a:cubicBezTo>
                    <a:pt x="0" y="10"/>
                    <a:pt x="0" y="8"/>
                    <a:pt x="0" y="7"/>
                  </a:cubicBezTo>
                  <a:cubicBezTo>
                    <a:pt x="0" y="6"/>
                    <a:pt x="0" y="4"/>
                    <a:pt x="1" y="2"/>
                  </a:cubicBezTo>
                  <a:cubicBezTo>
                    <a:pt x="1" y="1"/>
                    <a:pt x="3" y="0"/>
                    <a:pt x="4" y="1"/>
                  </a:cubicBezTo>
                  <a:cubicBezTo>
                    <a:pt x="6" y="3"/>
                    <a:pt x="6" y="5"/>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4" name="Freeform 265"/>
            <p:cNvSpPr>
              <a:spLocks noEditPoints="1"/>
            </p:cNvSpPr>
            <p:nvPr/>
          </p:nvSpPr>
          <p:spPr bwMode="auto">
            <a:xfrm>
              <a:off x="6221413" y="3844926"/>
              <a:ext cx="31750" cy="39688"/>
            </a:xfrm>
            <a:custGeom>
              <a:avLst/>
              <a:gdLst>
                <a:gd name="T0" fmla="*/ 0 w 8"/>
                <a:gd name="T1" fmla="*/ 10 h 10"/>
                <a:gd name="T2" fmla="*/ 0 w 8"/>
                <a:gd name="T3" fmla="*/ 9 h 10"/>
                <a:gd name="T4" fmla="*/ 1 w 8"/>
                <a:gd name="T5" fmla="*/ 7 h 10"/>
                <a:gd name="T6" fmla="*/ 0 w 8"/>
                <a:gd name="T7" fmla="*/ 2 h 10"/>
                <a:gd name="T8" fmla="*/ 1 w 8"/>
                <a:gd name="T9" fmla="*/ 0 h 10"/>
                <a:gd name="T10" fmla="*/ 3 w 8"/>
                <a:gd name="T11" fmla="*/ 0 h 10"/>
                <a:gd name="T12" fmla="*/ 4 w 8"/>
                <a:gd name="T13" fmla="*/ 0 h 10"/>
                <a:gd name="T14" fmla="*/ 7 w 8"/>
                <a:gd name="T15" fmla="*/ 2 h 10"/>
                <a:gd name="T16" fmla="*/ 6 w 8"/>
                <a:gd name="T17" fmla="*/ 7 h 10"/>
                <a:gd name="T18" fmla="*/ 3 w 8"/>
                <a:gd name="T19" fmla="*/ 9 h 10"/>
                <a:gd name="T20" fmla="*/ 0 w 8"/>
                <a:gd name="T21" fmla="*/ 10 h 10"/>
                <a:gd name="T22" fmla="*/ 2 w 8"/>
                <a:gd name="T23" fmla="*/ 2 h 10"/>
                <a:gd name="T24" fmla="*/ 3 w 8"/>
                <a:gd name="T25" fmla="*/ 7 h 10"/>
                <a:gd name="T26" fmla="*/ 5 w 8"/>
                <a:gd name="T27" fmla="*/ 6 h 10"/>
                <a:gd name="T28" fmla="*/ 4 w 8"/>
                <a:gd name="T29" fmla="*/ 2 h 10"/>
                <a:gd name="T30" fmla="*/ 2 w 8"/>
                <a:gd name="T31"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0" y="10"/>
                  </a:moveTo>
                  <a:cubicBezTo>
                    <a:pt x="0" y="9"/>
                    <a:pt x="0" y="9"/>
                    <a:pt x="0" y="9"/>
                  </a:cubicBezTo>
                  <a:cubicBezTo>
                    <a:pt x="1" y="8"/>
                    <a:pt x="1" y="8"/>
                    <a:pt x="1" y="7"/>
                  </a:cubicBezTo>
                  <a:cubicBezTo>
                    <a:pt x="0" y="6"/>
                    <a:pt x="0" y="4"/>
                    <a:pt x="0" y="2"/>
                  </a:cubicBezTo>
                  <a:cubicBezTo>
                    <a:pt x="0" y="1"/>
                    <a:pt x="0" y="0"/>
                    <a:pt x="1" y="0"/>
                  </a:cubicBezTo>
                  <a:cubicBezTo>
                    <a:pt x="2" y="0"/>
                    <a:pt x="3" y="0"/>
                    <a:pt x="3" y="0"/>
                  </a:cubicBezTo>
                  <a:cubicBezTo>
                    <a:pt x="4" y="0"/>
                    <a:pt x="4" y="0"/>
                    <a:pt x="4" y="0"/>
                  </a:cubicBezTo>
                  <a:cubicBezTo>
                    <a:pt x="6" y="0"/>
                    <a:pt x="7" y="1"/>
                    <a:pt x="7" y="2"/>
                  </a:cubicBezTo>
                  <a:cubicBezTo>
                    <a:pt x="8" y="4"/>
                    <a:pt x="7" y="6"/>
                    <a:pt x="6" y="7"/>
                  </a:cubicBezTo>
                  <a:cubicBezTo>
                    <a:pt x="5" y="8"/>
                    <a:pt x="4" y="9"/>
                    <a:pt x="3" y="9"/>
                  </a:cubicBezTo>
                  <a:cubicBezTo>
                    <a:pt x="3" y="10"/>
                    <a:pt x="1" y="10"/>
                    <a:pt x="0" y="10"/>
                  </a:cubicBezTo>
                  <a:close/>
                  <a:moveTo>
                    <a:pt x="2" y="2"/>
                  </a:moveTo>
                  <a:cubicBezTo>
                    <a:pt x="2" y="4"/>
                    <a:pt x="3" y="5"/>
                    <a:pt x="3" y="7"/>
                  </a:cubicBezTo>
                  <a:cubicBezTo>
                    <a:pt x="4" y="7"/>
                    <a:pt x="4" y="6"/>
                    <a:pt x="5" y="6"/>
                  </a:cubicBezTo>
                  <a:cubicBezTo>
                    <a:pt x="5" y="5"/>
                    <a:pt x="5" y="3"/>
                    <a:pt x="4" y="2"/>
                  </a:cubicBezTo>
                  <a:cubicBezTo>
                    <a:pt x="4" y="2"/>
                    <a:pt x="3"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5" name="Freeform 266"/>
            <p:cNvSpPr>
              <a:spLocks noEditPoints="1"/>
            </p:cNvSpPr>
            <p:nvPr/>
          </p:nvSpPr>
          <p:spPr bwMode="auto">
            <a:xfrm>
              <a:off x="6154738" y="3852863"/>
              <a:ext cx="23813" cy="44450"/>
            </a:xfrm>
            <a:custGeom>
              <a:avLst/>
              <a:gdLst>
                <a:gd name="T0" fmla="*/ 3 w 6"/>
                <a:gd name="T1" fmla="*/ 0 h 11"/>
                <a:gd name="T2" fmla="*/ 6 w 6"/>
                <a:gd name="T3" fmla="*/ 8 h 11"/>
                <a:gd name="T4" fmla="*/ 3 w 6"/>
                <a:gd name="T5" fmla="*/ 11 h 11"/>
                <a:gd name="T6" fmla="*/ 1 w 6"/>
                <a:gd name="T7" fmla="*/ 10 h 11"/>
                <a:gd name="T8" fmla="*/ 1 w 6"/>
                <a:gd name="T9" fmla="*/ 3 h 11"/>
                <a:gd name="T10" fmla="*/ 1 w 6"/>
                <a:gd name="T11" fmla="*/ 2 h 11"/>
                <a:gd name="T12" fmla="*/ 3 w 6"/>
                <a:gd name="T13" fmla="*/ 0 h 11"/>
                <a:gd name="T14" fmla="*/ 3 w 6"/>
                <a:gd name="T15" fmla="*/ 3 h 11"/>
                <a:gd name="T16" fmla="*/ 4 w 6"/>
                <a:gd name="T17" fmla="*/ 8 h 11"/>
                <a:gd name="T18" fmla="*/ 3 w 6"/>
                <a:gd name="T1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1">
                  <a:moveTo>
                    <a:pt x="3" y="0"/>
                  </a:moveTo>
                  <a:cubicBezTo>
                    <a:pt x="6" y="2"/>
                    <a:pt x="6" y="5"/>
                    <a:pt x="6" y="8"/>
                  </a:cubicBezTo>
                  <a:cubicBezTo>
                    <a:pt x="6" y="10"/>
                    <a:pt x="5" y="11"/>
                    <a:pt x="3" y="11"/>
                  </a:cubicBezTo>
                  <a:cubicBezTo>
                    <a:pt x="3" y="11"/>
                    <a:pt x="2" y="10"/>
                    <a:pt x="1" y="10"/>
                  </a:cubicBezTo>
                  <a:cubicBezTo>
                    <a:pt x="1" y="7"/>
                    <a:pt x="0" y="5"/>
                    <a:pt x="1" y="3"/>
                  </a:cubicBezTo>
                  <a:cubicBezTo>
                    <a:pt x="1" y="2"/>
                    <a:pt x="1" y="2"/>
                    <a:pt x="1" y="2"/>
                  </a:cubicBezTo>
                  <a:cubicBezTo>
                    <a:pt x="1" y="1"/>
                    <a:pt x="2" y="0"/>
                    <a:pt x="3" y="0"/>
                  </a:cubicBezTo>
                  <a:close/>
                  <a:moveTo>
                    <a:pt x="3" y="3"/>
                  </a:moveTo>
                  <a:cubicBezTo>
                    <a:pt x="2" y="8"/>
                    <a:pt x="2" y="8"/>
                    <a:pt x="4" y="8"/>
                  </a:cubicBezTo>
                  <a:cubicBezTo>
                    <a:pt x="3" y="6"/>
                    <a:pt x="4" y="5"/>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6" name="Freeform 267"/>
            <p:cNvSpPr>
              <a:spLocks/>
            </p:cNvSpPr>
            <p:nvPr/>
          </p:nvSpPr>
          <p:spPr bwMode="auto">
            <a:xfrm>
              <a:off x="6257925" y="3836988"/>
              <a:ext cx="26988" cy="52388"/>
            </a:xfrm>
            <a:custGeom>
              <a:avLst/>
              <a:gdLst>
                <a:gd name="T0" fmla="*/ 7 w 7"/>
                <a:gd name="T1" fmla="*/ 10 h 13"/>
                <a:gd name="T2" fmla="*/ 7 w 7"/>
                <a:gd name="T3" fmla="*/ 11 h 13"/>
                <a:gd name="T4" fmla="*/ 6 w 7"/>
                <a:gd name="T5" fmla="*/ 12 h 13"/>
                <a:gd name="T6" fmla="*/ 1 w 7"/>
                <a:gd name="T7" fmla="*/ 10 h 13"/>
                <a:gd name="T8" fmla="*/ 0 w 7"/>
                <a:gd name="T9" fmla="*/ 7 h 13"/>
                <a:gd name="T10" fmla="*/ 1 w 7"/>
                <a:gd name="T11" fmla="*/ 2 h 13"/>
                <a:gd name="T12" fmla="*/ 3 w 7"/>
                <a:gd name="T13" fmla="*/ 1 h 13"/>
                <a:gd name="T14" fmla="*/ 2 w 7"/>
                <a:gd name="T15" fmla="*/ 5 h 13"/>
                <a:gd name="T16" fmla="*/ 3 w 7"/>
                <a:gd name="T17" fmla="*/ 5 h 13"/>
                <a:gd name="T18" fmla="*/ 6 w 7"/>
                <a:gd name="T19" fmla="*/ 3 h 13"/>
                <a:gd name="T20" fmla="*/ 6 w 7"/>
                <a:gd name="T21" fmla="*/ 5 h 13"/>
                <a:gd name="T22" fmla="*/ 3 w 7"/>
                <a:gd name="T23" fmla="*/ 8 h 13"/>
                <a:gd name="T24" fmla="*/ 3 w 7"/>
                <a:gd name="T25" fmla="*/ 9 h 13"/>
                <a:gd name="T26" fmla="*/ 5 w 7"/>
                <a:gd name="T27" fmla="*/ 10 h 13"/>
                <a:gd name="T28" fmla="*/ 7 w 7"/>
                <a:gd name="T2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13">
                  <a:moveTo>
                    <a:pt x="7" y="10"/>
                  </a:moveTo>
                  <a:cubicBezTo>
                    <a:pt x="7" y="10"/>
                    <a:pt x="7" y="11"/>
                    <a:pt x="7" y="11"/>
                  </a:cubicBezTo>
                  <a:cubicBezTo>
                    <a:pt x="6" y="12"/>
                    <a:pt x="6" y="12"/>
                    <a:pt x="6" y="12"/>
                  </a:cubicBezTo>
                  <a:cubicBezTo>
                    <a:pt x="4" y="13"/>
                    <a:pt x="2" y="12"/>
                    <a:pt x="1" y="10"/>
                  </a:cubicBezTo>
                  <a:cubicBezTo>
                    <a:pt x="1" y="9"/>
                    <a:pt x="0" y="8"/>
                    <a:pt x="0" y="7"/>
                  </a:cubicBezTo>
                  <a:cubicBezTo>
                    <a:pt x="0" y="5"/>
                    <a:pt x="1" y="3"/>
                    <a:pt x="1" y="2"/>
                  </a:cubicBezTo>
                  <a:cubicBezTo>
                    <a:pt x="2" y="0"/>
                    <a:pt x="3" y="0"/>
                    <a:pt x="3" y="1"/>
                  </a:cubicBezTo>
                  <a:cubicBezTo>
                    <a:pt x="3" y="3"/>
                    <a:pt x="2" y="4"/>
                    <a:pt x="2" y="5"/>
                  </a:cubicBezTo>
                  <a:cubicBezTo>
                    <a:pt x="2" y="5"/>
                    <a:pt x="3" y="5"/>
                    <a:pt x="3" y="5"/>
                  </a:cubicBezTo>
                  <a:cubicBezTo>
                    <a:pt x="3" y="3"/>
                    <a:pt x="5" y="3"/>
                    <a:pt x="6" y="3"/>
                  </a:cubicBezTo>
                  <a:cubicBezTo>
                    <a:pt x="6" y="4"/>
                    <a:pt x="6" y="4"/>
                    <a:pt x="6" y="5"/>
                  </a:cubicBezTo>
                  <a:cubicBezTo>
                    <a:pt x="5" y="6"/>
                    <a:pt x="4" y="7"/>
                    <a:pt x="3" y="8"/>
                  </a:cubicBezTo>
                  <a:cubicBezTo>
                    <a:pt x="2" y="8"/>
                    <a:pt x="2" y="9"/>
                    <a:pt x="3" y="9"/>
                  </a:cubicBezTo>
                  <a:cubicBezTo>
                    <a:pt x="4" y="10"/>
                    <a:pt x="4" y="11"/>
                    <a:pt x="5" y="10"/>
                  </a:cubicBezTo>
                  <a:cubicBezTo>
                    <a:pt x="6" y="9"/>
                    <a:pt x="6"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7" name="Freeform 268"/>
            <p:cNvSpPr>
              <a:spLocks noEditPoints="1"/>
            </p:cNvSpPr>
            <p:nvPr/>
          </p:nvSpPr>
          <p:spPr bwMode="auto">
            <a:xfrm>
              <a:off x="6394450" y="4002088"/>
              <a:ext cx="28575" cy="44450"/>
            </a:xfrm>
            <a:custGeom>
              <a:avLst/>
              <a:gdLst>
                <a:gd name="T0" fmla="*/ 7 w 7"/>
                <a:gd name="T1" fmla="*/ 4 h 11"/>
                <a:gd name="T2" fmla="*/ 5 w 7"/>
                <a:gd name="T3" fmla="*/ 10 h 11"/>
                <a:gd name="T4" fmla="*/ 4 w 7"/>
                <a:gd name="T5" fmla="*/ 11 h 11"/>
                <a:gd name="T6" fmla="*/ 2 w 7"/>
                <a:gd name="T7" fmla="*/ 10 h 11"/>
                <a:gd name="T8" fmla="*/ 1 w 7"/>
                <a:gd name="T9" fmla="*/ 3 h 11"/>
                <a:gd name="T10" fmla="*/ 4 w 7"/>
                <a:gd name="T11" fmla="*/ 0 h 11"/>
                <a:gd name="T12" fmla="*/ 7 w 7"/>
                <a:gd name="T13" fmla="*/ 2 h 11"/>
                <a:gd name="T14" fmla="*/ 7 w 7"/>
                <a:gd name="T15" fmla="*/ 4 h 11"/>
                <a:gd name="T16" fmla="*/ 4 w 7"/>
                <a:gd name="T17" fmla="*/ 2 h 11"/>
                <a:gd name="T18" fmla="*/ 3 w 7"/>
                <a:gd name="T19" fmla="*/ 8 h 11"/>
                <a:gd name="T20" fmla="*/ 4 w 7"/>
                <a:gd name="T21" fmla="*/ 9 h 11"/>
                <a:gd name="T22" fmla="*/ 5 w 7"/>
                <a:gd name="T23" fmla="*/ 6 h 11"/>
                <a:gd name="T24" fmla="*/ 4 w 7"/>
                <a:gd name="T2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11">
                  <a:moveTo>
                    <a:pt x="7" y="4"/>
                  </a:moveTo>
                  <a:cubicBezTo>
                    <a:pt x="7" y="6"/>
                    <a:pt x="6" y="8"/>
                    <a:pt x="5" y="10"/>
                  </a:cubicBezTo>
                  <a:cubicBezTo>
                    <a:pt x="5" y="10"/>
                    <a:pt x="4" y="11"/>
                    <a:pt x="4" y="11"/>
                  </a:cubicBezTo>
                  <a:cubicBezTo>
                    <a:pt x="3" y="11"/>
                    <a:pt x="2" y="11"/>
                    <a:pt x="2" y="10"/>
                  </a:cubicBezTo>
                  <a:cubicBezTo>
                    <a:pt x="1" y="8"/>
                    <a:pt x="0" y="5"/>
                    <a:pt x="1" y="3"/>
                  </a:cubicBezTo>
                  <a:cubicBezTo>
                    <a:pt x="1" y="1"/>
                    <a:pt x="2" y="0"/>
                    <a:pt x="4" y="0"/>
                  </a:cubicBezTo>
                  <a:cubicBezTo>
                    <a:pt x="5" y="0"/>
                    <a:pt x="6" y="0"/>
                    <a:pt x="7" y="2"/>
                  </a:cubicBezTo>
                  <a:cubicBezTo>
                    <a:pt x="7" y="2"/>
                    <a:pt x="7" y="3"/>
                    <a:pt x="7" y="4"/>
                  </a:cubicBezTo>
                  <a:close/>
                  <a:moveTo>
                    <a:pt x="4" y="2"/>
                  </a:moveTo>
                  <a:cubicBezTo>
                    <a:pt x="2" y="3"/>
                    <a:pt x="2" y="6"/>
                    <a:pt x="3" y="8"/>
                  </a:cubicBezTo>
                  <a:cubicBezTo>
                    <a:pt x="3" y="8"/>
                    <a:pt x="4" y="8"/>
                    <a:pt x="4" y="9"/>
                  </a:cubicBezTo>
                  <a:cubicBezTo>
                    <a:pt x="4" y="8"/>
                    <a:pt x="4" y="7"/>
                    <a:pt x="5" y="6"/>
                  </a:cubicBezTo>
                  <a:cubicBezTo>
                    <a:pt x="6" y="5"/>
                    <a:pt x="5"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8" name="Freeform 269"/>
            <p:cNvSpPr>
              <a:spLocks/>
            </p:cNvSpPr>
            <p:nvPr/>
          </p:nvSpPr>
          <p:spPr bwMode="auto">
            <a:xfrm>
              <a:off x="6508750" y="3975101"/>
              <a:ext cx="42863" cy="50800"/>
            </a:xfrm>
            <a:custGeom>
              <a:avLst/>
              <a:gdLst>
                <a:gd name="T0" fmla="*/ 6 w 11"/>
                <a:gd name="T1" fmla="*/ 13 h 13"/>
                <a:gd name="T2" fmla="*/ 6 w 11"/>
                <a:gd name="T3" fmla="*/ 8 h 13"/>
                <a:gd name="T4" fmla="*/ 5 w 11"/>
                <a:gd name="T5" fmla="*/ 5 h 13"/>
                <a:gd name="T6" fmla="*/ 2 w 11"/>
                <a:gd name="T7" fmla="*/ 4 h 13"/>
                <a:gd name="T8" fmla="*/ 0 w 11"/>
                <a:gd name="T9" fmla="*/ 3 h 13"/>
                <a:gd name="T10" fmla="*/ 5 w 11"/>
                <a:gd name="T11" fmla="*/ 1 h 13"/>
                <a:gd name="T12" fmla="*/ 8 w 11"/>
                <a:gd name="T13" fmla="*/ 1 h 13"/>
                <a:gd name="T14" fmla="*/ 11 w 11"/>
                <a:gd name="T15" fmla="*/ 0 h 13"/>
                <a:gd name="T16" fmla="*/ 7 w 11"/>
                <a:gd name="T17" fmla="*/ 3 h 13"/>
                <a:gd name="T18" fmla="*/ 7 w 11"/>
                <a:gd name="T19" fmla="*/ 5 h 13"/>
                <a:gd name="T20" fmla="*/ 8 w 11"/>
                <a:gd name="T21" fmla="*/ 9 h 13"/>
                <a:gd name="T22" fmla="*/ 8 w 11"/>
                <a:gd name="T23" fmla="*/ 10 h 13"/>
                <a:gd name="T24" fmla="*/ 6 w 11"/>
                <a:gd name="T2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3">
                  <a:moveTo>
                    <a:pt x="6" y="13"/>
                  </a:moveTo>
                  <a:cubicBezTo>
                    <a:pt x="6" y="11"/>
                    <a:pt x="6" y="10"/>
                    <a:pt x="6" y="8"/>
                  </a:cubicBezTo>
                  <a:cubicBezTo>
                    <a:pt x="5" y="7"/>
                    <a:pt x="5" y="6"/>
                    <a:pt x="5" y="5"/>
                  </a:cubicBezTo>
                  <a:cubicBezTo>
                    <a:pt x="5" y="4"/>
                    <a:pt x="3" y="3"/>
                    <a:pt x="2" y="4"/>
                  </a:cubicBezTo>
                  <a:cubicBezTo>
                    <a:pt x="1" y="5"/>
                    <a:pt x="0" y="4"/>
                    <a:pt x="0" y="3"/>
                  </a:cubicBezTo>
                  <a:cubicBezTo>
                    <a:pt x="1" y="2"/>
                    <a:pt x="3" y="1"/>
                    <a:pt x="5" y="1"/>
                  </a:cubicBezTo>
                  <a:cubicBezTo>
                    <a:pt x="6" y="1"/>
                    <a:pt x="7" y="1"/>
                    <a:pt x="8" y="1"/>
                  </a:cubicBezTo>
                  <a:cubicBezTo>
                    <a:pt x="9" y="0"/>
                    <a:pt x="10" y="0"/>
                    <a:pt x="11" y="0"/>
                  </a:cubicBezTo>
                  <a:cubicBezTo>
                    <a:pt x="11" y="2"/>
                    <a:pt x="11" y="3"/>
                    <a:pt x="7" y="3"/>
                  </a:cubicBezTo>
                  <a:cubicBezTo>
                    <a:pt x="7" y="4"/>
                    <a:pt x="7" y="4"/>
                    <a:pt x="7" y="5"/>
                  </a:cubicBezTo>
                  <a:cubicBezTo>
                    <a:pt x="8" y="7"/>
                    <a:pt x="8" y="8"/>
                    <a:pt x="8" y="9"/>
                  </a:cubicBezTo>
                  <a:cubicBezTo>
                    <a:pt x="8" y="9"/>
                    <a:pt x="8" y="10"/>
                    <a:pt x="8" y="10"/>
                  </a:cubicBezTo>
                  <a:cubicBezTo>
                    <a:pt x="9" y="12"/>
                    <a:pt x="8" y="13"/>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9" name="Freeform 270"/>
            <p:cNvSpPr>
              <a:spLocks/>
            </p:cNvSpPr>
            <p:nvPr/>
          </p:nvSpPr>
          <p:spPr bwMode="auto">
            <a:xfrm>
              <a:off x="6340475" y="3994151"/>
              <a:ext cx="26988" cy="52388"/>
            </a:xfrm>
            <a:custGeom>
              <a:avLst/>
              <a:gdLst>
                <a:gd name="T0" fmla="*/ 2 w 7"/>
                <a:gd name="T1" fmla="*/ 8 h 13"/>
                <a:gd name="T2" fmla="*/ 2 w 7"/>
                <a:gd name="T3" fmla="*/ 5 h 13"/>
                <a:gd name="T4" fmla="*/ 4 w 7"/>
                <a:gd name="T5" fmla="*/ 6 h 13"/>
                <a:gd name="T6" fmla="*/ 5 w 7"/>
                <a:gd name="T7" fmla="*/ 6 h 13"/>
                <a:gd name="T8" fmla="*/ 6 w 7"/>
                <a:gd name="T9" fmla="*/ 9 h 13"/>
                <a:gd name="T10" fmla="*/ 5 w 7"/>
                <a:gd name="T11" fmla="*/ 13 h 13"/>
                <a:gd name="T12" fmla="*/ 1 w 7"/>
                <a:gd name="T13" fmla="*/ 13 h 13"/>
                <a:gd name="T14" fmla="*/ 0 w 7"/>
                <a:gd name="T15" fmla="*/ 9 h 13"/>
                <a:gd name="T16" fmla="*/ 0 w 7"/>
                <a:gd name="T17" fmla="*/ 5 h 13"/>
                <a:gd name="T18" fmla="*/ 1 w 7"/>
                <a:gd name="T19" fmla="*/ 2 h 13"/>
                <a:gd name="T20" fmla="*/ 3 w 7"/>
                <a:gd name="T21" fmla="*/ 0 h 13"/>
                <a:gd name="T22" fmla="*/ 3 w 7"/>
                <a:gd name="T23" fmla="*/ 2 h 13"/>
                <a:gd name="T24" fmla="*/ 1 w 7"/>
                <a:gd name="T25" fmla="*/ 8 h 13"/>
                <a:gd name="T26" fmla="*/ 2 w 7"/>
                <a:gd name="T27" fmla="*/ 8 h 13"/>
                <a:gd name="T28" fmla="*/ 2 w 7"/>
                <a:gd name="T29" fmla="*/ 12 h 13"/>
                <a:gd name="T30" fmla="*/ 3 w 7"/>
                <a:gd name="T31" fmla="*/ 12 h 13"/>
                <a:gd name="T32" fmla="*/ 4 w 7"/>
                <a:gd name="T33" fmla="*/ 9 h 13"/>
                <a:gd name="T34" fmla="*/ 2 w 7"/>
                <a:gd name="T35"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 h="13">
                  <a:moveTo>
                    <a:pt x="2" y="8"/>
                  </a:moveTo>
                  <a:cubicBezTo>
                    <a:pt x="2" y="7"/>
                    <a:pt x="2" y="6"/>
                    <a:pt x="2" y="5"/>
                  </a:cubicBezTo>
                  <a:cubicBezTo>
                    <a:pt x="3" y="5"/>
                    <a:pt x="3" y="5"/>
                    <a:pt x="4" y="6"/>
                  </a:cubicBezTo>
                  <a:cubicBezTo>
                    <a:pt x="4" y="6"/>
                    <a:pt x="4" y="6"/>
                    <a:pt x="5" y="6"/>
                  </a:cubicBezTo>
                  <a:cubicBezTo>
                    <a:pt x="6" y="7"/>
                    <a:pt x="7" y="8"/>
                    <a:pt x="6" y="9"/>
                  </a:cubicBezTo>
                  <a:cubicBezTo>
                    <a:pt x="6" y="11"/>
                    <a:pt x="5" y="12"/>
                    <a:pt x="5" y="13"/>
                  </a:cubicBezTo>
                  <a:cubicBezTo>
                    <a:pt x="3" y="13"/>
                    <a:pt x="2" y="13"/>
                    <a:pt x="1" y="13"/>
                  </a:cubicBezTo>
                  <a:cubicBezTo>
                    <a:pt x="0" y="12"/>
                    <a:pt x="0" y="10"/>
                    <a:pt x="0" y="9"/>
                  </a:cubicBezTo>
                  <a:cubicBezTo>
                    <a:pt x="0" y="8"/>
                    <a:pt x="0" y="6"/>
                    <a:pt x="0" y="5"/>
                  </a:cubicBezTo>
                  <a:cubicBezTo>
                    <a:pt x="0" y="4"/>
                    <a:pt x="0" y="3"/>
                    <a:pt x="1" y="2"/>
                  </a:cubicBezTo>
                  <a:cubicBezTo>
                    <a:pt x="1" y="0"/>
                    <a:pt x="1" y="0"/>
                    <a:pt x="3" y="0"/>
                  </a:cubicBezTo>
                  <a:cubicBezTo>
                    <a:pt x="3" y="1"/>
                    <a:pt x="3" y="1"/>
                    <a:pt x="3" y="2"/>
                  </a:cubicBezTo>
                  <a:cubicBezTo>
                    <a:pt x="1" y="4"/>
                    <a:pt x="2" y="6"/>
                    <a:pt x="1" y="8"/>
                  </a:cubicBezTo>
                  <a:cubicBezTo>
                    <a:pt x="1" y="8"/>
                    <a:pt x="2" y="8"/>
                    <a:pt x="2" y="8"/>
                  </a:cubicBezTo>
                  <a:cubicBezTo>
                    <a:pt x="2" y="9"/>
                    <a:pt x="2" y="11"/>
                    <a:pt x="2" y="12"/>
                  </a:cubicBezTo>
                  <a:cubicBezTo>
                    <a:pt x="2" y="12"/>
                    <a:pt x="3" y="12"/>
                    <a:pt x="3" y="12"/>
                  </a:cubicBezTo>
                  <a:cubicBezTo>
                    <a:pt x="3" y="11"/>
                    <a:pt x="4" y="10"/>
                    <a:pt x="4" y="9"/>
                  </a:cubicBezTo>
                  <a:cubicBezTo>
                    <a:pt x="4" y="9"/>
                    <a:pt x="3"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0" name="Freeform 271"/>
            <p:cNvSpPr>
              <a:spLocks noEditPoints="1"/>
            </p:cNvSpPr>
            <p:nvPr/>
          </p:nvSpPr>
          <p:spPr bwMode="auto">
            <a:xfrm>
              <a:off x="6426200" y="3994151"/>
              <a:ext cx="31750" cy="44450"/>
            </a:xfrm>
            <a:custGeom>
              <a:avLst/>
              <a:gdLst>
                <a:gd name="T0" fmla="*/ 0 w 8"/>
                <a:gd name="T1" fmla="*/ 10 h 11"/>
                <a:gd name="T2" fmla="*/ 1 w 8"/>
                <a:gd name="T3" fmla="*/ 9 h 11"/>
                <a:gd name="T4" fmla="*/ 1 w 8"/>
                <a:gd name="T5" fmla="*/ 8 h 11"/>
                <a:gd name="T6" fmla="*/ 0 w 8"/>
                <a:gd name="T7" fmla="*/ 3 h 11"/>
                <a:gd name="T8" fmla="*/ 1 w 8"/>
                <a:gd name="T9" fmla="*/ 1 h 11"/>
                <a:gd name="T10" fmla="*/ 4 w 8"/>
                <a:gd name="T11" fmla="*/ 1 h 11"/>
                <a:gd name="T12" fmla="*/ 5 w 8"/>
                <a:gd name="T13" fmla="*/ 1 h 11"/>
                <a:gd name="T14" fmla="*/ 7 w 8"/>
                <a:gd name="T15" fmla="*/ 6 h 11"/>
                <a:gd name="T16" fmla="*/ 3 w 8"/>
                <a:gd name="T17" fmla="*/ 10 h 11"/>
                <a:gd name="T18" fmla="*/ 0 w 8"/>
                <a:gd name="T19" fmla="*/ 10 h 11"/>
                <a:gd name="T20" fmla="*/ 2 w 8"/>
                <a:gd name="T21" fmla="*/ 3 h 11"/>
                <a:gd name="T22" fmla="*/ 3 w 8"/>
                <a:gd name="T23" fmla="*/ 7 h 11"/>
                <a:gd name="T24" fmla="*/ 3 w 8"/>
                <a:gd name="T25" fmla="*/ 7 h 11"/>
                <a:gd name="T26" fmla="*/ 4 w 8"/>
                <a:gd name="T27" fmla="*/ 7 h 11"/>
                <a:gd name="T28" fmla="*/ 5 w 8"/>
                <a:gd name="T29" fmla="*/ 3 h 11"/>
                <a:gd name="T30" fmla="*/ 2 w 8"/>
                <a:gd name="T3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1">
                  <a:moveTo>
                    <a:pt x="0" y="10"/>
                  </a:moveTo>
                  <a:cubicBezTo>
                    <a:pt x="0" y="10"/>
                    <a:pt x="0" y="9"/>
                    <a:pt x="1" y="9"/>
                  </a:cubicBezTo>
                  <a:cubicBezTo>
                    <a:pt x="1" y="9"/>
                    <a:pt x="1" y="9"/>
                    <a:pt x="1" y="8"/>
                  </a:cubicBezTo>
                  <a:cubicBezTo>
                    <a:pt x="1" y="7"/>
                    <a:pt x="1" y="5"/>
                    <a:pt x="0" y="3"/>
                  </a:cubicBezTo>
                  <a:cubicBezTo>
                    <a:pt x="0" y="2"/>
                    <a:pt x="0" y="2"/>
                    <a:pt x="1" y="1"/>
                  </a:cubicBezTo>
                  <a:cubicBezTo>
                    <a:pt x="2" y="0"/>
                    <a:pt x="3" y="0"/>
                    <a:pt x="4" y="1"/>
                  </a:cubicBezTo>
                  <a:cubicBezTo>
                    <a:pt x="4" y="1"/>
                    <a:pt x="4" y="1"/>
                    <a:pt x="5" y="1"/>
                  </a:cubicBezTo>
                  <a:cubicBezTo>
                    <a:pt x="7" y="1"/>
                    <a:pt x="8" y="4"/>
                    <a:pt x="7" y="6"/>
                  </a:cubicBezTo>
                  <a:cubicBezTo>
                    <a:pt x="6" y="8"/>
                    <a:pt x="5" y="9"/>
                    <a:pt x="3" y="10"/>
                  </a:cubicBezTo>
                  <a:cubicBezTo>
                    <a:pt x="3" y="11"/>
                    <a:pt x="1" y="10"/>
                    <a:pt x="0" y="10"/>
                  </a:cubicBezTo>
                  <a:close/>
                  <a:moveTo>
                    <a:pt x="2" y="3"/>
                  </a:moveTo>
                  <a:cubicBezTo>
                    <a:pt x="2" y="4"/>
                    <a:pt x="3" y="5"/>
                    <a:pt x="3" y="7"/>
                  </a:cubicBezTo>
                  <a:cubicBezTo>
                    <a:pt x="3" y="7"/>
                    <a:pt x="3" y="7"/>
                    <a:pt x="3" y="7"/>
                  </a:cubicBezTo>
                  <a:cubicBezTo>
                    <a:pt x="3" y="7"/>
                    <a:pt x="4" y="7"/>
                    <a:pt x="4" y="7"/>
                  </a:cubicBezTo>
                  <a:cubicBezTo>
                    <a:pt x="5" y="6"/>
                    <a:pt x="5" y="4"/>
                    <a:pt x="5" y="3"/>
                  </a:cubicBezTo>
                  <a:cubicBezTo>
                    <a:pt x="4" y="3"/>
                    <a:pt x="3"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1" name="Freeform 272"/>
            <p:cNvSpPr>
              <a:spLocks/>
            </p:cNvSpPr>
            <p:nvPr/>
          </p:nvSpPr>
          <p:spPr bwMode="auto">
            <a:xfrm>
              <a:off x="6489700" y="3987801"/>
              <a:ext cx="26988" cy="38100"/>
            </a:xfrm>
            <a:custGeom>
              <a:avLst/>
              <a:gdLst>
                <a:gd name="T0" fmla="*/ 1 w 7"/>
                <a:gd name="T1" fmla="*/ 8 h 10"/>
                <a:gd name="T2" fmla="*/ 5 w 7"/>
                <a:gd name="T3" fmla="*/ 8 h 10"/>
                <a:gd name="T4" fmla="*/ 5 w 7"/>
                <a:gd name="T5" fmla="*/ 7 h 10"/>
                <a:gd name="T6" fmla="*/ 5 w 7"/>
                <a:gd name="T7" fmla="*/ 6 h 10"/>
                <a:gd name="T8" fmla="*/ 3 w 7"/>
                <a:gd name="T9" fmla="*/ 6 h 10"/>
                <a:gd name="T10" fmla="*/ 0 w 7"/>
                <a:gd name="T11" fmla="*/ 4 h 10"/>
                <a:gd name="T12" fmla="*/ 2 w 7"/>
                <a:gd name="T13" fmla="*/ 0 h 10"/>
                <a:gd name="T14" fmla="*/ 3 w 7"/>
                <a:gd name="T15" fmla="*/ 0 h 10"/>
                <a:gd name="T16" fmla="*/ 4 w 7"/>
                <a:gd name="T17" fmla="*/ 0 h 10"/>
                <a:gd name="T18" fmla="*/ 5 w 7"/>
                <a:gd name="T19" fmla="*/ 1 h 10"/>
                <a:gd name="T20" fmla="*/ 3 w 7"/>
                <a:gd name="T21" fmla="*/ 2 h 10"/>
                <a:gd name="T22" fmla="*/ 2 w 7"/>
                <a:gd name="T23" fmla="*/ 3 h 10"/>
                <a:gd name="T24" fmla="*/ 5 w 7"/>
                <a:gd name="T25" fmla="*/ 4 h 10"/>
                <a:gd name="T26" fmla="*/ 7 w 7"/>
                <a:gd name="T27" fmla="*/ 7 h 10"/>
                <a:gd name="T28" fmla="*/ 4 w 7"/>
                <a:gd name="T29" fmla="*/ 10 h 10"/>
                <a:gd name="T30" fmla="*/ 1 w 7"/>
                <a:gd name="T31" fmla="*/ 10 h 10"/>
                <a:gd name="T32" fmla="*/ 1 w 7"/>
                <a:gd name="T33"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0">
                  <a:moveTo>
                    <a:pt x="1" y="8"/>
                  </a:moveTo>
                  <a:cubicBezTo>
                    <a:pt x="2" y="8"/>
                    <a:pt x="3" y="8"/>
                    <a:pt x="5" y="8"/>
                  </a:cubicBezTo>
                  <a:cubicBezTo>
                    <a:pt x="5" y="8"/>
                    <a:pt x="5" y="7"/>
                    <a:pt x="5" y="7"/>
                  </a:cubicBezTo>
                  <a:cubicBezTo>
                    <a:pt x="5" y="7"/>
                    <a:pt x="5" y="6"/>
                    <a:pt x="5" y="6"/>
                  </a:cubicBezTo>
                  <a:cubicBezTo>
                    <a:pt x="4" y="6"/>
                    <a:pt x="3" y="6"/>
                    <a:pt x="3" y="6"/>
                  </a:cubicBezTo>
                  <a:cubicBezTo>
                    <a:pt x="1" y="6"/>
                    <a:pt x="0" y="5"/>
                    <a:pt x="0" y="4"/>
                  </a:cubicBezTo>
                  <a:cubicBezTo>
                    <a:pt x="0" y="3"/>
                    <a:pt x="1" y="1"/>
                    <a:pt x="2" y="0"/>
                  </a:cubicBezTo>
                  <a:cubicBezTo>
                    <a:pt x="2" y="0"/>
                    <a:pt x="3" y="0"/>
                    <a:pt x="3" y="0"/>
                  </a:cubicBezTo>
                  <a:cubicBezTo>
                    <a:pt x="3" y="0"/>
                    <a:pt x="4" y="0"/>
                    <a:pt x="4" y="0"/>
                  </a:cubicBezTo>
                  <a:cubicBezTo>
                    <a:pt x="4" y="0"/>
                    <a:pt x="5" y="1"/>
                    <a:pt x="5" y="1"/>
                  </a:cubicBezTo>
                  <a:cubicBezTo>
                    <a:pt x="4" y="1"/>
                    <a:pt x="4" y="2"/>
                    <a:pt x="3" y="2"/>
                  </a:cubicBezTo>
                  <a:cubicBezTo>
                    <a:pt x="2" y="2"/>
                    <a:pt x="2" y="2"/>
                    <a:pt x="2" y="3"/>
                  </a:cubicBezTo>
                  <a:cubicBezTo>
                    <a:pt x="3" y="3"/>
                    <a:pt x="4" y="4"/>
                    <a:pt x="5" y="4"/>
                  </a:cubicBezTo>
                  <a:cubicBezTo>
                    <a:pt x="6" y="5"/>
                    <a:pt x="7" y="6"/>
                    <a:pt x="7" y="7"/>
                  </a:cubicBezTo>
                  <a:cubicBezTo>
                    <a:pt x="7" y="8"/>
                    <a:pt x="5" y="10"/>
                    <a:pt x="4" y="10"/>
                  </a:cubicBezTo>
                  <a:cubicBezTo>
                    <a:pt x="3" y="10"/>
                    <a:pt x="2" y="10"/>
                    <a:pt x="1" y="10"/>
                  </a:cubicBezTo>
                  <a:cubicBezTo>
                    <a:pt x="1" y="9"/>
                    <a:pt x="1" y="9"/>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2" name="Freeform 273"/>
            <p:cNvSpPr>
              <a:spLocks noEditPoints="1"/>
            </p:cNvSpPr>
            <p:nvPr/>
          </p:nvSpPr>
          <p:spPr bwMode="auto">
            <a:xfrm>
              <a:off x="6370638" y="3998913"/>
              <a:ext cx="20638" cy="42863"/>
            </a:xfrm>
            <a:custGeom>
              <a:avLst/>
              <a:gdLst>
                <a:gd name="T0" fmla="*/ 2 w 5"/>
                <a:gd name="T1" fmla="*/ 0 h 11"/>
                <a:gd name="T2" fmla="*/ 4 w 5"/>
                <a:gd name="T3" fmla="*/ 9 h 11"/>
                <a:gd name="T4" fmla="*/ 2 w 5"/>
                <a:gd name="T5" fmla="*/ 11 h 11"/>
                <a:gd name="T6" fmla="*/ 0 w 5"/>
                <a:gd name="T7" fmla="*/ 10 h 11"/>
                <a:gd name="T8" fmla="*/ 0 w 5"/>
                <a:gd name="T9" fmla="*/ 4 h 11"/>
                <a:gd name="T10" fmla="*/ 0 w 5"/>
                <a:gd name="T11" fmla="*/ 2 h 11"/>
                <a:gd name="T12" fmla="*/ 2 w 5"/>
                <a:gd name="T13" fmla="*/ 0 h 11"/>
                <a:gd name="T14" fmla="*/ 2 w 5"/>
                <a:gd name="T15" fmla="*/ 4 h 11"/>
                <a:gd name="T16" fmla="*/ 1 w 5"/>
                <a:gd name="T17" fmla="*/ 8 h 11"/>
                <a:gd name="T18" fmla="*/ 2 w 5"/>
                <a:gd name="T19" fmla="*/ 8 h 11"/>
                <a:gd name="T20" fmla="*/ 3 w 5"/>
                <a:gd name="T21" fmla="*/ 8 h 11"/>
                <a:gd name="T22" fmla="*/ 2 w 5"/>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1">
                  <a:moveTo>
                    <a:pt x="2" y="0"/>
                  </a:moveTo>
                  <a:cubicBezTo>
                    <a:pt x="5" y="3"/>
                    <a:pt x="5" y="6"/>
                    <a:pt x="4" y="9"/>
                  </a:cubicBezTo>
                  <a:cubicBezTo>
                    <a:pt x="4" y="10"/>
                    <a:pt x="3" y="11"/>
                    <a:pt x="2" y="11"/>
                  </a:cubicBezTo>
                  <a:cubicBezTo>
                    <a:pt x="1" y="11"/>
                    <a:pt x="0" y="11"/>
                    <a:pt x="0" y="10"/>
                  </a:cubicBezTo>
                  <a:cubicBezTo>
                    <a:pt x="0" y="8"/>
                    <a:pt x="0" y="6"/>
                    <a:pt x="0" y="4"/>
                  </a:cubicBezTo>
                  <a:cubicBezTo>
                    <a:pt x="0" y="3"/>
                    <a:pt x="0" y="3"/>
                    <a:pt x="0" y="2"/>
                  </a:cubicBezTo>
                  <a:cubicBezTo>
                    <a:pt x="1" y="1"/>
                    <a:pt x="1" y="1"/>
                    <a:pt x="2" y="0"/>
                  </a:cubicBezTo>
                  <a:close/>
                  <a:moveTo>
                    <a:pt x="2" y="4"/>
                  </a:moveTo>
                  <a:cubicBezTo>
                    <a:pt x="2" y="5"/>
                    <a:pt x="2" y="7"/>
                    <a:pt x="1" y="8"/>
                  </a:cubicBezTo>
                  <a:cubicBezTo>
                    <a:pt x="1" y="8"/>
                    <a:pt x="2" y="8"/>
                    <a:pt x="2" y="8"/>
                  </a:cubicBezTo>
                  <a:cubicBezTo>
                    <a:pt x="2" y="8"/>
                    <a:pt x="2" y="8"/>
                    <a:pt x="3" y="8"/>
                  </a:cubicBezTo>
                  <a:cubicBezTo>
                    <a:pt x="3" y="7"/>
                    <a:pt x="3"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3" name="Freeform 274"/>
            <p:cNvSpPr>
              <a:spLocks/>
            </p:cNvSpPr>
            <p:nvPr/>
          </p:nvSpPr>
          <p:spPr bwMode="auto">
            <a:xfrm>
              <a:off x="6461125" y="3987801"/>
              <a:ext cx="23813" cy="46038"/>
            </a:xfrm>
            <a:custGeom>
              <a:avLst/>
              <a:gdLst>
                <a:gd name="T0" fmla="*/ 3 w 6"/>
                <a:gd name="T1" fmla="*/ 1 h 12"/>
                <a:gd name="T2" fmla="*/ 1 w 6"/>
                <a:gd name="T3" fmla="*/ 5 h 12"/>
                <a:gd name="T4" fmla="*/ 6 w 6"/>
                <a:gd name="T5" fmla="*/ 3 h 12"/>
                <a:gd name="T6" fmla="*/ 5 w 6"/>
                <a:gd name="T7" fmla="*/ 5 h 12"/>
                <a:gd name="T8" fmla="*/ 2 w 6"/>
                <a:gd name="T9" fmla="*/ 7 h 12"/>
                <a:gd name="T10" fmla="*/ 2 w 6"/>
                <a:gd name="T11" fmla="*/ 9 h 12"/>
                <a:gd name="T12" fmla="*/ 4 w 6"/>
                <a:gd name="T13" fmla="*/ 10 h 12"/>
                <a:gd name="T14" fmla="*/ 6 w 6"/>
                <a:gd name="T15" fmla="*/ 9 h 12"/>
                <a:gd name="T16" fmla="*/ 6 w 6"/>
                <a:gd name="T17" fmla="*/ 11 h 12"/>
                <a:gd name="T18" fmla="*/ 2 w 6"/>
                <a:gd name="T19" fmla="*/ 11 h 12"/>
                <a:gd name="T20" fmla="*/ 0 w 6"/>
                <a:gd name="T21" fmla="*/ 9 h 12"/>
                <a:gd name="T22" fmla="*/ 0 w 6"/>
                <a:gd name="T23" fmla="*/ 2 h 12"/>
                <a:gd name="T24" fmla="*/ 2 w 6"/>
                <a:gd name="T25" fmla="*/ 0 h 12"/>
                <a:gd name="T26" fmla="*/ 3 w 6"/>
                <a:gd name="T2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2">
                  <a:moveTo>
                    <a:pt x="3" y="1"/>
                  </a:moveTo>
                  <a:cubicBezTo>
                    <a:pt x="2" y="2"/>
                    <a:pt x="2" y="3"/>
                    <a:pt x="1" y="5"/>
                  </a:cubicBezTo>
                  <a:cubicBezTo>
                    <a:pt x="3" y="4"/>
                    <a:pt x="4" y="2"/>
                    <a:pt x="6" y="3"/>
                  </a:cubicBezTo>
                  <a:cubicBezTo>
                    <a:pt x="5" y="4"/>
                    <a:pt x="5" y="4"/>
                    <a:pt x="5" y="5"/>
                  </a:cubicBezTo>
                  <a:cubicBezTo>
                    <a:pt x="4" y="5"/>
                    <a:pt x="3" y="6"/>
                    <a:pt x="2" y="7"/>
                  </a:cubicBezTo>
                  <a:cubicBezTo>
                    <a:pt x="2" y="8"/>
                    <a:pt x="2" y="8"/>
                    <a:pt x="2" y="9"/>
                  </a:cubicBezTo>
                  <a:cubicBezTo>
                    <a:pt x="2" y="9"/>
                    <a:pt x="3" y="10"/>
                    <a:pt x="4" y="10"/>
                  </a:cubicBezTo>
                  <a:cubicBezTo>
                    <a:pt x="5" y="9"/>
                    <a:pt x="5" y="10"/>
                    <a:pt x="6" y="9"/>
                  </a:cubicBezTo>
                  <a:cubicBezTo>
                    <a:pt x="6" y="10"/>
                    <a:pt x="6" y="11"/>
                    <a:pt x="6" y="11"/>
                  </a:cubicBezTo>
                  <a:cubicBezTo>
                    <a:pt x="4" y="12"/>
                    <a:pt x="3" y="12"/>
                    <a:pt x="2" y="11"/>
                  </a:cubicBezTo>
                  <a:cubicBezTo>
                    <a:pt x="1" y="10"/>
                    <a:pt x="0" y="9"/>
                    <a:pt x="0" y="9"/>
                  </a:cubicBezTo>
                  <a:cubicBezTo>
                    <a:pt x="0" y="6"/>
                    <a:pt x="0" y="4"/>
                    <a:pt x="0" y="2"/>
                  </a:cubicBezTo>
                  <a:cubicBezTo>
                    <a:pt x="0" y="1"/>
                    <a:pt x="1" y="1"/>
                    <a:pt x="2" y="0"/>
                  </a:cubicBezTo>
                  <a:cubicBezTo>
                    <a:pt x="2" y="0"/>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4" name="Freeform 275"/>
            <p:cNvSpPr>
              <a:spLocks/>
            </p:cNvSpPr>
            <p:nvPr/>
          </p:nvSpPr>
          <p:spPr bwMode="auto">
            <a:xfrm>
              <a:off x="5997575" y="4006851"/>
              <a:ext cx="26988" cy="55563"/>
            </a:xfrm>
            <a:custGeom>
              <a:avLst/>
              <a:gdLst>
                <a:gd name="T0" fmla="*/ 3 w 7"/>
                <a:gd name="T1" fmla="*/ 8 h 14"/>
                <a:gd name="T2" fmla="*/ 3 w 7"/>
                <a:gd name="T3" fmla="*/ 5 h 14"/>
                <a:gd name="T4" fmla="*/ 4 w 7"/>
                <a:gd name="T5" fmla="*/ 5 h 14"/>
                <a:gd name="T6" fmla="*/ 6 w 7"/>
                <a:gd name="T7" fmla="*/ 6 h 14"/>
                <a:gd name="T8" fmla="*/ 7 w 7"/>
                <a:gd name="T9" fmla="*/ 9 h 14"/>
                <a:gd name="T10" fmla="*/ 6 w 7"/>
                <a:gd name="T11" fmla="*/ 13 h 14"/>
                <a:gd name="T12" fmla="*/ 5 w 7"/>
                <a:gd name="T13" fmla="*/ 14 h 14"/>
                <a:gd name="T14" fmla="*/ 3 w 7"/>
                <a:gd name="T15" fmla="*/ 14 h 14"/>
                <a:gd name="T16" fmla="*/ 1 w 7"/>
                <a:gd name="T17" fmla="*/ 10 h 14"/>
                <a:gd name="T18" fmla="*/ 0 w 7"/>
                <a:gd name="T19" fmla="*/ 7 h 14"/>
                <a:gd name="T20" fmla="*/ 0 w 7"/>
                <a:gd name="T21" fmla="*/ 6 h 14"/>
                <a:gd name="T22" fmla="*/ 1 w 7"/>
                <a:gd name="T23" fmla="*/ 1 h 14"/>
                <a:gd name="T24" fmla="*/ 4 w 7"/>
                <a:gd name="T25" fmla="*/ 0 h 14"/>
                <a:gd name="T26" fmla="*/ 3 w 7"/>
                <a:gd name="T27" fmla="*/ 3 h 14"/>
                <a:gd name="T28" fmla="*/ 2 w 7"/>
                <a:gd name="T29" fmla="*/ 8 h 14"/>
                <a:gd name="T30" fmla="*/ 3 w 7"/>
                <a:gd name="T31" fmla="*/ 8 h 14"/>
                <a:gd name="T32" fmla="*/ 4 w 7"/>
                <a:gd name="T33" fmla="*/ 12 h 14"/>
                <a:gd name="T34" fmla="*/ 5 w 7"/>
                <a:gd name="T35" fmla="*/ 9 h 14"/>
                <a:gd name="T36" fmla="*/ 3 w 7"/>
                <a:gd name="T3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4">
                  <a:moveTo>
                    <a:pt x="3" y="8"/>
                  </a:moveTo>
                  <a:cubicBezTo>
                    <a:pt x="3" y="7"/>
                    <a:pt x="3" y="6"/>
                    <a:pt x="3" y="5"/>
                  </a:cubicBezTo>
                  <a:cubicBezTo>
                    <a:pt x="3" y="5"/>
                    <a:pt x="4" y="5"/>
                    <a:pt x="4" y="5"/>
                  </a:cubicBezTo>
                  <a:cubicBezTo>
                    <a:pt x="5" y="6"/>
                    <a:pt x="5" y="6"/>
                    <a:pt x="6" y="6"/>
                  </a:cubicBezTo>
                  <a:cubicBezTo>
                    <a:pt x="7" y="6"/>
                    <a:pt x="7" y="8"/>
                    <a:pt x="7" y="9"/>
                  </a:cubicBezTo>
                  <a:cubicBezTo>
                    <a:pt x="7" y="10"/>
                    <a:pt x="7" y="11"/>
                    <a:pt x="6" y="13"/>
                  </a:cubicBezTo>
                  <a:cubicBezTo>
                    <a:pt x="6" y="13"/>
                    <a:pt x="5" y="14"/>
                    <a:pt x="5" y="14"/>
                  </a:cubicBezTo>
                  <a:cubicBezTo>
                    <a:pt x="4" y="14"/>
                    <a:pt x="3" y="14"/>
                    <a:pt x="3" y="14"/>
                  </a:cubicBezTo>
                  <a:cubicBezTo>
                    <a:pt x="2" y="13"/>
                    <a:pt x="1" y="12"/>
                    <a:pt x="1" y="10"/>
                  </a:cubicBezTo>
                  <a:cubicBezTo>
                    <a:pt x="1" y="9"/>
                    <a:pt x="0" y="8"/>
                    <a:pt x="0" y="7"/>
                  </a:cubicBezTo>
                  <a:cubicBezTo>
                    <a:pt x="0" y="7"/>
                    <a:pt x="0" y="7"/>
                    <a:pt x="0" y="6"/>
                  </a:cubicBezTo>
                  <a:cubicBezTo>
                    <a:pt x="0" y="4"/>
                    <a:pt x="1" y="3"/>
                    <a:pt x="1" y="1"/>
                  </a:cubicBezTo>
                  <a:cubicBezTo>
                    <a:pt x="1" y="0"/>
                    <a:pt x="2" y="0"/>
                    <a:pt x="4" y="0"/>
                  </a:cubicBezTo>
                  <a:cubicBezTo>
                    <a:pt x="3" y="1"/>
                    <a:pt x="3" y="2"/>
                    <a:pt x="3" y="3"/>
                  </a:cubicBezTo>
                  <a:cubicBezTo>
                    <a:pt x="2" y="4"/>
                    <a:pt x="2" y="6"/>
                    <a:pt x="2" y="8"/>
                  </a:cubicBezTo>
                  <a:cubicBezTo>
                    <a:pt x="2" y="8"/>
                    <a:pt x="3" y="8"/>
                    <a:pt x="3" y="8"/>
                  </a:cubicBezTo>
                  <a:cubicBezTo>
                    <a:pt x="3" y="9"/>
                    <a:pt x="2" y="11"/>
                    <a:pt x="4" y="12"/>
                  </a:cubicBezTo>
                  <a:cubicBezTo>
                    <a:pt x="5" y="11"/>
                    <a:pt x="5" y="10"/>
                    <a:pt x="5" y="9"/>
                  </a:cubicBezTo>
                  <a:cubicBezTo>
                    <a:pt x="4" y="8"/>
                    <a:pt x="3" y="8"/>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5" name="Freeform 276"/>
            <p:cNvSpPr>
              <a:spLocks noEditPoints="1"/>
            </p:cNvSpPr>
            <p:nvPr/>
          </p:nvSpPr>
          <p:spPr bwMode="auto">
            <a:xfrm>
              <a:off x="6064250" y="4006851"/>
              <a:ext cx="26988" cy="47625"/>
            </a:xfrm>
            <a:custGeom>
              <a:avLst/>
              <a:gdLst>
                <a:gd name="T0" fmla="*/ 7 w 7"/>
                <a:gd name="T1" fmla="*/ 5 h 12"/>
                <a:gd name="T2" fmla="*/ 6 w 7"/>
                <a:gd name="T3" fmla="*/ 11 h 12"/>
                <a:gd name="T4" fmla="*/ 2 w 7"/>
                <a:gd name="T5" fmla="*/ 11 h 12"/>
                <a:gd name="T6" fmla="*/ 0 w 7"/>
                <a:gd name="T7" fmla="*/ 3 h 12"/>
                <a:gd name="T8" fmla="*/ 5 w 7"/>
                <a:gd name="T9" fmla="*/ 1 h 12"/>
                <a:gd name="T10" fmla="*/ 7 w 7"/>
                <a:gd name="T11" fmla="*/ 5 h 12"/>
                <a:gd name="T12" fmla="*/ 4 w 7"/>
                <a:gd name="T13" fmla="*/ 9 h 12"/>
                <a:gd name="T14" fmla="*/ 4 w 7"/>
                <a:gd name="T15" fmla="*/ 7 h 12"/>
                <a:gd name="T16" fmla="*/ 3 w 7"/>
                <a:gd name="T17" fmla="*/ 2 h 12"/>
                <a:gd name="T18" fmla="*/ 2 w 7"/>
                <a:gd name="T19" fmla="*/ 6 h 12"/>
                <a:gd name="T20" fmla="*/ 4 w 7"/>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7" y="5"/>
                  </a:moveTo>
                  <a:cubicBezTo>
                    <a:pt x="7" y="7"/>
                    <a:pt x="6" y="9"/>
                    <a:pt x="6" y="11"/>
                  </a:cubicBezTo>
                  <a:cubicBezTo>
                    <a:pt x="5" y="12"/>
                    <a:pt x="3" y="12"/>
                    <a:pt x="2" y="11"/>
                  </a:cubicBezTo>
                  <a:cubicBezTo>
                    <a:pt x="0" y="9"/>
                    <a:pt x="0" y="6"/>
                    <a:pt x="0" y="3"/>
                  </a:cubicBezTo>
                  <a:cubicBezTo>
                    <a:pt x="0" y="1"/>
                    <a:pt x="3" y="0"/>
                    <a:pt x="5" y="1"/>
                  </a:cubicBezTo>
                  <a:cubicBezTo>
                    <a:pt x="7" y="2"/>
                    <a:pt x="7" y="3"/>
                    <a:pt x="7" y="5"/>
                  </a:cubicBezTo>
                  <a:close/>
                  <a:moveTo>
                    <a:pt x="4" y="9"/>
                  </a:moveTo>
                  <a:cubicBezTo>
                    <a:pt x="4" y="8"/>
                    <a:pt x="4" y="8"/>
                    <a:pt x="4" y="7"/>
                  </a:cubicBezTo>
                  <a:cubicBezTo>
                    <a:pt x="5" y="4"/>
                    <a:pt x="5" y="4"/>
                    <a:pt x="3" y="2"/>
                  </a:cubicBezTo>
                  <a:cubicBezTo>
                    <a:pt x="3" y="4"/>
                    <a:pt x="1" y="4"/>
                    <a:pt x="2" y="6"/>
                  </a:cubicBezTo>
                  <a:cubicBezTo>
                    <a:pt x="3" y="7"/>
                    <a:pt x="2" y="9"/>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6" name="Freeform 277"/>
            <p:cNvSpPr>
              <a:spLocks noEditPoints="1"/>
            </p:cNvSpPr>
            <p:nvPr/>
          </p:nvSpPr>
          <p:spPr bwMode="auto">
            <a:xfrm>
              <a:off x="6099175" y="4002088"/>
              <a:ext cx="31750" cy="39688"/>
            </a:xfrm>
            <a:custGeom>
              <a:avLst/>
              <a:gdLst>
                <a:gd name="T0" fmla="*/ 1 w 8"/>
                <a:gd name="T1" fmla="*/ 9 h 10"/>
                <a:gd name="T2" fmla="*/ 1 w 8"/>
                <a:gd name="T3" fmla="*/ 7 h 10"/>
                <a:gd name="T4" fmla="*/ 0 w 8"/>
                <a:gd name="T5" fmla="*/ 4 h 10"/>
                <a:gd name="T6" fmla="*/ 0 w 8"/>
                <a:gd name="T7" fmla="*/ 2 h 10"/>
                <a:gd name="T8" fmla="*/ 1 w 8"/>
                <a:gd name="T9" fmla="*/ 0 h 10"/>
                <a:gd name="T10" fmla="*/ 4 w 8"/>
                <a:gd name="T11" fmla="*/ 0 h 10"/>
                <a:gd name="T12" fmla="*/ 4 w 8"/>
                <a:gd name="T13" fmla="*/ 0 h 10"/>
                <a:gd name="T14" fmla="*/ 7 w 8"/>
                <a:gd name="T15" fmla="*/ 2 h 10"/>
                <a:gd name="T16" fmla="*/ 6 w 8"/>
                <a:gd name="T17" fmla="*/ 7 h 10"/>
                <a:gd name="T18" fmla="*/ 5 w 8"/>
                <a:gd name="T19" fmla="*/ 8 h 10"/>
                <a:gd name="T20" fmla="*/ 1 w 8"/>
                <a:gd name="T21" fmla="*/ 9 h 10"/>
                <a:gd name="T22" fmla="*/ 3 w 8"/>
                <a:gd name="T23" fmla="*/ 7 h 10"/>
                <a:gd name="T24" fmla="*/ 5 w 8"/>
                <a:gd name="T25" fmla="*/ 6 h 10"/>
                <a:gd name="T26" fmla="*/ 5 w 8"/>
                <a:gd name="T27" fmla="*/ 2 h 10"/>
                <a:gd name="T28" fmla="*/ 2 w 8"/>
                <a:gd name="T29" fmla="*/ 2 h 10"/>
                <a:gd name="T30" fmla="*/ 3 w 8"/>
                <a:gd name="T31"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1" y="9"/>
                  </a:moveTo>
                  <a:cubicBezTo>
                    <a:pt x="1" y="8"/>
                    <a:pt x="1" y="8"/>
                    <a:pt x="1" y="7"/>
                  </a:cubicBezTo>
                  <a:cubicBezTo>
                    <a:pt x="1" y="6"/>
                    <a:pt x="1" y="5"/>
                    <a:pt x="0" y="4"/>
                  </a:cubicBezTo>
                  <a:cubicBezTo>
                    <a:pt x="0" y="4"/>
                    <a:pt x="0" y="3"/>
                    <a:pt x="0" y="2"/>
                  </a:cubicBezTo>
                  <a:cubicBezTo>
                    <a:pt x="0" y="1"/>
                    <a:pt x="0" y="0"/>
                    <a:pt x="1" y="0"/>
                  </a:cubicBezTo>
                  <a:cubicBezTo>
                    <a:pt x="2" y="0"/>
                    <a:pt x="3" y="0"/>
                    <a:pt x="4" y="0"/>
                  </a:cubicBezTo>
                  <a:cubicBezTo>
                    <a:pt x="4" y="0"/>
                    <a:pt x="4" y="0"/>
                    <a:pt x="4" y="0"/>
                  </a:cubicBezTo>
                  <a:cubicBezTo>
                    <a:pt x="6" y="0"/>
                    <a:pt x="7" y="1"/>
                    <a:pt x="7" y="2"/>
                  </a:cubicBezTo>
                  <a:cubicBezTo>
                    <a:pt x="8" y="4"/>
                    <a:pt x="8" y="5"/>
                    <a:pt x="6" y="7"/>
                  </a:cubicBezTo>
                  <a:cubicBezTo>
                    <a:pt x="6" y="7"/>
                    <a:pt x="5" y="7"/>
                    <a:pt x="5" y="8"/>
                  </a:cubicBezTo>
                  <a:cubicBezTo>
                    <a:pt x="4" y="10"/>
                    <a:pt x="2" y="10"/>
                    <a:pt x="1" y="9"/>
                  </a:cubicBezTo>
                  <a:close/>
                  <a:moveTo>
                    <a:pt x="3" y="7"/>
                  </a:moveTo>
                  <a:cubicBezTo>
                    <a:pt x="4" y="6"/>
                    <a:pt x="4" y="6"/>
                    <a:pt x="5" y="6"/>
                  </a:cubicBezTo>
                  <a:cubicBezTo>
                    <a:pt x="6" y="4"/>
                    <a:pt x="6" y="3"/>
                    <a:pt x="5" y="2"/>
                  </a:cubicBezTo>
                  <a:cubicBezTo>
                    <a:pt x="4" y="2"/>
                    <a:pt x="3" y="2"/>
                    <a:pt x="2" y="2"/>
                  </a:cubicBezTo>
                  <a:cubicBezTo>
                    <a:pt x="3" y="3"/>
                    <a:pt x="3" y="5"/>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7" name="Freeform 278"/>
            <p:cNvSpPr>
              <a:spLocks noEditPoints="1"/>
            </p:cNvSpPr>
            <p:nvPr/>
          </p:nvSpPr>
          <p:spPr bwMode="auto">
            <a:xfrm>
              <a:off x="6037263" y="4006851"/>
              <a:ext cx="23813" cy="47625"/>
            </a:xfrm>
            <a:custGeom>
              <a:avLst/>
              <a:gdLst>
                <a:gd name="T0" fmla="*/ 2 w 6"/>
                <a:gd name="T1" fmla="*/ 0 h 12"/>
                <a:gd name="T2" fmla="*/ 5 w 6"/>
                <a:gd name="T3" fmla="*/ 4 h 12"/>
                <a:gd name="T4" fmla="*/ 5 w 6"/>
                <a:gd name="T5" fmla="*/ 4 h 12"/>
                <a:gd name="T6" fmla="*/ 4 w 6"/>
                <a:gd name="T7" fmla="*/ 10 h 12"/>
                <a:gd name="T8" fmla="*/ 2 w 6"/>
                <a:gd name="T9" fmla="*/ 12 h 12"/>
                <a:gd name="T10" fmla="*/ 1 w 6"/>
                <a:gd name="T11" fmla="*/ 10 h 12"/>
                <a:gd name="T12" fmla="*/ 0 w 6"/>
                <a:gd name="T13" fmla="*/ 4 h 12"/>
                <a:gd name="T14" fmla="*/ 1 w 6"/>
                <a:gd name="T15" fmla="*/ 2 h 12"/>
                <a:gd name="T16" fmla="*/ 2 w 6"/>
                <a:gd name="T17" fmla="*/ 0 h 12"/>
                <a:gd name="T18" fmla="*/ 2 w 6"/>
                <a:gd name="T19" fmla="*/ 4 h 12"/>
                <a:gd name="T20" fmla="*/ 3 w 6"/>
                <a:gd name="T21" fmla="*/ 8 h 12"/>
                <a:gd name="T22" fmla="*/ 2 w 6"/>
                <a:gd name="T23"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12">
                  <a:moveTo>
                    <a:pt x="2" y="0"/>
                  </a:moveTo>
                  <a:cubicBezTo>
                    <a:pt x="3" y="1"/>
                    <a:pt x="4" y="2"/>
                    <a:pt x="5" y="4"/>
                  </a:cubicBezTo>
                  <a:cubicBezTo>
                    <a:pt x="5" y="4"/>
                    <a:pt x="5" y="4"/>
                    <a:pt x="5" y="4"/>
                  </a:cubicBezTo>
                  <a:cubicBezTo>
                    <a:pt x="5" y="6"/>
                    <a:pt x="6" y="8"/>
                    <a:pt x="4" y="10"/>
                  </a:cubicBezTo>
                  <a:cubicBezTo>
                    <a:pt x="4" y="11"/>
                    <a:pt x="3" y="12"/>
                    <a:pt x="2" y="12"/>
                  </a:cubicBezTo>
                  <a:cubicBezTo>
                    <a:pt x="2" y="12"/>
                    <a:pt x="1" y="11"/>
                    <a:pt x="1" y="10"/>
                  </a:cubicBezTo>
                  <a:cubicBezTo>
                    <a:pt x="0" y="8"/>
                    <a:pt x="0" y="6"/>
                    <a:pt x="0" y="4"/>
                  </a:cubicBezTo>
                  <a:cubicBezTo>
                    <a:pt x="0" y="4"/>
                    <a:pt x="0" y="3"/>
                    <a:pt x="1" y="2"/>
                  </a:cubicBezTo>
                  <a:cubicBezTo>
                    <a:pt x="1" y="1"/>
                    <a:pt x="1" y="1"/>
                    <a:pt x="2" y="0"/>
                  </a:cubicBezTo>
                  <a:close/>
                  <a:moveTo>
                    <a:pt x="2" y="4"/>
                  </a:moveTo>
                  <a:cubicBezTo>
                    <a:pt x="2" y="8"/>
                    <a:pt x="2" y="9"/>
                    <a:pt x="3" y="8"/>
                  </a:cubicBezTo>
                  <a:cubicBezTo>
                    <a:pt x="3" y="7"/>
                    <a:pt x="4"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8" name="Freeform 279"/>
            <p:cNvSpPr>
              <a:spLocks/>
            </p:cNvSpPr>
            <p:nvPr/>
          </p:nvSpPr>
          <p:spPr bwMode="auto">
            <a:xfrm>
              <a:off x="6127750" y="3881438"/>
              <a:ext cx="11113" cy="15875"/>
            </a:xfrm>
            <a:custGeom>
              <a:avLst/>
              <a:gdLst>
                <a:gd name="T0" fmla="*/ 1 w 3"/>
                <a:gd name="T1" fmla="*/ 0 h 4"/>
                <a:gd name="T2" fmla="*/ 2 w 3"/>
                <a:gd name="T3" fmla="*/ 1 h 4"/>
                <a:gd name="T4" fmla="*/ 1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1"/>
                    <a:pt x="2" y="1"/>
                    <a:pt x="2" y="1"/>
                  </a:cubicBezTo>
                  <a:cubicBezTo>
                    <a:pt x="3" y="2"/>
                    <a:pt x="3" y="3"/>
                    <a:pt x="1" y="4"/>
                  </a:cubicBezTo>
                  <a:cubicBezTo>
                    <a:pt x="0" y="3"/>
                    <a:pt x="1"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9" name="Freeform 280"/>
            <p:cNvSpPr>
              <a:spLocks/>
            </p:cNvSpPr>
            <p:nvPr/>
          </p:nvSpPr>
          <p:spPr bwMode="auto">
            <a:xfrm>
              <a:off x="6194425" y="3860801"/>
              <a:ext cx="11113" cy="28575"/>
            </a:xfrm>
            <a:custGeom>
              <a:avLst/>
              <a:gdLst>
                <a:gd name="T0" fmla="*/ 1 w 3"/>
                <a:gd name="T1" fmla="*/ 0 h 7"/>
                <a:gd name="T2" fmla="*/ 2 w 3"/>
                <a:gd name="T3" fmla="*/ 4 h 7"/>
                <a:gd name="T4" fmla="*/ 2 w 3"/>
                <a:gd name="T5" fmla="*/ 6 h 7"/>
                <a:gd name="T6" fmla="*/ 0 w 3"/>
                <a:gd name="T7" fmla="*/ 5 h 7"/>
                <a:gd name="T8" fmla="*/ 0 w 3"/>
                <a:gd name="T9" fmla="*/ 2 h 7"/>
                <a:gd name="T10" fmla="*/ 1 w 3"/>
                <a:gd name="T11" fmla="*/ 0 h 7"/>
              </a:gdLst>
              <a:ahLst/>
              <a:cxnLst>
                <a:cxn ang="0">
                  <a:pos x="T0" y="T1"/>
                </a:cxn>
                <a:cxn ang="0">
                  <a:pos x="T2" y="T3"/>
                </a:cxn>
                <a:cxn ang="0">
                  <a:pos x="T4" y="T5"/>
                </a:cxn>
                <a:cxn ang="0">
                  <a:pos x="T6" y="T7"/>
                </a:cxn>
                <a:cxn ang="0">
                  <a:pos x="T8" y="T9"/>
                </a:cxn>
                <a:cxn ang="0">
                  <a:pos x="T10" y="T11"/>
                </a:cxn>
              </a:cxnLst>
              <a:rect l="0" t="0" r="r" b="b"/>
              <a:pathLst>
                <a:path w="3" h="7">
                  <a:moveTo>
                    <a:pt x="1" y="0"/>
                  </a:moveTo>
                  <a:cubicBezTo>
                    <a:pt x="3" y="1"/>
                    <a:pt x="3" y="2"/>
                    <a:pt x="2" y="4"/>
                  </a:cubicBezTo>
                  <a:cubicBezTo>
                    <a:pt x="2" y="5"/>
                    <a:pt x="2" y="6"/>
                    <a:pt x="2" y="6"/>
                  </a:cubicBezTo>
                  <a:cubicBezTo>
                    <a:pt x="1" y="7"/>
                    <a:pt x="0" y="6"/>
                    <a:pt x="0" y="5"/>
                  </a:cubicBezTo>
                  <a:cubicBezTo>
                    <a:pt x="0" y="4"/>
                    <a:pt x="0" y="3"/>
                    <a:pt x="0" y="2"/>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0" name="Freeform 281"/>
            <p:cNvSpPr>
              <a:spLocks/>
            </p:cNvSpPr>
            <p:nvPr/>
          </p:nvSpPr>
          <p:spPr bwMode="auto">
            <a:xfrm>
              <a:off x="6229350" y="3852863"/>
              <a:ext cx="12700" cy="20638"/>
            </a:xfrm>
            <a:custGeom>
              <a:avLst/>
              <a:gdLst>
                <a:gd name="T0" fmla="*/ 0 w 3"/>
                <a:gd name="T1" fmla="*/ 0 h 5"/>
                <a:gd name="T2" fmla="*/ 2 w 3"/>
                <a:gd name="T3" fmla="*/ 0 h 5"/>
                <a:gd name="T4" fmla="*/ 3 w 3"/>
                <a:gd name="T5" fmla="*/ 4 h 5"/>
                <a:gd name="T6" fmla="*/ 1 w 3"/>
                <a:gd name="T7" fmla="*/ 5 h 5"/>
                <a:gd name="T8" fmla="*/ 0 w 3"/>
                <a:gd name="T9" fmla="*/ 0 h 5"/>
              </a:gdLst>
              <a:ahLst/>
              <a:cxnLst>
                <a:cxn ang="0">
                  <a:pos x="T0" y="T1"/>
                </a:cxn>
                <a:cxn ang="0">
                  <a:pos x="T2" y="T3"/>
                </a:cxn>
                <a:cxn ang="0">
                  <a:pos x="T4" y="T5"/>
                </a:cxn>
                <a:cxn ang="0">
                  <a:pos x="T6" y="T7"/>
                </a:cxn>
                <a:cxn ang="0">
                  <a:pos x="T8" y="T9"/>
                </a:cxn>
              </a:cxnLst>
              <a:rect l="0" t="0" r="r" b="b"/>
              <a:pathLst>
                <a:path w="3" h="5">
                  <a:moveTo>
                    <a:pt x="0" y="0"/>
                  </a:moveTo>
                  <a:cubicBezTo>
                    <a:pt x="1" y="0"/>
                    <a:pt x="2" y="0"/>
                    <a:pt x="2" y="0"/>
                  </a:cubicBezTo>
                  <a:cubicBezTo>
                    <a:pt x="3" y="1"/>
                    <a:pt x="3" y="3"/>
                    <a:pt x="3" y="4"/>
                  </a:cubicBezTo>
                  <a:cubicBezTo>
                    <a:pt x="2" y="4"/>
                    <a:pt x="2" y="5"/>
                    <a:pt x="1" y="5"/>
                  </a:cubicBezTo>
                  <a:cubicBezTo>
                    <a:pt x="1" y="3"/>
                    <a:pt x="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1" name="Freeform 282"/>
            <p:cNvSpPr>
              <a:spLocks/>
            </p:cNvSpPr>
            <p:nvPr/>
          </p:nvSpPr>
          <p:spPr bwMode="auto">
            <a:xfrm>
              <a:off x="6162675" y="3865563"/>
              <a:ext cx="7938" cy="19050"/>
            </a:xfrm>
            <a:custGeom>
              <a:avLst/>
              <a:gdLst>
                <a:gd name="T0" fmla="*/ 1 w 2"/>
                <a:gd name="T1" fmla="*/ 0 h 5"/>
                <a:gd name="T2" fmla="*/ 2 w 2"/>
                <a:gd name="T3" fmla="*/ 5 h 5"/>
                <a:gd name="T4" fmla="*/ 1 w 2"/>
                <a:gd name="T5" fmla="*/ 0 h 5"/>
              </a:gdLst>
              <a:ahLst/>
              <a:cxnLst>
                <a:cxn ang="0">
                  <a:pos x="T0" y="T1"/>
                </a:cxn>
                <a:cxn ang="0">
                  <a:pos x="T2" y="T3"/>
                </a:cxn>
                <a:cxn ang="0">
                  <a:pos x="T4" y="T5"/>
                </a:cxn>
              </a:cxnLst>
              <a:rect l="0" t="0" r="r" b="b"/>
              <a:pathLst>
                <a:path w="2" h="5">
                  <a:moveTo>
                    <a:pt x="1" y="0"/>
                  </a:moveTo>
                  <a:cubicBezTo>
                    <a:pt x="2" y="2"/>
                    <a:pt x="1" y="3"/>
                    <a:pt x="2" y="5"/>
                  </a:cubicBezTo>
                  <a:cubicBezTo>
                    <a:pt x="0" y="5"/>
                    <a:pt x="0" y="5"/>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2" name="Freeform 283"/>
            <p:cNvSpPr>
              <a:spLocks/>
            </p:cNvSpPr>
            <p:nvPr/>
          </p:nvSpPr>
          <p:spPr bwMode="auto">
            <a:xfrm>
              <a:off x="6402388" y="4010026"/>
              <a:ext cx="15875" cy="28575"/>
            </a:xfrm>
            <a:custGeom>
              <a:avLst/>
              <a:gdLst>
                <a:gd name="T0" fmla="*/ 2 w 4"/>
                <a:gd name="T1" fmla="*/ 0 h 7"/>
                <a:gd name="T2" fmla="*/ 3 w 4"/>
                <a:gd name="T3" fmla="*/ 4 h 7"/>
                <a:gd name="T4" fmla="*/ 2 w 4"/>
                <a:gd name="T5" fmla="*/ 7 h 7"/>
                <a:gd name="T6" fmla="*/ 1 w 4"/>
                <a:gd name="T7" fmla="*/ 6 h 7"/>
                <a:gd name="T8" fmla="*/ 2 w 4"/>
                <a:gd name="T9" fmla="*/ 0 h 7"/>
              </a:gdLst>
              <a:ahLst/>
              <a:cxnLst>
                <a:cxn ang="0">
                  <a:pos x="T0" y="T1"/>
                </a:cxn>
                <a:cxn ang="0">
                  <a:pos x="T2" y="T3"/>
                </a:cxn>
                <a:cxn ang="0">
                  <a:pos x="T4" y="T5"/>
                </a:cxn>
                <a:cxn ang="0">
                  <a:pos x="T6" y="T7"/>
                </a:cxn>
                <a:cxn ang="0">
                  <a:pos x="T8" y="T9"/>
                </a:cxn>
              </a:cxnLst>
              <a:rect l="0" t="0" r="r" b="b"/>
              <a:pathLst>
                <a:path w="4" h="7">
                  <a:moveTo>
                    <a:pt x="2" y="0"/>
                  </a:moveTo>
                  <a:cubicBezTo>
                    <a:pt x="3" y="1"/>
                    <a:pt x="4" y="3"/>
                    <a:pt x="3" y="4"/>
                  </a:cubicBezTo>
                  <a:cubicBezTo>
                    <a:pt x="2" y="5"/>
                    <a:pt x="2" y="6"/>
                    <a:pt x="2" y="7"/>
                  </a:cubicBezTo>
                  <a:cubicBezTo>
                    <a:pt x="2" y="6"/>
                    <a:pt x="1" y="6"/>
                    <a:pt x="1" y="6"/>
                  </a:cubicBezTo>
                  <a:cubicBezTo>
                    <a:pt x="0" y="4"/>
                    <a:pt x="0"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3" name="Freeform 284"/>
            <p:cNvSpPr>
              <a:spLocks/>
            </p:cNvSpPr>
            <p:nvPr/>
          </p:nvSpPr>
          <p:spPr bwMode="auto">
            <a:xfrm>
              <a:off x="6348413" y="4025901"/>
              <a:ext cx="6350" cy="15875"/>
            </a:xfrm>
            <a:custGeom>
              <a:avLst/>
              <a:gdLst>
                <a:gd name="T0" fmla="*/ 0 w 2"/>
                <a:gd name="T1" fmla="*/ 0 h 4"/>
                <a:gd name="T2" fmla="*/ 2 w 2"/>
                <a:gd name="T3" fmla="*/ 1 h 4"/>
                <a:gd name="T4" fmla="*/ 1 w 2"/>
                <a:gd name="T5" fmla="*/ 4 h 4"/>
                <a:gd name="T6" fmla="*/ 0 w 2"/>
                <a:gd name="T7" fmla="*/ 4 h 4"/>
                <a:gd name="T8" fmla="*/ 0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cubicBezTo>
                    <a:pt x="1" y="0"/>
                    <a:pt x="2" y="1"/>
                    <a:pt x="2" y="1"/>
                  </a:cubicBezTo>
                  <a:cubicBezTo>
                    <a:pt x="2" y="2"/>
                    <a:pt x="1" y="3"/>
                    <a:pt x="1" y="4"/>
                  </a:cubicBezTo>
                  <a:cubicBezTo>
                    <a:pt x="1" y="4"/>
                    <a:pt x="0" y="4"/>
                    <a:pt x="0" y="4"/>
                  </a:cubicBezTo>
                  <a:cubicBezTo>
                    <a:pt x="0" y="3"/>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4" name="Freeform 285"/>
            <p:cNvSpPr>
              <a:spLocks/>
            </p:cNvSpPr>
            <p:nvPr/>
          </p:nvSpPr>
          <p:spPr bwMode="auto">
            <a:xfrm>
              <a:off x="6434138" y="4006851"/>
              <a:ext cx="11113" cy="15875"/>
            </a:xfrm>
            <a:custGeom>
              <a:avLst/>
              <a:gdLst>
                <a:gd name="T0" fmla="*/ 0 w 3"/>
                <a:gd name="T1" fmla="*/ 0 h 4"/>
                <a:gd name="T2" fmla="*/ 3 w 3"/>
                <a:gd name="T3" fmla="*/ 0 h 4"/>
                <a:gd name="T4" fmla="*/ 2 w 3"/>
                <a:gd name="T5" fmla="*/ 4 h 4"/>
                <a:gd name="T6" fmla="*/ 1 w 3"/>
                <a:gd name="T7" fmla="*/ 4 h 4"/>
                <a:gd name="T8" fmla="*/ 1 w 3"/>
                <a:gd name="T9" fmla="*/ 4 h 4"/>
                <a:gd name="T10" fmla="*/ 0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0" y="0"/>
                  </a:moveTo>
                  <a:cubicBezTo>
                    <a:pt x="1" y="0"/>
                    <a:pt x="2" y="0"/>
                    <a:pt x="3" y="0"/>
                  </a:cubicBezTo>
                  <a:cubicBezTo>
                    <a:pt x="3" y="1"/>
                    <a:pt x="3" y="3"/>
                    <a:pt x="2" y="4"/>
                  </a:cubicBezTo>
                  <a:cubicBezTo>
                    <a:pt x="2" y="4"/>
                    <a:pt x="1" y="4"/>
                    <a:pt x="1" y="4"/>
                  </a:cubicBezTo>
                  <a:cubicBezTo>
                    <a:pt x="1" y="4"/>
                    <a:pt x="1" y="4"/>
                    <a:pt x="1" y="4"/>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5" name="Freeform 286"/>
            <p:cNvSpPr>
              <a:spLocks/>
            </p:cNvSpPr>
            <p:nvPr/>
          </p:nvSpPr>
          <p:spPr bwMode="auto">
            <a:xfrm>
              <a:off x="6375400" y="4014788"/>
              <a:ext cx="7938" cy="15875"/>
            </a:xfrm>
            <a:custGeom>
              <a:avLst/>
              <a:gdLst>
                <a:gd name="T0" fmla="*/ 1 w 2"/>
                <a:gd name="T1" fmla="*/ 0 h 4"/>
                <a:gd name="T2" fmla="*/ 2 w 2"/>
                <a:gd name="T3" fmla="*/ 4 h 4"/>
                <a:gd name="T4" fmla="*/ 1 w 2"/>
                <a:gd name="T5" fmla="*/ 4 h 4"/>
                <a:gd name="T6" fmla="*/ 0 w 2"/>
                <a:gd name="T7" fmla="*/ 4 h 4"/>
                <a:gd name="T8" fmla="*/ 1 w 2"/>
                <a:gd name="T9" fmla="*/ 0 h 4"/>
              </a:gdLst>
              <a:ahLst/>
              <a:cxnLst>
                <a:cxn ang="0">
                  <a:pos x="T0" y="T1"/>
                </a:cxn>
                <a:cxn ang="0">
                  <a:pos x="T2" y="T3"/>
                </a:cxn>
                <a:cxn ang="0">
                  <a:pos x="T4" y="T5"/>
                </a:cxn>
                <a:cxn ang="0">
                  <a:pos x="T6" y="T7"/>
                </a:cxn>
                <a:cxn ang="0">
                  <a:pos x="T8" y="T9"/>
                </a:cxn>
              </a:cxnLst>
              <a:rect l="0" t="0" r="r" b="b"/>
              <a:pathLst>
                <a:path w="2" h="4">
                  <a:moveTo>
                    <a:pt x="1" y="0"/>
                  </a:moveTo>
                  <a:cubicBezTo>
                    <a:pt x="2" y="1"/>
                    <a:pt x="2" y="3"/>
                    <a:pt x="2" y="4"/>
                  </a:cubicBezTo>
                  <a:cubicBezTo>
                    <a:pt x="1" y="4"/>
                    <a:pt x="1" y="4"/>
                    <a:pt x="1" y="4"/>
                  </a:cubicBezTo>
                  <a:cubicBezTo>
                    <a:pt x="1" y="4"/>
                    <a:pt x="0" y="4"/>
                    <a:pt x="0" y="4"/>
                  </a:cubicBezTo>
                  <a:cubicBezTo>
                    <a:pt x="1"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6" name="Freeform 287"/>
            <p:cNvSpPr>
              <a:spLocks/>
            </p:cNvSpPr>
            <p:nvPr/>
          </p:nvSpPr>
          <p:spPr bwMode="auto">
            <a:xfrm>
              <a:off x="6005513" y="4038601"/>
              <a:ext cx="11113" cy="15875"/>
            </a:xfrm>
            <a:custGeom>
              <a:avLst/>
              <a:gdLst>
                <a:gd name="T0" fmla="*/ 1 w 3"/>
                <a:gd name="T1" fmla="*/ 0 h 4"/>
                <a:gd name="T2" fmla="*/ 3 w 3"/>
                <a:gd name="T3" fmla="*/ 1 h 4"/>
                <a:gd name="T4" fmla="*/ 2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0"/>
                    <a:pt x="2" y="0"/>
                    <a:pt x="3" y="1"/>
                  </a:cubicBezTo>
                  <a:cubicBezTo>
                    <a:pt x="3" y="2"/>
                    <a:pt x="3" y="3"/>
                    <a:pt x="2" y="4"/>
                  </a:cubicBezTo>
                  <a:cubicBezTo>
                    <a:pt x="0"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7" name="Freeform 288"/>
            <p:cNvSpPr>
              <a:spLocks/>
            </p:cNvSpPr>
            <p:nvPr/>
          </p:nvSpPr>
          <p:spPr bwMode="auto">
            <a:xfrm>
              <a:off x="6069013" y="4014788"/>
              <a:ext cx="15875" cy="26988"/>
            </a:xfrm>
            <a:custGeom>
              <a:avLst/>
              <a:gdLst>
                <a:gd name="T0" fmla="*/ 3 w 4"/>
                <a:gd name="T1" fmla="*/ 7 h 7"/>
                <a:gd name="T2" fmla="*/ 1 w 4"/>
                <a:gd name="T3" fmla="*/ 4 h 7"/>
                <a:gd name="T4" fmla="*/ 2 w 4"/>
                <a:gd name="T5" fmla="*/ 0 h 7"/>
                <a:gd name="T6" fmla="*/ 3 w 4"/>
                <a:gd name="T7" fmla="*/ 5 h 7"/>
                <a:gd name="T8" fmla="*/ 3 w 4"/>
                <a:gd name="T9" fmla="*/ 7 h 7"/>
              </a:gdLst>
              <a:ahLst/>
              <a:cxnLst>
                <a:cxn ang="0">
                  <a:pos x="T0" y="T1"/>
                </a:cxn>
                <a:cxn ang="0">
                  <a:pos x="T2" y="T3"/>
                </a:cxn>
                <a:cxn ang="0">
                  <a:pos x="T4" y="T5"/>
                </a:cxn>
                <a:cxn ang="0">
                  <a:pos x="T6" y="T7"/>
                </a:cxn>
                <a:cxn ang="0">
                  <a:pos x="T8" y="T9"/>
                </a:cxn>
              </a:cxnLst>
              <a:rect l="0" t="0" r="r" b="b"/>
              <a:pathLst>
                <a:path w="4" h="7">
                  <a:moveTo>
                    <a:pt x="3" y="7"/>
                  </a:moveTo>
                  <a:cubicBezTo>
                    <a:pt x="1" y="7"/>
                    <a:pt x="2" y="5"/>
                    <a:pt x="1" y="4"/>
                  </a:cubicBezTo>
                  <a:cubicBezTo>
                    <a:pt x="0" y="2"/>
                    <a:pt x="2" y="2"/>
                    <a:pt x="2" y="0"/>
                  </a:cubicBezTo>
                  <a:cubicBezTo>
                    <a:pt x="4" y="2"/>
                    <a:pt x="4" y="2"/>
                    <a:pt x="3" y="5"/>
                  </a:cubicBezTo>
                  <a:cubicBezTo>
                    <a:pt x="3" y="6"/>
                    <a:pt x="3" y="6"/>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8" name="Freeform 289"/>
            <p:cNvSpPr>
              <a:spLocks/>
            </p:cNvSpPr>
            <p:nvPr/>
          </p:nvSpPr>
          <p:spPr bwMode="auto">
            <a:xfrm>
              <a:off x="6107113" y="4010026"/>
              <a:ext cx="15875" cy="20638"/>
            </a:xfrm>
            <a:custGeom>
              <a:avLst/>
              <a:gdLst>
                <a:gd name="T0" fmla="*/ 1 w 4"/>
                <a:gd name="T1" fmla="*/ 5 h 5"/>
                <a:gd name="T2" fmla="*/ 0 w 4"/>
                <a:gd name="T3" fmla="*/ 0 h 5"/>
                <a:gd name="T4" fmla="*/ 3 w 4"/>
                <a:gd name="T5" fmla="*/ 0 h 5"/>
                <a:gd name="T6" fmla="*/ 3 w 4"/>
                <a:gd name="T7" fmla="*/ 4 h 5"/>
                <a:gd name="T8" fmla="*/ 1 w 4"/>
                <a:gd name="T9" fmla="*/ 5 h 5"/>
              </a:gdLst>
              <a:ahLst/>
              <a:cxnLst>
                <a:cxn ang="0">
                  <a:pos x="T0" y="T1"/>
                </a:cxn>
                <a:cxn ang="0">
                  <a:pos x="T2" y="T3"/>
                </a:cxn>
                <a:cxn ang="0">
                  <a:pos x="T4" y="T5"/>
                </a:cxn>
                <a:cxn ang="0">
                  <a:pos x="T6" y="T7"/>
                </a:cxn>
                <a:cxn ang="0">
                  <a:pos x="T8" y="T9"/>
                </a:cxn>
              </a:cxnLst>
              <a:rect l="0" t="0" r="r" b="b"/>
              <a:pathLst>
                <a:path w="4" h="5">
                  <a:moveTo>
                    <a:pt x="1" y="5"/>
                  </a:moveTo>
                  <a:cubicBezTo>
                    <a:pt x="1" y="3"/>
                    <a:pt x="1" y="1"/>
                    <a:pt x="0" y="0"/>
                  </a:cubicBezTo>
                  <a:cubicBezTo>
                    <a:pt x="1" y="0"/>
                    <a:pt x="2" y="0"/>
                    <a:pt x="3" y="0"/>
                  </a:cubicBezTo>
                  <a:cubicBezTo>
                    <a:pt x="4" y="1"/>
                    <a:pt x="4" y="2"/>
                    <a:pt x="3" y="4"/>
                  </a:cubicBezTo>
                  <a:cubicBezTo>
                    <a:pt x="2" y="4"/>
                    <a:pt x="2"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9" name="Freeform 290"/>
            <p:cNvSpPr>
              <a:spLocks/>
            </p:cNvSpPr>
            <p:nvPr/>
          </p:nvSpPr>
          <p:spPr bwMode="auto">
            <a:xfrm>
              <a:off x="6045200" y="4022726"/>
              <a:ext cx="7938" cy="19050"/>
            </a:xfrm>
            <a:custGeom>
              <a:avLst/>
              <a:gdLst>
                <a:gd name="T0" fmla="*/ 0 w 2"/>
                <a:gd name="T1" fmla="*/ 0 h 5"/>
                <a:gd name="T2" fmla="*/ 1 w 2"/>
                <a:gd name="T3" fmla="*/ 4 h 5"/>
                <a:gd name="T4" fmla="*/ 0 w 2"/>
                <a:gd name="T5" fmla="*/ 0 h 5"/>
              </a:gdLst>
              <a:ahLst/>
              <a:cxnLst>
                <a:cxn ang="0">
                  <a:pos x="T0" y="T1"/>
                </a:cxn>
                <a:cxn ang="0">
                  <a:pos x="T2" y="T3"/>
                </a:cxn>
                <a:cxn ang="0">
                  <a:pos x="T4" y="T5"/>
                </a:cxn>
              </a:cxnLst>
              <a:rect l="0" t="0" r="r" b="b"/>
              <a:pathLst>
                <a:path w="2" h="5">
                  <a:moveTo>
                    <a:pt x="0" y="0"/>
                  </a:moveTo>
                  <a:cubicBezTo>
                    <a:pt x="2" y="1"/>
                    <a:pt x="1" y="3"/>
                    <a:pt x="1" y="4"/>
                  </a:cubicBezTo>
                  <a:cubicBezTo>
                    <a:pt x="0" y="5"/>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290" name="Rectangle 289"/>
          <p:cNvSpPr/>
          <p:nvPr>
            <p:custDataLst>
              <p:tags r:id="rId6"/>
            </p:custDataLst>
          </p:nvPr>
        </p:nvSpPr>
        <p:spPr>
          <a:xfrm>
            <a:off x="205458" y="972000"/>
            <a:ext cx="241982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algn="ctr"/>
            <a:r>
              <a:rPr lang="es-ES" sz="800" b="1" dirty="0" smtClean="0"/>
              <a:t>Marketing especializado RICE e Involucramiento comunitario</a:t>
            </a:r>
            <a:endParaRPr lang="es-CL" sz="800" b="1" dirty="0">
              <a:solidFill>
                <a:srgbClr val="FFFFFF"/>
              </a:solidFill>
            </a:endParaRPr>
          </a:p>
        </p:txBody>
      </p:sp>
      <p:sp>
        <p:nvSpPr>
          <p:cNvPr id="293" name="Rectangle 292"/>
          <p:cNvSpPr/>
          <p:nvPr/>
        </p:nvSpPr>
        <p:spPr>
          <a:xfrm>
            <a:off x="205458" y="1438722"/>
            <a:ext cx="702000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solidFill>
                  <a:srgbClr val="FFFFFF"/>
                </a:solidFill>
              </a:rPr>
              <a:t>Objetivos</a:t>
            </a:r>
            <a:endParaRPr lang="es-CL" sz="1000" b="1" dirty="0">
              <a:solidFill>
                <a:srgbClr val="FFFFFF"/>
              </a:solidFill>
            </a:endParaRPr>
          </a:p>
        </p:txBody>
      </p:sp>
      <p:grpSp>
        <p:nvGrpSpPr>
          <p:cNvPr id="294" name="Group 293"/>
          <p:cNvGrpSpPr/>
          <p:nvPr/>
        </p:nvGrpSpPr>
        <p:grpSpPr>
          <a:xfrm>
            <a:off x="298674" y="1474722"/>
            <a:ext cx="252000" cy="288000"/>
            <a:chOff x="2244725" y="5132388"/>
            <a:chExt cx="444500" cy="790575"/>
          </a:xfrm>
          <a:solidFill>
            <a:schemeClr val="bg1"/>
          </a:solidFill>
        </p:grpSpPr>
        <p:sp>
          <p:nvSpPr>
            <p:cNvPr id="295" name="Freeform 213"/>
            <p:cNvSpPr>
              <a:spLocks/>
            </p:cNvSpPr>
            <p:nvPr/>
          </p:nvSpPr>
          <p:spPr bwMode="auto">
            <a:xfrm>
              <a:off x="2400300" y="5132388"/>
              <a:ext cx="112713" cy="98425"/>
            </a:xfrm>
            <a:custGeom>
              <a:avLst/>
              <a:gdLst>
                <a:gd name="T0" fmla="*/ 13 w 16"/>
                <a:gd name="T1" fmla="*/ 0 h 14"/>
                <a:gd name="T2" fmla="*/ 15 w 16"/>
                <a:gd name="T3" fmla="*/ 0 h 14"/>
                <a:gd name="T4" fmla="*/ 15 w 16"/>
                <a:gd name="T5" fmla="*/ 13 h 14"/>
                <a:gd name="T6" fmla="*/ 7 w 16"/>
                <a:gd name="T7" fmla="*/ 5 h 14"/>
                <a:gd name="T8" fmla="*/ 5 w 16"/>
                <a:gd name="T9" fmla="*/ 14 h 14"/>
                <a:gd name="T10" fmla="*/ 5 w 16"/>
                <a:gd name="T11" fmla="*/ 1 h 14"/>
                <a:gd name="T12" fmla="*/ 12 w 16"/>
                <a:gd name="T13" fmla="*/ 7 h 14"/>
                <a:gd name="T14" fmla="*/ 13 w 16"/>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4">
                  <a:moveTo>
                    <a:pt x="13" y="0"/>
                  </a:moveTo>
                  <a:cubicBezTo>
                    <a:pt x="14" y="0"/>
                    <a:pt x="14" y="0"/>
                    <a:pt x="15" y="0"/>
                  </a:cubicBezTo>
                  <a:cubicBezTo>
                    <a:pt x="14" y="5"/>
                    <a:pt x="16" y="10"/>
                    <a:pt x="15" y="13"/>
                  </a:cubicBezTo>
                  <a:cubicBezTo>
                    <a:pt x="11" y="12"/>
                    <a:pt x="9" y="8"/>
                    <a:pt x="7" y="5"/>
                  </a:cubicBezTo>
                  <a:cubicBezTo>
                    <a:pt x="6" y="8"/>
                    <a:pt x="7" y="13"/>
                    <a:pt x="5" y="14"/>
                  </a:cubicBezTo>
                  <a:cubicBezTo>
                    <a:pt x="0" y="12"/>
                    <a:pt x="5" y="5"/>
                    <a:pt x="5" y="1"/>
                  </a:cubicBezTo>
                  <a:cubicBezTo>
                    <a:pt x="9" y="2"/>
                    <a:pt x="9" y="6"/>
                    <a:pt x="12" y="7"/>
                  </a:cubicBezTo>
                  <a:cubicBezTo>
                    <a:pt x="13" y="5"/>
                    <a:pt x="12" y="2"/>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6" name="Freeform 219"/>
            <p:cNvSpPr>
              <a:spLocks noEditPoints="1"/>
            </p:cNvSpPr>
            <p:nvPr/>
          </p:nvSpPr>
          <p:spPr bwMode="auto">
            <a:xfrm>
              <a:off x="2287588" y="5259388"/>
              <a:ext cx="360363" cy="536575"/>
            </a:xfrm>
            <a:custGeom>
              <a:avLst/>
              <a:gdLst>
                <a:gd name="T0" fmla="*/ 51 w 51"/>
                <a:gd name="T1" fmla="*/ 0 h 76"/>
                <a:gd name="T2" fmla="*/ 42 w 51"/>
                <a:gd name="T3" fmla="*/ 19 h 76"/>
                <a:gd name="T4" fmla="*/ 32 w 51"/>
                <a:gd name="T5" fmla="*/ 43 h 76"/>
                <a:gd name="T6" fmla="*/ 0 w 51"/>
                <a:gd name="T7" fmla="*/ 76 h 76"/>
                <a:gd name="T8" fmla="*/ 12 w 51"/>
                <a:gd name="T9" fmla="*/ 45 h 76"/>
                <a:gd name="T10" fmla="*/ 18 w 51"/>
                <a:gd name="T11" fmla="*/ 32 h 76"/>
                <a:gd name="T12" fmla="*/ 26 w 51"/>
                <a:gd name="T13" fmla="*/ 25 h 76"/>
                <a:gd name="T14" fmla="*/ 40 w 51"/>
                <a:gd name="T15" fmla="*/ 10 h 76"/>
                <a:gd name="T16" fmla="*/ 49 w 51"/>
                <a:gd name="T17" fmla="*/ 0 h 76"/>
                <a:gd name="T18" fmla="*/ 51 w 51"/>
                <a:gd name="T19" fmla="*/ 0 h 76"/>
                <a:gd name="T20" fmla="*/ 41 w 51"/>
                <a:gd name="T21" fmla="*/ 16 h 76"/>
                <a:gd name="T22" fmla="*/ 44 w 51"/>
                <a:gd name="T23" fmla="*/ 9 h 76"/>
                <a:gd name="T24" fmla="*/ 41 w 51"/>
                <a:gd name="T25" fmla="*/ 16 h 76"/>
                <a:gd name="T26" fmla="*/ 39 w 51"/>
                <a:gd name="T27" fmla="*/ 22 h 76"/>
                <a:gd name="T28" fmla="*/ 38 w 51"/>
                <a:gd name="T29" fmla="*/ 16 h 76"/>
                <a:gd name="T30" fmla="*/ 39 w 51"/>
                <a:gd name="T31" fmla="*/ 22 h 76"/>
                <a:gd name="T32" fmla="*/ 32 w 51"/>
                <a:gd name="T33" fmla="*/ 22 h 76"/>
                <a:gd name="T34" fmla="*/ 35 w 51"/>
                <a:gd name="T35" fmla="*/ 28 h 76"/>
                <a:gd name="T36" fmla="*/ 35 w 51"/>
                <a:gd name="T37" fmla="*/ 19 h 76"/>
                <a:gd name="T38" fmla="*/ 32 w 51"/>
                <a:gd name="T39" fmla="*/ 22 h 76"/>
                <a:gd name="T40" fmla="*/ 32 w 51"/>
                <a:gd name="T41" fmla="*/ 35 h 76"/>
                <a:gd name="T42" fmla="*/ 30 w 51"/>
                <a:gd name="T43" fmla="*/ 23 h 76"/>
                <a:gd name="T44" fmla="*/ 32 w 51"/>
                <a:gd name="T45" fmla="*/ 35 h 76"/>
                <a:gd name="T46" fmla="*/ 30 w 51"/>
                <a:gd name="T47" fmla="*/ 39 h 76"/>
                <a:gd name="T48" fmla="*/ 27 w 51"/>
                <a:gd name="T49" fmla="*/ 27 h 76"/>
                <a:gd name="T50" fmla="*/ 30 w 51"/>
                <a:gd name="T51" fmla="*/ 39 h 76"/>
                <a:gd name="T52" fmla="*/ 26 w 51"/>
                <a:gd name="T53" fmla="*/ 35 h 76"/>
                <a:gd name="T54" fmla="*/ 24 w 51"/>
                <a:gd name="T55" fmla="*/ 30 h 76"/>
                <a:gd name="T56" fmla="*/ 26 w 51"/>
                <a:gd name="T57" fmla="*/ 35 h 76"/>
                <a:gd name="T58" fmla="*/ 21 w 51"/>
                <a:gd name="T59" fmla="*/ 34 h 76"/>
                <a:gd name="T60" fmla="*/ 23 w 51"/>
                <a:gd name="T61" fmla="*/ 34 h 76"/>
                <a:gd name="T62" fmla="*/ 21 w 51"/>
                <a:gd name="T63" fmla="*/ 32 h 76"/>
                <a:gd name="T64" fmla="*/ 21 w 51"/>
                <a:gd name="T65" fmla="*/ 34 h 76"/>
                <a:gd name="T66" fmla="*/ 16 w 51"/>
                <a:gd name="T67" fmla="*/ 44 h 76"/>
                <a:gd name="T68" fmla="*/ 5 w 51"/>
                <a:gd name="T69" fmla="*/ 70 h 76"/>
                <a:gd name="T70" fmla="*/ 30 w 51"/>
                <a:gd name="T71" fmla="*/ 42 h 76"/>
                <a:gd name="T72" fmla="*/ 22 w 51"/>
                <a:gd name="T73" fmla="*/ 44 h 76"/>
                <a:gd name="T74" fmla="*/ 20 w 51"/>
                <a:gd name="T75" fmla="*/ 35 h 76"/>
                <a:gd name="T76" fmla="*/ 16 w 51"/>
                <a:gd name="T77" fmla="*/ 44 h 76"/>
                <a:gd name="T78" fmla="*/ 26 w 51"/>
                <a:gd name="T79" fmla="*/ 41 h 76"/>
                <a:gd name="T80" fmla="*/ 23 w 51"/>
                <a:gd name="T81" fmla="*/ 37 h 76"/>
                <a:gd name="T82" fmla="*/ 26 w 51"/>
                <a:gd name="T83"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 h="76">
                  <a:moveTo>
                    <a:pt x="51" y="0"/>
                  </a:moveTo>
                  <a:cubicBezTo>
                    <a:pt x="49" y="7"/>
                    <a:pt x="45" y="13"/>
                    <a:pt x="42" y="19"/>
                  </a:cubicBezTo>
                  <a:cubicBezTo>
                    <a:pt x="39" y="27"/>
                    <a:pt x="34" y="33"/>
                    <a:pt x="32" y="43"/>
                  </a:cubicBezTo>
                  <a:cubicBezTo>
                    <a:pt x="22" y="54"/>
                    <a:pt x="12" y="68"/>
                    <a:pt x="0" y="76"/>
                  </a:cubicBezTo>
                  <a:cubicBezTo>
                    <a:pt x="4" y="65"/>
                    <a:pt x="8" y="55"/>
                    <a:pt x="12" y="45"/>
                  </a:cubicBezTo>
                  <a:cubicBezTo>
                    <a:pt x="14" y="41"/>
                    <a:pt x="15" y="35"/>
                    <a:pt x="18" y="32"/>
                  </a:cubicBezTo>
                  <a:cubicBezTo>
                    <a:pt x="20" y="30"/>
                    <a:pt x="23" y="28"/>
                    <a:pt x="26" y="25"/>
                  </a:cubicBezTo>
                  <a:cubicBezTo>
                    <a:pt x="30" y="20"/>
                    <a:pt x="35" y="15"/>
                    <a:pt x="40" y="10"/>
                  </a:cubicBezTo>
                  <a:cubicBezTo>
                    <a:pt x="43" y="6"/>
                    <a:pt x="48" y="5"/>
                    <a:pt x="49" y="0"/>
                  </a:cubicBezTo>
                  <a:cubicBezTo>
                    <a:pt x="50" y="0"/>
                    <a:pt x="51" y="0"/>
                    <a:pt x="51" y="0"/>
                  </a:cubicBezTo>
                  <a:close/>
                  <a:moveTo>
                    <a:pt x="41" y="16"/>
                  </a:moveTo>
                  <a:cubicBezTo>
                    <a:pt x="42" y="14"/>
                    <a:pt x="45" y="11"/>
                    <a:pt x="44" y="9"/>
                  </a:cubicBezTo>
                  <a:cubicBezTo>
                    <a:pt x="43" y="11"/>
                    <a:pt x="39" y="13"/>
                    <a:pt x="41" y="16"/>
                  </a:cubicBezTo>
                  <a:close/>
                  <a:moveTo>
                    <a:pt x="39" y="22"/>
                  </a:moveTo>
                  <a:cubicBezTo>
                    <a:pt x="39" y="20"/>
                    <a:pt x="40" y="17"/>
                    <a:pt x="38" y="16"/>
                  </a:cubicBezTo>
                  <a:cubicBezTo>
                    <a:pt x="36" y="17"/>
                    <a:pt x="37" y="21"/>
                    <a:pt x="39" y="22"/>
                  </a:cubicBezTo>
                  <a:close/>
                  <a:moveTo>
                    <a:pt x="32" y="22"/>
                  </a:moveTo>
                  <a:cubicBezTo>
                    <a:pt x="34" y="23"/>
                    <a:pt x="33" y="28"/>
                    <a:pt x="35" y="28"/>
                  </a:cubicBezTo>
                  <a:cubicBezTo>
                    <a:pt x="37" y="26"/>
                    <a:pt x="37" y="21"/>
                    <a:pt x="35" y="19"/>
                  </a:cubicBezTo>
                  <a:cubicBezTo>
                    <a:pt x="34" y="20"/>
                    <a:pt x="33" y="21"/>
                    <a:pt x="32" y="22"/>
                  </a:cubicBezTo>
                  <a:close/>
                  <a:moveTo>
                    <a:pt x="32" y="35"/>
                  </a:moveTo>
                  <a:cubicBezTo>
                    <a:pt x="34" y="31"/>
                    <a:pt x="32" y="26"/>
                    <a:pt x="30" y="23"/>
                  </a:cubicBezTo>
                  <a:cubicBezTo>
                    <a:pt x="28" y="26"/>
                    <a:pt x="32" y="31"/>
                    <a:pt x="32" y="35"/>
                  </a:cubicBezTo>
                  <a:close/>
                  <a:moveTo>
                    <a:pt x="30" y="39"/>
                  </a:moveTo>
                  <a:cubicBezTo>
                    <a:pt x="29" y="36"/>
                    <a:pt x="30" y="29"/>
                    <a:pt x="27" y="27"/>
                  </a:cubicBezTo>
                  <a:cubicBezTo>
                    <a:pt x="29" y="31"/>
                    <a:pt x="26" y="39"/>
                    <a:pt x="30" y="39"/>
                  </a:cubicBezTo>
                  <a:close/>
                  <a:moveTo>
                    <a:pt x="26" y="35"/>
                  </a:moveTo>
                  <a:cubicBezTo>
                    <a:pt x="25" y="34"/>
                    <a:pt x="26" y="31"/>
                    <a:pt x="24" y="30"/>
                  </a:cubicBezTo>
                  <a:cubicBezTo>
                    <a:pt x="23" y="31"/>
                    <a:pt x="23" y="36"/>
                    <a:pt x="26" y="35"/>
                  </a:cubicBezTo>
                  <a:close/>
                  <a:moveTo>
                    <a:pt x="21" y="34"/>
                  </a:moveTo>
                  <a:cubicBezTo>
                    <a:pt x="21" y="34"/>
                    <a:pt x="22" y="34"/>
                    <a:pt x="23" y="34"/>
                  </a:cubicBezTo>
                  <a:cubicBezTo>
                    <a:pt x="23" y="33"/>
                    <a:pt x="22" y="33"/>
                    <a:pt x="21" y="32"/>
                  </a:cubicBezTo>
                  <a:cubicBezTo>
                    <a:pt x="21" y="33"/>
                    <a:pt x="21" y="33"/>
                    <a:pt x="21" y="34"/>
                  </a:cubicBezTo>
                  <a:close/>
                  <a:moveTo>
                    <a:pt x="16" y="44"/>
                  </a:moveTo>
                  <a:cubicBezTo>
                    <a:pt x="12" y="53"/>
                    <a:pt x="7" y="62"/>
                    <a:pt x="5" y="70"/>
                  </a:cubicBezTo>
                  <a:cubicBezTo>
                    <a:pt x="13" y="61"/>
                    <a:pt x="22" y="52"/>
                    <a:pt x="30" y="42"/>
                  </a:cubicBezTo>
                  <a:cubicBezTo>
                    <a:pt x="27" y="40"/>
                    <a:pt x="26" y="45"/>
                    <a:pt x="22" y="44"/>
                  </a:cubicBezTo>
                  <a:cubicBezTo>
                    <a:pt x="19" y="43"/>
                    <a:pt x="19" y="39"/>
                    <a:pt x="20" y="35"/>
                  </a:cubicBezTo>
                  <a:cubicBezTo>
                    <a:pt x="17" y="37"/>
                    <a:pt x="17" y="41"/>
                    <a:pt x="16" y="44"/>
                  </a:cubicBezTo>
                  <a:close/>
                  <a:moveTo>
                    <a:pt x="26" y="41"/>
                  </a:moveTo>
                  <a:cubicBezTo>
                    <a:pt x="26" y="39"/>
                    <a:pt x="25" y="37"/>
                    <a:pt x="23" y="37"/>
                  </a:cubicBezTo>
                  <a:cubicBezTo>
                    <a:pt x="22" y="39"/>
                    <a:pt x="23" y="42"/>
                    <a:pt x="2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7" name="Freeform 220"/>
            <p:cNvSpPr>
              <a:spLocks/>
            </p:cNvSpPr>
            <p:nvPr/>
          </p:nvSpPr>
          <p:spPr bwMode="auto">
            <a:xfrm>
              <a:off x="2484438" y="5294313"/>
              <a:ext cx="36513" cy="63500"/>
            </a:xfrm>
            <a:custGeom>
              <a:avLst/>
              <a:gdLst>
                <a:gd name="T0" fmla="*/ 2 w 5"/>
                <a:gd name="T1" fmla="*/ 0 h 9"/>
                <a:gd name="T2" fmla="*/ 0 w 5"/>
                <a:gd name="T3" fmla="*/ 9 h 9"/>
                <a:gd name="T4" fmla="*/ 2 w 5"/>
                <a:gd name="T5" fmla="*/ 0 h 9"/>
              </a:gdLst>
              <a:ahLst/>
              <a:cxnLst>
                <a:cxn ang="0">
                  <a:pos x="T0" y="T1"/>
                </a:cxn>
                <a:cxn ang="0">
                  <a:pos x="T2" y="T3"/>
                </a:cxn>
                <a:cxn ang="0">
                  <a:pos x="T4" y="T5"/>
                </a:cxn>
              </a:cxnLst>
              <a:rect l="0" t="0" r="r" b="b"/>
              <a:pathLst>
                <a:path w="5" h="9">
                  <a:moveTo>
                    <a:pt x="2" y="0"/>
                  </a:moveTo>
                  <a:cubicBezTo>
                    <a:pt x="5" y="0"/>
                    <a:pt x="3" y="9"/>
                    <a:pt x="0" y="9"/>
                  </a:cubicBezTo>
                  <a:cubicBezTo>
                    <a:pt x="0" y="7"/>
                    <a:pt x="1" y="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8" name="Freeform 222"/>
            <p:cNvSpPr>
              <a:spLocks/>
            </p:cNvSpPr>
            <p:nvPr/>
          </p:nvSpPr>
          <p:spPr bwMode="auto">
            <a:xfrm>
              <a:off x="2420938" y="5294313"/>
              <a:ext cx="28575" cy="71438"/>
            </a:xfrm>
            <a:custGeom>
              <a:avLst/>
              <a:gdLst>
                <a:gd name="T0" fmla="*/ 0 w 4"/>
                <a:gd name="T1" fmla="*/ 0 h 10"/>
                <a:gd name="T2" fmla="*/ 2 w 4"/>
                <a:gd name="T3" fmla="*/ 0 h 10"/>
                <a:gd name="T4" fmla="*/ 2 w 4"/>
                <a:gd name="T5" fmla="*/ 10 h 10"/>
                <a:gd name="T6" fmla="*/ 0 w 4"/>
                <a:gd name="T7" fmla="*/ 0 h 10"/>
              </a:gdLst>
              <a:ahLst/>
              <a:cxnLst>
                <a:cxn ang="0">
                  <a:pos x="T0" y="T1"/>
                </a:cxn>
                <a:cxn ang="0">
                  <a:pos x="T2" y="T3"/>
                </a:cxn>
                <a:cxn ang="0">
                  <a:pos x="T4" y="T5"/>
                </a:cxn>
                <a:cxn ang="0">
                  <a:pos x="T6" y="T7"/>
                </a:cxn>
              </a:cxnLst>
              <a:rect l="0" t="0" r="r" b="b"/>
              <a:pathLst>
                <a:path w="4" h="10">
                  <a:moveTo>
                    <a:pt x="0" y="0"/>
                  </a:moveTo>
                  <a:cubicBezTo>
                    <a:pt x="1" y="0"/>
                    <a:pt x="1" y="0"/>
                    <a:pt x="2" y="0"/>
                  </a:cubicBezTo>
                  <a:cubicBezTo>
                    <a:pt x="3" y="3"/>
                    <a:pt x="4" y="7"/>
                    <a:pt x="2" y="10"/>
                  </a:cubicBezTo>
                  <a:cubicBezTo>
                    <a:pt x="0" y="9"/>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9" name="Freeform 225"/>
            <p:cNvSpPr>
              <a:spLocks/>
            </p:cNvSpPr>
            <p:nvPr/>
          </p:nvSpPr>
          <p:spPr bwMode="auto">
            <a:xfrm>
              <a:off x="2351088" y="5322888"/>
              <a:ext cx="34925" cy="57150"/>
            </a:xfrm>
            <a:custGeom>
              <a:avLst/>
              <a:gdLst>
                <a:gd name="T0" fmla="*/ 1 w 5"/>
                <a:gd name="T1" fmla="*/ 0 h 8"/>
                <a:gd name="T2" fmla="*/ 5 w 5"/>
                <a:gd name="T3" fmla="*/ 8 h 8"/>
                <a:gd name="T4" fmla="*/ 1 w 5"/>
                <a:gd name="T5" fmla="*/ 0 h 8"/>
              </a:gdLst>
              <a:ahLst/>
              <a:cxnLst>
                <a:cxn ang="0">
                  <a:pos x="T0" y="T1"/>
                </a:cxn>
                <a:cxn ang="0">
                  <a:pos x="T2" y="T3"/>
                </a:cxn>
                <a:cxn ang="0">
                  <a:pos x="T4" y="T5"/>
                </a:cxn>
              </a:cxnLst>
              <a:rect l="0" t="0" r="r" b="b"/>
              <a:pathLst>
                <a:path w="5" h="8">
                  <a:moveTo>
                    <a:pt x="1" y="0"/>
                  </a:moveTo>
                  <a:cubicBezTo>
                    <a:pt x="5" y="0"/>
                    <a:pt x="5" y="4"/>
                    <a:pt x="5" y="8"/>
                  </a:cubicBezTo>
                  <a:cubicBezTo>
                    <a:pt x="2" y="7"/>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0" name="Freeform 228"/>
            <p:cNvSpPr>
              <a:spLocks/>
            </p:cNvSpPr>
            <p:nvPr/>
          </p:nvSpPr>
          <p:spPr bwMode="auto">
            <a:xfrm>
              <a:off x="2308225" y="5372100"/>
              <a:ext cx="36513" cy="42863"/>
            </a:xfrm>
            <a:custGeom>
              <a:avLst/>
              <a:gdLst>
                <a:gd name="T0" fmla="*/ 0 w 5"/>
                <a:gd name="T1" fmla="*/ 0 h 6"/>
                <a:gd name="T2" fmla="*/ 5 w 5"/>
                <a:gd name="T3" fmla="*/ 6 h 6"/>
                <a:gd name="T4" fmla="*/ 0 w 5"/>
                <a:gd name="T5" fmla="*/ 0 h 6"/>
              </a:gdLst>
              <a:ahLst/>
              <a:cxnLst>
                <a:cxn ang="0">
                  <a:pos x="T0" y="T1"/>
                </a:cxn>
                <a:cxn ang="0">
                  <a:pos x="T2" y="T3"/>
                </a:cxn>
                <a:cxn ang="0">
                  <a:pos x="T4" y="T5"/>
                </a:cxn>
              </a:cxnLst>
              <a:rect l="0" t="0" r="r" b="b"/>
              <a:pathLst>
                <a:path w="5" h="6">
                  <a:moveTo>
                    <a:pt x="0" y="0"/>
                  </a:moveTo>
                  <a:cubicBezTo>
                    <a:pt x="3" y="0"/>
                    <a:pt x="5" y="3"/>
                    <a:pt x="5" y="6"/>
                  </a:cubicBezTo>
                  <a:cubicBezTo>
                    <a:pt x="2" y="5"/>
                    <a:pt x="0"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1" name="Freeform 229"/>
            <p:cNvSpPr>
              <a:spLocks/>
            </p:cNvSpPr>
            <p:nvPr/>
          </p:nvSpPr>
          <p:spPr bwMode="auto">
            <a:xfrm>
              <a:off x="2605088" y="5372100"/>
              <a:ext cx="42863" cy="34925"/>
            </a:xfrm>
            <a:custGeom>
              <a:avLst/>
              <a:gdLst>
                <a:gd name="T0" fmla="*/ 6 w 6"/>
                <a:gd name="T1" fmla="*/ 0 h 5"/>
                <a:gd name="T2" fmla="*/ 0 w 6"/>
                <a:gd name="T3" fmla="*/ 3 h 5"/>
                <a:gd name="T4" fmla="*/ 6 w 6"/>
                <a:gd name="T5" fmla="*/ 0 h 5"/>
              </a:gdLst>
              <a:ahLst/>
              <a:cxnLst>
                <a:cxn ang="0">
                  <a:pos x="T0" y="T1"/>
                </a:cxn>
                <a:cxn ang="0">
                  <a:pos x="T2" y="T3"/>
                </a:cxn>
                <a:cxn ang="0">
                  <a:pos x="T4" y="T5"/>
                </a:cxn>
              </a:cxnLst>
              <a:rect l="0" t="0" r="r" b="b"/>
              <a:pathLst>
                <a:path w="6" h="5">
                  <a:moveTo>
                    <a:pt x="6" y="0"/>
                  </a:moveTo>
                  <a:cubicBezTo>
                    <a:pt x="5" y="2"/>
                    <a:pt x="3" y="5"/>
                    <a:pt x="0" y="3"/>
                  </a:cubicBezTo>
                  <a:cubicBezTo>
                    <a:pt x="1" y="1"/>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2" name="Freeform 235"/>
            <p:cNvSpPr>
              <a:spLocks/>
            </p:cNvSpPr>
            <p:nvPr/>
          </p:nvSpPr>
          <p:spPr bwMode="auto">
            <a:xfrm>
              <a:off x="2259013" y="5421313"/>
              <a:ext cx="63500" cy="34925"/>
            </a:xfrm>
            <a:custGeom>
              <a:avLst/>
              <a:gdLst>
                <a:gd name="T0" fmla="*/ 0 w 9"/>
                <a:gd name="T1" fmla="*/ 0 h 5"/>
                <a:gd name="T2" fmla="*/ 9 w 9"/>
                <a:gd name="T3" fmla="*/ 5 h 5"/>
                <a:gd name="T4" fmla="*/ 0 w 9"/>
                <a:gd name="T5" fmla="*/ 0 h 5"/>
              </a:gdLst>
              <a:ahLst/>
              <a:cxnLst>
                <a:cxn ang="0">
                  <a:pos x="T0" y="T1"/>
                </a:cxn>
                <a:cxn ang="0">
                  <a:pos x="T2" y="T3"/>
                </a:cxn>
                <a:cxn ang="0">
                  <a:pos x="T4" y="T5"/>
                </a:cxn>
              </a:cxnLst>
              <a:rect l="0" t="0" r="r" b="b"/>
              <a:pathLst>
                <a:path w="9" h="5">
                  <a:moveTo>
                    <a:pt x="0" y="0"/>
                  </a:moveTo>
                  <a:cubicBezTo>
                    <a:pt x="4" y="0"/>
                    <a:pt x="9" y="3"/>
                    <a:pt x="9" y="5"/>
                  </a:cubicBezTo>
                  <a:cubicBezTo>
                    <a:pt x="5" y="4"/>
                    <a:pt x="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3" name="Freeform 237"/>
            <p:cNvSpPr>
              <a:spLocks/>
            </p:cNvSpPr>
            <p:nvPr/>
          </p:nvSpPr>
          <p:spPr bwMode="auto">
            <a:xfrm>
              <a:off x="2611438" y="5421313"/>
              <a:ext cx="57150" cy="42863"/>
            </a:xfrm>
            <a:custGeom>
              <a:avLst/>
              <a:gdLst>
                <a:gd name="T0" fmla="*/ 8 w 8"/>
                <a:gd name="T1" fmla="*/ 0 h 6"/>
                <a:gd name="T2" fmla="*/ 0 w 8"/>
                <a:gd name="T3" fmla="*/ 5 h 6"/>
                <a:gd name="T4" fmla="*/ 8 w 8"/>
                <a:gd name="T5" fmla="*/ 0 h 6"/>
              </a:gdLst>
              <a:ahLst/>
              <a:cxnLst>
                <a:cxn ang="0">
                  <a:pos x="T0" y="T1"/>
                </a:cxn>
                <a:cxn ang="0">
                  <a:pos x="T2" y="T3"/>
                </a:cxn>
                <a:cxn ang="0">
                  <a:pos x="T4" y="T5"/>
                </a:cxn>
              </a:cxnLst>
              <a:rect l="0" t="0" r="r" b="b"/>
              <a:pathLst>
                <a:path w="8" h="6">
                  <a:moveTo>
                    <a:pt x="8" y="0"/>
                  </a:moveTo>
                  <a:cubicBezTo>
                    <a:pt x="7" y="4"/>
                    <a:pt x="3" y="6"/>
                    <a:pt x="0" y="5"/>
                  </a:cubicBezTo>
                  <a:cubicBezTo>
                    <a:pt x="0" y="1"/>
                    <a:pt x="4"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4" name="Freeform 242"/>
            <p:cNvSpPr>
              <a:spLocks/>
            </p:cNvSpPr>
            <p:nvPr/>
          </p:nvSpPr>
          <p:spPr bwMode="auto">
            <a:xfrm>
              <a:off x="2244725" y="5484813"/>
              <a:ext cx="63500" cy="28575"/>
            </a:xfrm>
            <a:custGeom>
              <a:avLst/>
              <a:gdLst>
                <a:gd name="T0" fmla="*/ 0 w 9"/>
                <a:gd name="T1" fmla="*/ 0 h 4"/>
                <a:gd name="T2" fmla="*/ 9 w 9"/>
                <a:gd name="T3" fmla="*/ 3 h 4"/>
                <a:gd name="T4" fmla="*/ 0 w 9"/>
                <a:gd name="T5" fmla="*/ 0 h 4"/>
              </a:gdLst>
              <a:ahLst/>
              <a:cxnLst>
                <a:cxn ang="0">
                  <a:pos x="T0" y="T1"/>
                </a:cxn>
                <a:cxn ang="0">
                  <a:pos x="T2" y="T3"/>
                </a:cxn>
                <a:cxn ang="0">
                  <a:pos x="T4" y="T5"/>
                </a:cxn>
              </a:cxnLst>
              <a:rect l="0" t="0" r="r" b="b"/>
              <a:pathLst>
                <a:path w="9" h="4">
                  <a:moveTo>
                    <a:pt x="0" y="0"/>
                  </a:moveTo>
                  <a:cubicBezTo>
                    <a:pt x="3" y="0"/>
                    <a:pt x="8" y="0"/>
                    <a:pt x="9" y="3"/>
                  </a:cubicBezTo>
                  <a:cubicBezTo>
                    <a:pt x="5" y="3"/>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5" name="Freeform 245"/>
            <p:cNvSpPr>
              <a:spLocks/>
            </p:cNvSpPr>
            <p:nvPr/>
          </p:nvSpPr>
          <p:spPr bwMode="auto">
            <a:xfrm>
              <a:off x="2619375" y="5478463"/>
              <a:ext cx="69850" cy="41275"/>
            </a:xfrm>
            <a:custGeom>
              <a:avLst/>
              <a:gdLst>
                <a:gd name="T0" fmla="*/ 10 w 10"/>
                <a:gd name="T1" fmla="*/ 3 h 6"/>
                <a:gd name="T2" fmla="*/ 0 w 10"/>
                <a:gd name="T3" fmla="*/ 5 h 6"/>
                <a:gd name="T4" fmla="*/ 10 w 10"/>
                <a:gd name="T5" fmla="*/ 3 h 6"/>
              </a:gdLst>
              <a:ahLst/>
              <a:cxnLst>
                <a:cxn ang="0">
                  <a:pos x="T0" y="T1"/>
                </a:cxn>
                <a:cxn ang="0">
                  <a:pos x="T2" y="T3"/>
                </a:cxn>
                <a:cxn ang="0">
                  <a:pos x="T4" y="T5"/>
                </a:cxn>
              </a:cxnLst>
              <a:rect l="0" t="0" r="r" b="b"/>
              <a:pathLst>
                <a:path w="10" h="6">
                  <a:moveTo>
                    <a:pt x="10" y="3"/>
                  </a:moveTo>
                  <a:cubicBezTo>
                    <a:pt x="9" y="6"/>
                    <a:pt x="3" y="6"/>
                    <a:pt x="0" y="5"/>
                  </a:cubicBezTo>
                  <a:cubicBezTo>
                    <a:pt x="1" y="2"/>
                    <a:pt x="8" y="0"/>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6" name="Freeform 254"/>
            <p:cNvSpPr>
              <a:spLocks/>
            </p:cNvSpPr>
            <p:nvPr/>
          </p:nvSpPr>
          <p:spPr bwMode="auto">
            <a:xfrm>
              <a:off x="2252663" y="5534025"/>
              <a:ext cx="63500" cy="42863"/>
            </a:xfrm>
            <a:custGeom>
              <a:avLst/>
              <a:gdLst>
                <a:gd name="T0" fmla="*/ 8 w 9"/>
                <a:gd name="T1" fmla="*/ 0 h 6"/>
                <a:gd name="T2" fmla="*/ 0 w 9"/>
                <a:gd name="T3" fmla="*/ 4 h 6"/>
                <a:gd name="T4" fmla="*/ 8 w 9"/>
                <a:gd name="T5" fmla="*/ 0 h 6"/>
              </a:gdLst>
              <a:ahLst/>
              <a:cxnLst>
                <a:cxn ang="0">
                  <a:pos x="T0" y="T1"/>
                </a:cxn>
                <a:cxn ang="0">
                  <a:pos x="T2" y="T3"/>
                </a:cxn>
                <a:cxn ang="0">
                  <a:pos x="T4" y="T5"/>
                </a:cxn>
              </a:cxnLst>
              <a:rect l="0" t="0" r="r" b="b"/>
              <a:pathLst>
                <a:path w="9" h="6">
                  <a:moveTo>
                    <a:pt x="8" y="0"/>
                  </a:moveTo>
                  <a:cubicBezTo>
                    <a:pt x="9" y="4"/>
                    <a:pt x="2" y="6"/>
                    <a:pt x="0" y="4"/>
                  </a:cubicBezTo>
                  <a:cubicBezTo>
                    <a:pt x="1" y="0"/>
                    <a:pt x="5"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7" name="Freeform 255"/>
            <p:cNvSpPr>
              <a:spLocks/>
            </p:cNvSpPr>
            <p:nvPr/>
          </p:nvSpPr>
          <p:spPr bwMode="auto">
            <a:xfrm>
              <a:off x="2625725" y="5534025"/>
              <a:ext cx="63500" cy="36513"/>
            </a:xfrm>
            <a:custGeom>
              <a:avLst/>
              <a:gdLst>
                <a:gd name="T0" fmla="*/ 8 w 9"/>
                <a:gd name="T1" fmla="*/ 4 h 5"/>
                <a:gd name="T2" fmla="*/ 0 w 9"/>
                <a:gd name="T3" fmla="*/ 2 h 5"/>
                <a:gd name="T4" fmla="*/ 8 w 9"/>
                <a:gd name="T5" fmla="*/ 4 h 5"/>
              </a:gdLst>
              <a:ahLst/>
              <a:cxnLst>
                <a:cxn ang="0">
                  <a:pos x="T0" y="T1"/>
                </a:cxn>
                <a:cxn ang="0">
                  <a:pos x="T2" y="T3"/>
                </a:cxn>
                <a:cxn ang="0">
                  <a:pos x="T4" y="T5"/>
                </a:cxn>
              </a:cxnLst>
              <a:rect l="0" t="0" r="r" b="b"/>
              <a:pathLst>
                <a:path w="9" h="5">
                  <a:moveTo>
                    <a:pt x="8" y="4"/>
                  </a:moveTo>
                  <a:cubicBezTo>
                    <a:pt x="5" y="4"/>
                    <a:pt x="0" y="5"/>
                    <a:pt x="0" y="2"/>
                  </a:cubicBezTo>
                  <a:cubicBezTo>
                    <a:pt x="2" y="1"/>
                    <a:pt x="9"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8" name="Freeform 259"/>
            <p:cNvSpPr>
              <a:spLocks/>
            </p:cNvSpPr>
            <p:nvPr/>
          </p:nvSpPr>
          <p:spPr bwMode="auto">
            <a:xfrm>
              <a:off x="2590800" y="5597525"/>
              <a:ext cx="69850" cy="49213"/>
            </a:xfrm>
            <a:custGeom>
              <a:avLst/>
              <a:gdLst>
                <a:gd name="T0" fmla="*/ 10 w 10"/>
                <a:gd name="T1" fmla="*/ 6 h 7"/>
                <a:gd name="T2" fmla="*/ 0 w 10"/>
                <a:gd name="T3" fmla="*/ 0 h 7"/>
                <a:gd name="T4" fmla="*/ 10 w 10"/>
                <a:gd name="T5" fmla="*/ 6 h 7"/>
              </a:gdLst>
              <a:ahLst/>
              <a:cxnLst>
                <a:cxn ang="0">
                  <a:pos x="T0" y="T1"/>
                </a:cxn>
                <a:cxn ang="0">
                  <a:pos x="T2" y="T3"/>
                </a:cxn>
                <a:cxn ang="0">
                  <a:pos x="T4" y="T5"/>
                </a:cxn>
              </a:cxnLst>
              <a:rect l="0" t="0" r="r" b="b"/>
              <a:pathLst>
                <a:path w="10" h="7">
                  <a:moveTo>
                    <a:pt x="10" y="6"/>
                  </a:moveTo>
                  <a:cubicBezTo>
                    <a:pt x="6" y="7"/>
                    <a:pt x="2" y="3"/>
                    <a:pt x="0" y="0"/>
                  </a:cubicBezTo>
                  <a:cubicBezTo>
                    <a:pt x="4" y="0"/>
                    <a:pt x="8" y="3"/>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9" name="Freeform 262"/>
            <p:cNvSpPr>
              <a:spLocks/>
            </p:cNvSpPr>
            <p:nvPr/>
          </p:nvSpPr>
          <p:spPr bwMode="auto">
            <a:xfrm>
              <a:off x="2266950" y="5605463"/>
              <a:ext cx="55563" cy="34925"/>
            </a:xfrm>
            <a:custGeom>
              <a:avLst/>
              <a:gdLst>
                <a:gd name="T0" fmla="*/ 8 w 8"/>
                <a:gd name="T1" fmla="*/ 0 h 5"/>
                <a:gd name="T2" fmla="*/ 0 w 8"/>
                <a:gd name="T3" fmla="*/ 4 h 5"/>
                <a:gd name="T4" fmla="*/ 8 w 8"/>
                <a:gd name="T5" fmla="*/ 0 h 5"/>
              </a:gdLst>
              <a:ahLst/>
              <a:cxnLst>
                <a:cxn ang="0">
                  <a:pos x="T0" y="T1"/>
                </a:cxn>
                <a:cxn ang="0">
                  <a:pos x="T2" y="T3"/>
                </a:cxn>
                <a:cxn ang="0">
                  <a:pos x="T4" y="T5"/>
                </a:cxn>
              </a:cxnLst>
              <a:rect l="0" t="0" r="r" b="b"/>
              <a:pathLst>
                <a:path w="8" h="5">
                  <a:moveTo>
                    <a:pt x="8" y="0"/>
                  </a:moveTo>
                  <a:cubicBezTo>
                    <a:pt x="7" y="4"/>
                    <a:pt x="3" y="5"/>
                    <a:pt x="0" y="4"/>
                  </a:cubicBezTo>
                  <a:cubicBezTo>
                    <a:pt x="1" y="1"/>
                    <a:pt x="4"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0" name="Freeform 265"/>
            <p:cNvSpPr>
              <a:spLocks/>
            </p:cNvSpPr>
            <p:nvPr/>
          </p:nvSpPr>
          <p:spPr bwMode="auto">
            <a:xfrm>
              <a:off x="2570163" y="5646738"/>
              <a:ext cx="55563" cy="49213"/>
            </a:xfrm>
            <a:custGeom>
              <a:avLst/>
              <a:gdLst>
                <a:gd name="T0" fmla="*/ 0 w 8"/>
                <a:gd name="T1" fmla="*/ 0 h 7"/>
                <a:gd name="T2" fmla="*/ 8 w 8"/>
                <a:gd name="T3" fmla="*/ 7 h 7"/>
                <a:gd name="T4" fmla="*/ 0 w 8"/>
                <a:gd name="T5" fmla="*/ 0 h 7"/>
              </a:gdLst>
              <a:ahLst/>
              <a:cxnLst>
                <a:cxn ang="0">
                  <a:pos x="T0" y="T1"/>
                </a:cxn>
                <a:cxn ang="0">
                  <a:pos x="T2" y="T3"/>
                </a:cxn>
                <a:cxn ang="0">
                  <a:pos x="T4" y="T5"/>
                </a:cxn>
              </a:cxnLst>
              <a:rect l="0" t="0" r="r" b="b"/>
              <a:pathLst>
                <a:path w="8" h="7">
                  <a:moveTo>
                    <a:pt x="0" y="0"/>
                  </a:moveTo>
                  <a:cubicBezTo>
                    <a:pt x="5" y="0"/>
                    <a:pt x="6" y="4"/>
                    <a:pt x="8" y="7"/>
                  </a:cubicBezTo>
                  <a:cubicBezTo>
                    <a:pt x="4" y="6"/>
                    <a:pt x="2"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1" name="Freeform 267"/>
            <p:cNvSpPr>
              <a:spLocks/>
            </p:cNvSpPr>
            <p:nvPr/>
          </p:nvSpPr>
          <p:spPr bwMode="auto">
            <a:xfrm>
              <a:off x="2527300" y="5675313"/>
              <a:ext cx="42863" cy="71438"/>
            </a:xfrm>
            <a:custGeom>
              <a:avLst/>
              <a:gdLst>
                <a:gd name="T0" fmla="*/ 1 w 6"/>
                <a:gd name="T1" fmla="*/ 0 h 10"/>
                <a:gd name="T2" fmla="*/ 6 w 6"/>
                <a:gd name="T3" fmla="*/ 10 h 10"/>
                <a:gd name="T4" fmla="*/ 1 w 6"/>
                <a:gd name="T5" fmla="*/ 0 h 10"/>
              </a:gdLst>
              <a:ahLst/>
              <a:cxnLst>
                <a:cxn ang="0">
                  <a:pos x="T0" y="T1"/>
                </a:cxn>
                <a:cxn ang="0">
                  <a:pos x="T2" y="T3"/>
                </a:cxn>
                <a:cxn ang="0">
                  <a:pos x="T4" y="T5"/>
                </a:cxn>
              </a:cxnLst>
              <a:rect l="0" t="0" r="r" b="b"/>
              <a:pathLst>
                <a:path w="6" h="10">
                  <a:moveTo>
                    <a:pt x="1" y="0"/>
                  </a:moveTo>
                  <a:cubicBezTo>
                    <a:pt x="5" y="1"/>
                    <a:pt x="6" y="5"/>
                    <a:pt x="6" y="10"/>
                  </a:cubicBezTo>
                  <a:cubicBezTo>
                    <a:pt x="3" y="9"/>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2" name="Freeform 268"/>
            <p:cNvSpPr>
              <a:spLocks/>
            </p:cNvSpPr>
            <p:nvPr/>
          </p:nvSpPr>
          <p:spPr bwMode="auto">
            <a:xfrm>
              <a:off x="2484438" y="5689600"/>
              <a:ext cx="28575" cy="77788"/>
            </a:xfrm>
            <a:custGeom>
              <a:avLst/>
              <a:gdLst>
                <a:gd name="T0" fmla="*/ 0 w 4"/>
                <a:gd name="T1" fmla="*/ 0 h 11"/>
                <a:gd name="T2" fmla="*/ 4 w 4"/>
                <a:gd name="T3" fmla="*/ 11 h 11"/>
                <a:gd name="T4" fmla="*/ 0 w 4"/>
                <a:gd name="T5" fmla="*/ 0 h 11"/>
              </a:gdLst>
              <a:ahLst/>
              <a:cxnLst>
                <a:cxn ang="0">
                  <a:pos x="T0" y="T1"/>
                </a:cxn>
                <a:cxn ang="0">
                  <a:pos x="T2" y="T3"/>
                </a:cxn>
                <a:cxn ang="0">
                  <a:pos x="T4" y="T5"/>
                </a:cxn>
              </a:cxnLst>
              <a:rect l="0" t="0" r="r" b="b"/>
              <a:pathLst>
                <a:path w="4" h="11">
                  <a:moveTo>
                    <a:pt x="0" y="0"/>
                  </a:moveTo>
                  <a:cubicBezTo>
                    <a:pt x="4" y="1"/>
                    <a:pt x="3" y="7"/>
                    <a:pt x="4" y="11"/>
                  </a:cubicBezTo>
                  <a:cubicBezTo>
                    <a:pt x="0" y="9"/>
                    <a:pt x="0"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3" name="Freeform 270"/>
            <p:cNvSpPr>
              <a:spLocks/>
            </p:cNvSpPr>
            <p:nvPr/>
          </p:nvSpPr>
          <p:spPr bwMode="auto">
            <a:xfrm>
              <a:off x="2420938" y="5710238"/>
              <a:ext cx="28575" cy="49213"/>
            </a:xfrm>
            <a:custGeom>
              <a:avLst/>
              <a:gdLst>
                <a:gd name="T0" fmla="*/ 1 w 4"/>
                <a:gd name="T1" fmla="*/ 0 h 7"/>
                <a:gd name="T2" fmla="*/ 3 w 4"/>
                <a:gd name="T3" fmla="*/ 0 h 7"/>
                <a:gd name="T4" fmla="*/ 1 w 4"/>
                <a:gd name="T5" fmla="*/ 7 h 7"/>
                <a:gd name="T6" fmla="*/ 1 w 4"/>
                <a:gd name="T7" fmla="*/ 0 h 7"/>
              </a:gdLst>
              <a:ahLst/>
              <a:cxnLst>
                <a:cxn ang="0">
                  <a:pos x="T0" y="T1"/>
                </a:cxn>
                <a:cxn ang="0">
                  <a:pos x="T2" y="T3"/>
                </a:cxn>
                <a:cxn ang="0">
                  <a:pos x="T4" y="T5"/>
                </a:cxn>
                <a:cxn ang="0">
                  <a:pos x="T6" y="T7"/>
                </a:cxn>
              </a:cxnLst>
              <a:rect l="0" t="0" r="r" b="b"/>
              <a:pathLst>
                <a:path w="4" h="7">
                  <a:moveTo>
                    <a:pt x="1" y="0"/>
                  </a:moveTo>
                  <a:cubicBezTo>
                    <a:pt x="2" y="0"/>
                    <a:pt x="2" y="0"/>
                    <a:pt x="3" y="0"/>
                  </a:cubicBezTo>
                  <a:cubicBezTo>
                    <a:pt x="4" y="2"/>
                    <a:pt x="4" y="7"/>
                    <a:pt x="1" y="7"/>
                  </a:cubicBezTo>
                  <a:cubicBezTo>
                    <a:pt x="0" y="6"/>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4" name="Freeform 283"/>
            <p:cNvSpPr>
              <a:spLocks/>
            </p:cNvSpPr>
            <p:nvPr/>
          </p:nvSpPr>
          <p:spPr bwMode="auto">
            <a:xfrm>
              <a:off x="2408238" y="5802313"/>
              <a:ext cx="84138" cy="120650"/>
            </a:xfrm>
            <a:custGeom>
              <a:avLst/>
              <a:gdLst>
                <a:gd name="T0" fmla="*/ 11 w 12"/>
                <a:gd name="T1" fmla="*/ 5 h 17"/>
                <a:gd name="T2" fmla="*/ 6 w 12"/>
                <a:gd name="T3" fmla="*/ 5 h 17"/>
                <a:gd name="T4" fmla="*/ 12 w 12"/>
                <a:gd name="T5" fmla="*/ 12 h 17"/>
                <a:gd name="T6" fmla="*/ 2 w 12"/>
                <a:gd name="T7" fmla="*/ 15 h 17"/>
                <a:gd name="T8" fmla="*/ 9 w 12"/>
                <a:gd name="T9" fmla="*/ 12 h 17"/>
                <a:gd name="T10" fmla="*/ 3 w 12"/>
                <a:gd name="T11" fmla="*/ 8 h 17"/>
                <a:gd name="T12" fmla="*/ 11 w 12"/>
                <a:gd name="T13" fmla="*/ 5 h 17"/>
              </a:gdLst>
              <a:ahLst/>
              <a:cxnLst>
                <a:cxn ang="0">
                  <a:pos x="T0" y="T1"/>
                </a:cxn>
                <a:cxn ang="0">
                  <a:pos x="T2" y="T3"/>
                </a:cxn>
                <a:cxn ang="0">
                  <a:pos x="T4" y="T5"/>
                </a:cxn>
                <a:cxn ang="0">
                  <a:pos x="T6" y="T7"/>
                </a:cxn>
                <a:cxn ang="0">
                  <a:pos x="T8" y="T9"/>
                </a:cxn>
                <a:cxn ang="0">
                  <a:pos x="T10" y="T11"/>
                </a:cxn>
                <a:cxn ang="0">
                  <a:pos x="T12" y="T13"/>
                </a:cxn>
              </a:cxnLst>
              <a:rect l="0" t="0" r="r" b="b"/>
              <a:pathLst>
                <a:path w="12" h="17">
                  <a:moveTo>
                    <a:pt x="11" y="5"/>
                  </a:moveTo>
                  <a:cubicBezTo>
                    <a:pt x="10" y="5"/>
                    <a:pt x="8" y="5"/>
                    <a:pt x="6" y="5"/>
                  </a:cubicBezTo>
                  <a:cubicBezTo>
                    <a:pt x="8" y="8"/>
                    <a:pt x="11" y="8"/>
                    <a:pt x="12" y="12"/>
                  </a:cubicBezTo>
                  <a:cubicBezTo>
                    <a:pt x="11" y="15"/>
                    <a:pt x="5" y="17"/>
                    <a:pt x="2" y="15"/>
                  </a:cubicBezTo>
                  <a:cubicBezTo>
                    <a:pt x="3" y="13"/>
                    <a:pt x="7" y="13"/>
                    <a:pt x="9" y="12"/>
                  </a:cubicBezTo>
                  <a:cubicBezTo>
                    <a:pt x="8" y="9"/>
                    <a:pt x="5" y="9"/>
                    <a:pt x="3" y="8"/>
                  </a:cubicBezTo>
                  <a:cubicBezTo>
                    <a:pt x="0" y="2"/>
                    <a:pt x="10" y="0"/>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19" name="Rectangle 318"/>
          <p:cNvSpPr/>
          <p:nvPr/>
        </p:nvSpPr>
        <p:spPr>
          <a:xfrm>
            <a:off x="205458" y="3238922"/>
            <a:ext cx="7020000" cy="360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320" name="Group 319"/>
          <p:cNvGrpSpPr/>
          <p:nvPr/>
        </p:nvGrpSpPr>
        <p:grpSpPr>
          <a:xfrm>
            <a:off x="284762" y="3290279"/>
            <a:ext cx="252000" cy="252000"/>
            <a:chOff x="7307263" y="3144838"/>
            <a:chExt cx="550863" cy="609601"/>
          </a:xfrm>
          <a:solidFill>
            <a:schemeClr val="bg1"/>
          </a:solidFill>
        </p:grpSpPr>
        <p:sp>
          <p:nvSpPr>
            <p:cNvPr id="321"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2"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3"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4"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5"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6"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7"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28" name="TextBox 327"/>
          <p:cNvSpPr txBox="1"/>
          <p:nvPr/>
        </p:nvSpPr>
        <p:spPr>
          <a:xfrm>
            <a:off x="565498" y="3297551"/>
            <a:ext cx="2247246" cy="246221"/>
          </a:xfrm>
          <a:prstGeom prst="rect">
            <a:avLst/>
          </a:prstGeom>
          <a:noFill/>
        </p:spPr>
        <p:txBody>
          <a:bodyPr wrap="square" rtlCol="0">
            <a:spAutoFit/>
          </a:bodyPr>
          <a:lstStyle/>
          <a:p>
            <a:r>
              <a:rPr lang="es-CL" sz="1000" b="1" dirty="0" smtClean="0">
                <a:solidFill>
                  <a:schemeClr val="bg2"/>
                </a:solidFill>
                <a:latin typeface="+mn-lt"/>
              </a:rPr>
              <a:t>Plan de Trabajo Alto Nivel </a:t>
            </a:r>
            <a:endParaRPr lang="es-CL" sz="1000" b="1" dirty="0">
              <a:solidFill>
                <a:schemeClr val="bg2"/>
              </a:solidFill>
              <a:latin typeface="+mn-lt"/>
            </a:endParaRPr>
          </a:p>
        </p:txBody>
      </p:sp>
      <p:grpSp>
        <p:nvGrpSpPr>
          <p:cNvPr id="214" name="Group 213"/>
          <p:cNvGrpSpPr/>
          <p:nvPr/>
        </p:nvGrpSpPr>
        <p:grpSpPr>
          <a:xfrm>
            <a:off x="4761313" y="7487394"/>
            <a:ext cx="4332885" cy="188648"/>
            <a:chOff x="565498" y="7511262"/>
            <a:chExt cx="4332885" cy="188648"/>
          </a:xfrm>
        </p:grpSpPr>
        <p:grpSp>
          <p:nvGrpSpPr>
            <p:cNvPr id="216" name="Group 215"/>
            <p:cNvGrpSpPr/>
            <p:nvPr/>
          </p:nvGrpSpPr>
          <p:grpSpPr>
            <a:xfrm>
              <a:off x="565498" y="7511262"/>
              <a:ext cx="3104467" cy="184666"/>
              <a:chOff x="615275" y="7511262"/>
              <a:chExt cx="3104467" cy="184666"/>
            </a:xfrm>
          </p:grpSpPr>
          <p:sp>
            <p:nvSpPr>
              <p:cNvPr id="236" name="TextBox 235"/>
              <p:cNvSpPr txBox="1"/>
              <p:nvPr/>
            </p:nvSpPr>
            <p:spPr>
              <a:xfrm>
                <a:off x="926425" y="7511262"/>
                <a:ext cx="1291297" cy="184666"/>
              </a:xfrm>
              <a:prstGeom prst="rect">
                <a:avLst/>
              </a:prstGeom>
              <a:noFill/>
            </p:spPr>
            <p:txBody>
              <a:bodyPr wrap="square" rtlCol="0">
                <a:spAutoFit/>
              </a:bodyPr>
              <a:lstStyle/>
              <a:p>
                <a:r>
                  <a:rPr lang="es-CL" sz="600" dirty="0" smtClean="0">
                    <a:solidFill>
                      <a:schemeClr val="tx2"/>
                    </a:solidFill>
                  </a:rPr>
                  <a:t>A comenzar en S2 2016</a:t>
                </a:r>
                <a:endParaRPr lang="es-CL" sz="600" dirty="0">
                  <a:solidFill>
                    <a:schemeClr val="tx2"/>
                  </a:solidFill>
                </a:endParaRPr>
              </a:p>
            </p:txBody>
          </p:sp>
          <p:sp>
            <p:nvSpPr>
              <p:cNvPr id="243" name="Rectangle 242"/>
              <p:cNvSpPr/>
              <p:nvPr>
                <p:custDataLst>
                  <p:tags r:id="rId15"/>
                </p:custDataLst>
              </p:nvPr>
            </p:nvSpPr>
            <p:spPr>
              <a:xfrm>
                <a:off x="615275" y="7541031"/>
                <a:ext cx="350121" cy="12637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Corto</a:t>
                </a:r>
              </a:p>
            </p:txBody>
          </p:sp>
          <p:sp>
            <p:nvSpPr>
              <p:cNvPr id="329" name="Rectangle 328"/>
              <p:cNvSpPr/>
              <p:nvPr>
                <p:custDataLst>
                  <p:tags r:id="rId16"/>
                </p:custDataLst>
              </p:nvPr>
            </p:nvSpPr>
            <p:spPr>
              <a:xfrm>
                <a:off x="1933650" y="7540067"/>
                <a:ext cx="359873" cy="124342"/>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smtClean="0">
                    <a:solidFill>
                      <a:srgbClr val="002776"/>
                    </a:solidFill>
                  </a:rPr>
                  <a:t>Mediano</a:t>
                </a:r>
                <a:endParaRPr lang="es-CL" sz="1100" dirty="0">
                  <a:solidFill>
                    <a:srgbClr val="002776"/>
                  </a:solidFill>
                </a:endParaRPr>
              </a:p>
            </p:txBody>
          </p:sp>
          <p:sp>
            <p:nvSpPr>
              <p:cNvPr id="330" name="Rectangle 329"/>
              <p:cNvSpPr/>
              <p:nvPr>
                <p:custDataLst>
                  <p:tags r:id="rId17"/>
                </p:custDataLst>
              </p:nvPr>
            </p:nvSpPr>
            <p:spPr>
              <a:xfrm>
                <a:off x="3346036" y="7540067"/>
                <a:ext cx="373706" cy="125518"/>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Largo</a:t>
                </a:r>
              </a:p>
            </p:txBody>
          </p:sp>
        </p:grpSp>
        <p:sp>
          <p:nvSpPr>
            <p:cNvPr id="217" name="TextBox 216"/>
            <p:cNvSpPr txBox="1"/>
            <p:nvPr/>
          </p:nvSpPr>
          <p:spPr>
            <a:xfrm>
              <a:off x="2173095" y="7511262"/>
              <a:ext cx="1291297" cy="184666"/>
            </a:xfrm>
            <a:prstGeom prst="rect">
              <a:avLst/>
            </a:prstGeom>
            <a:noFill/>
          </p:spPr>
          <p:txBody>
            <a:bodyPr wrap="square" rtlCol="0">
              <a:spAutoFit/>
            </a:bodyPr>
            <a:lstStyle/>
            <a:p>
              <a:r>
                <a:rPr lang="es-CL" sz="600" dirty="0" smtClean="0">
                  <a:solidFill>
                    <a:schemeClr val="tx2"/>
                  </a:solidFill>
                </a:rPr>
                <a:t>A comenzar en S1/S2 2017</a:t>
              </a:r>
            </a:p>
          </p:txBody>
        </p:sp>
        <p:sp>
          <p:nvSpPr>
            <p:cNvPr id="219" name="TextBox 218"/>
            <p:cNvSpPr txBox="1"/>
            <p:nvPr/>
          </p:nvSpPr>
          <p:spPr>
            <a:xfrm>
              <a:off x="3607086" y="7515244"/>
              <a:ext cx="1291297" cy="184666"/>
            </a:xfrm>
            <a:prstGeom prst="rect">
              <a:avLst/>
            </a:prstGeom>
            <a:noFill/>
          </p:spPr>
          <p:txBody>
            <a:bodyPr wrap="square" rtlCol="0">
              <a:spAutoFit/>
            </a:bodyPr>
            <a:lstStyle/>
            <a:p>
              <a:r>
                <a:rPr lang="es-CL" sz="600" dirty="0" smtClean="0">
                  <a:solidFill>
                    <a:schemeClr val="tx2"/>
                  </a:solidFill>
                </a:rPr>
                <a:t>A comenzar en S1 2018</a:t>
              </a:r>
            </a:p>
          </p:txBody>
        </p:sp>
      </p:grpSp>
      <p:grpSp>
        <p:nvGrpSpPr>
          <p:cNvPr id="361" name="Group 360"/>
          <p:cNvGrpSpPr/>
          <p:nvPr/>
        </p:nvGrpSpPr>
        <p:grpSpPr>
          <a:xfrm>
            <a:off x="7256357" y="1440165"/>
            <a:ext cx="2633101" cy="836705"/>
            <a:chOff x="3462357" y="6443378"/>
            <a:chExt cx="2082316" cy="900000"/>
          </a:xfrm>
        </p:grpSpPr>
        <p:sp>
          <p:nvSpPr>
            <p:cNvPr id="362" name="Rectangle 361"/>
            <p:cNvSpPr/>
            <p:nvPr/>
          </p:nvSpPr>
          <p:spPr>
            <a:xfrm>
              <a:off x="3462950" y="6443378"/>
              <a:ext cx="2081723"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0" rtlCol="0" anchor="ctr"/>
            <a:lstStyle/>
            <a:p>
              <a:r>
                <a:rPr lang="es-CL" sz="1000" b="1" dirty="0" smtClean="0"/>
                <a:t>Impacto</a:t>
              </a:r>
              <a:endParaRPr lang="es-CL" sz="1000" b="1" dirty="0"/>
            </a:p>
          </p:txBody>
        </p:sp>
        <p:sp>
          <p:nvSpPr>
            <p:cNvPr id="363" name="Rectangle 362"/>
            <p:cNvSpPr/>
            <p:nvPr/>
          </p:nvSpPr>
          <p:spPr>
            <a:xfrm>
              <a:off x="3462357" y="6784252"/>
              <a:ext cx="2082316" cy="55912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grpSp>
          <p:nvGrpSpPr>
            <p:cNvPr id="364" name="Group 363"/>
            <p:cNvGrpSpPr/>
            <p:nvPr/>
          </p:nvGrpSpPr>
          <p:grpSpPr>
            <a:xfrm>
              <a:off x="3561117" y="6479378"/>
              <a:ext cx="295181" cy="288000"/>
              <a:chOff x="1738313" y="3406776"/>
              <a:chExt cx="644727" cy="615950"/>
            </a:xfrm>
            <a:solidFill>
              <a:srgbClr val="FFFF00"/>
            </a:solidFill>
          </p:grpSpPr>
          <p:sp>
            <p:nvSpPr>
              <p:cNvPr id="375" name="Freeform 98"/>
              <p:cNvSpPr>
                <a:spLocks/>
              </p:cNvSpPr>
              <p:nvPr/>
            </p:nvSpPr>
            <p:spPr bwMode="auto">
              <a:xfrm>
                <a:off x="2178252" y="3406776"/>
                <a:ext cx="204788" cy="615950"/>
              </a:xfrm>
              <a:custGeom>
                <a:avLst/>
                <a:gdLst>
                  <a:gd name="T0" fmla="*/ 9 w 29"/>
                  <a:gd name="T1" fmla="*/ 87 h 87"/>
                  <a:gd name="T2" fmla="*/ 15 w 29"/>
                  <a:gd name="T3" fmla="*/ 78 h 87"/>
                  <a:gd name="T4" fmla="*/ 6 w 29"/>
                  <a:gd name="T5" fmla="*/ 4 h 87"/>
                  <a:gd name="T6" fmla="*/ 0 w 29"/>
                  <a:gd name="T7" fmla="*/ 1 h 87"/>
                  <a:gd name="T8" fmla="*/ 20 w 29"/>
                  <a:gd name="T9" fmla="*/ 17 h 87"/>
                  <a:gd name="T10" fmla="*/ 9 w 29"/>
                  <a:gd name="T11" fmla="*/ 87 h 87"/>
                </a:gdLst>
                <a:ahLst/>
                <a:cxnLst>
                  <a:cxn ang="0">
                    <a:pos x="T0" y="T1"/>
                  </a:cxn>
                  <a:cxn ang="0">
                    <a:pos x="T2" y="T3"/>
                  </a:cxn>
                  <a:cxn ang="0">
                    <a:pos x="T4" y="T5"/>
                  </a:cxn>
                  <a:cxn ang="0">
                    <a:pos x="T6" y="T7"/>
                  </a:cxn>
                  <a:cxn ang="0">
                    <a:pos x="T8" y="T9"/>
                  </a:cxn>
                  <a:cxn ang="0">
                    <a:pos x="T10" y="T11"/>
                  </a:cxn>
                </a:cxnLst>
                <a:rect l="0" t="0" r="r" b="b"/>
                <a:pathLst>
                  <a:path w="29" h="87">
                    <a:moveTo>
                      <a:pt x="9" y="87"/>
                    </a:moveTo>
                    <a:cubicBezTo>
                      <a:pt x="9" y="83"/>
                      <a:pt x="13" y="81"/>
                      <a:pt x="15" y="78"/>
                    </a:cubicBezTo>
                    <a:cubicBezTo>
                      <a:pt x="25" y="58"/>
                      <a:pt x="26" y="13"/>
                      <a:pt x="6" y="4"/>
                    </a:cubicBezTo>
                    <a:cubicBezTo>
                      <a:pt x="4" y="3"/>
                      <a:pt x="1" y="5"/>
                      <a:pt x="0" y="1"/>
                    </a:cubicBezTo>
                    <a:cubicBezTo>
                      <a:pt x="9" y="0"/>
                      <a:pt x="17" y="9"/>
                      <a:pt x="20" y="17"/>
                    </a:cubicBezTo>
                    <a:cubicBezTo>
                      <a:pt x="29" y="38"/>
                      <a:pt x="25" y="77"/>
                      <a:pt x="9"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6" name="Freeform 99"/>
              <p:cNvSpPr>
                <a:spLocks/>
              </p:cNvSpPr>
              <p:nvPr/>
            </p:nvSpPr>
            <p:spPr bwMode="auto">
              <a:xfrm>
                <a:off x="2100465" y="3455988"/>
                <a:ext cx="141288" cy="560388"/>
              </a:xfrm>
              <a:custGeom>
                <a:avLst/>
                <a:gdLst>
                  <a:gd name="T0" fmla="*/ 3 w 20"/>
                  <a:gd name="T1" fmla="*/ 79 h 79"/>
                  <a:gd name="T2" fmla="*/ 18 w 20"/>
                  <a:gd name="T3" fmla="*/ 45 h 79"/>
                  <a:gd name="T4" fmla="*/ 8 w 20"/>
                  <a:gd name="T5" fmla="*/ 7 h 79"/>
                  <a:gd name="T6" fmla="*/ 0 w 20"/>
                  <a:gd name="T7" fmla="*/ 0 h 79"/>
                  <a:gd name="T8" fmla="*/ 10 w 20"/>
                  <a:gd name="T9" fmla="*/ 5 h 79"/>
                  <a:gd name="T10" fmla="*/ 19 w 20"/>
                  <a:gd name="T11" fmla="*/ 37 h 79"/>
                  <a:gd name="T12" fmla="*/ 11 w 20"/>
                  <a:gd name="T13" fmla="*/ 69 h 79"/>
                  <a:gd name="T14" fmla="*/ 8 w 20"/>
                  <a:gd name="T15" fmla="*/ 74 h 79"/>
                  <a:gd name="T16" fmla="*/ 3 w 20"/>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79">
                    <a:moveTo>
                      <a:pt x="3" y="79"/>
                    </a:moveTo>
                    <a:cubicBezTo>
                      <a:pt x="7" y="69"/>
                      <a:pt x="17" y="58"/>
                      <a:pt x="18" y="45"/>
                    </a:cubicBezTo>
                    <a:cubicBezTo>
                      <a:pt x="19" y="30"/>
                      <a:pt x="15" y="15"/>
                      <a:pt x="8" y="7"/>
                    </a:cubicBezTo>
                    <a:cubicBezTo>
                      <a:pt x="6" y="4"/>
                      <a:pt x="2" y="4"/>
                      <a:pt x="0" y="0"/>
                    </a:cubicBezTo>
                    <a:cubicBezTo>
                      <a:pt x="4" y="0"/>
                      <a:pt x="8" y="3"/>
                      <a:pt x="10" y="5"/>
                    </a:cubicBezTo>
                    <a:cubicBezTo>
                      <a:pt x="16" y="13"/>
                      <a:pt x="19" y="25"/>
                      <a:pt x="19" y="37"/>
                    </a:cubicBezTo>
                    <a:cubicBezTo>
                      <a:pt x="20" y="50"/>
                      <a:pt x="16" y="59"/>
                      <a:pt x="11" y="69"/>
                    </a:cubicBezTo>
                    <a:cubicBezTo>
                      <a:pt x="10" y="71"/>
                      <a:pt x="9" y="73"/>
                      <a:pt x="8" y="74"/>
                    </a:cubicBezTo>
                    <a:cubicBezTo>
                      <a:pt x="6" y="76"/>
                      <a:pt x="6" y="79"/>
                      <a:pt x="3"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7" name="Freeform 100"/>
              <p:cNvSpPr>
                <a:spLocks/>
              </p:cNvSpPr>
              <p:nvPr/>
            </p:nvSpPr>
            <p:spPr bwMode="auto">
              <a:xfrm>
                <a:off x="2276475" y="3562351"/>
                <a:ext cx="84138" cy="290513"/>
              </a:xfrm>
              <a:custGeom>
                <a:avLst/>
                <a:gdLst>
                  <a:gd name="T0" fmla="*/ 0 w 12"/>
                  <a:gd name="T1" fmla="*/ 41 h 41"/>
                  <a:gd name="T2" fmla="*/ 8 w 12"/>
                  <a:gd name="T3" fmla="*/ 16 h 41"/>
                  <a:gd name="T4" fmla="*/ 2 w 12"/>
                  <a:gd name="T5" fmla="*/ 0 h 41"/>
                  <a:gd name="T6" fmla="*/ 6 w 12"/>
                  <a:gd name="T7" fmla="*/ 6 h 41"/>
                  <a:gd name="T8" fmla="*/ 10 w 12"/>
                  <a:gd name="T9" fmla="*/ 27 h 41"/>
                  <a:gd name="T10" fmla="*/ 5 w 12"/>
                  <a:gd name="T11" fmla="*/ 34 h 41"/>
                  <a:gd name="T12" fmla="*/ 0 w 1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12" h="41">
                    <a:moveTo>
                      <a:pt x="0" y="41"/>
                    </a:moveTo>
                    <a:cubicBezTo>
                      <a:pt x="2" y="34"/>
                      <a:pt x="11" y="27"/>
                      <a:pt x="8" y="16"/>
                    </a:cubicBezTo>
                    <a:cubicBezTo>
                      <a:pt x="6" y="10"/>
                      <a:pt x="1" y="5"/>
                      <a:pt x="2" y="0"/>
                    </a:cubicBezTo>
                    <a:cubicBezTo>
                      <a:pt x="5" y="0"/>
                      <a:pt x="5" y="4"/>
                      <a:pt x="6" y="6"/>
                    </a:cubicBezTo>
                    <a:cubicBezTo>
                      <a:pt x="8" y="12"/>
                      <a:pt x="12" y="18"/>
                      <a:pt x="10" y="27"/>
                    </a:cubicBezTo>
                    <a:cubicBezTo>
                      <a:pt x="9" y="29"/>
                      <a:pt x="7" y="32"/>
                      <a:pt x="5" y="34"/>
                    </a:cubicBezTo>
                    <a:cubicBezTo>
                      <a:pt x="4" y="37"/>
                      <a:pt x="3" y="40"/>
                      <a:pt x="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8" name="Freeform 101"/>
              <p:cNvSpPr>
                <a:spLocks noEditPoints="1"/>
              </p:cNvSpPr>
              <p:nvPr/>
            </p:nvSpPr>
            <p:spPr bwMode="auto">
              <a:xfrm>
                <a:off x="1738313" y="3498851"/>
                <a:ext cx="418916" cy="439739"/>
              </a:xfrm>
              <a:custGeom>
                <a:avLst/>
                <a:gdLst>
                  <a:gd name="T0" fmla="*/ 71 w 80"/>
                  <a:gd name="T1" fmla="*/ 62 h 62"/>
                  <a:gd name="T2" fmla="*/ 34 w 80"/>
                  <a:gd name="T3" fmla="*/ 48 h 62"/>
                  <a:gd name="T4" fmla="*/ 6 w 80"/>
                  <a:gd name="T5" fmla="*/ 45 h 62"/>
                  <a:gd name="T6" fmla="*/ 6 w 80"/>
                  <a:gd name="T7" fmla="*/ 30 h 62"/>
                  <a:gd name="T8" fmla="*/ 52 w 80"/>
                  <a:gd name="T9" fmla="*/ 13 h 62"/>
                  <a:gd name="T10" fmla="*/ 59 w 80"/>
                  <a:gd name="T11" fmla="*/ 0 h 62"/>
                  <a:gd name="T12" fmla="*/ 71 w 80"/>
                  <a:gd name="T13" fmla="*/ 21 h 62"/>
                  <a:gd name="T14" fmla="*/ 71 w 80"/>
                  <a:gd name="T15" fmla="*/ 36 h 62"/>
                  <a:gd name="T16" fmla="*/ 71 w 80"/>
                  <a:gd name="T17" fmla="*/ 36 h 62"/>
                  <a:gd name="T18" fmla="*/ 69 w 80"/>
                  <a:gd name="T19" fmla="*/ 25 h 62"/>
                  <a:gd name="T20" fmla="*/ 64 w 80"/>
                  <a:gd name="T21" fmla="*/ 3 h 62"/>
                  <a:gd name="T22" fmla="*/ 68 w 80"/>
                  <a:gd name="T23" fmla="*/ 59 h 62"/>
                  <a:gd name="T24" fmla="*/ 59 w 80"/>
                  <a:gd name="T25" fmla="*/ 22 h 62"/>
                  <a:gd name="T26" fmla="*/ 59 w 80"/>
                  <a:gd name="T27" fmla="*/ 22 h 62"/>
                  <a:gd name="T28" fmla="*/ 60 w 80"/>
                  <a:gd name="T29" fmla="*/ 4 h 62"/>
                  <a:gd name="T30" fmla="*/ 57 w 80"/>
                  <a:gd name="T31" fmla="*/ 9 h 62"/>
                  <a:gd name="T32" fmla="*/ 57 w 80"/>
                  <a:gd name="T33" fmla="*/ 9 h 62"/>
                  <a:gd name="T34" fmla="*/ 57 w 80"/>
                  <a:gd name="T35" fmla="*/ 46 h 62"/>
                  <a:gd name="T36" fmla="*/ 54 w 80"/>
                  <a:gd name="T37" fmla="*/ 24 h 62"/>
                  <a:gd name="T38" fmla="*/ 55 w 80"/>
                  <a:gd name="T39" fmla="*/ 33 h 62"/>
                  <a:gd name="T40" fmla="*/ 54 w 80"/>
                  <a:gd name="T41" fmla="*/ 36 h 62"/>
                  <a:gd name="T42" fmla="*/ 54 w 80"/>
                  <a:gd name="T43" fmla="*/ 36 h 62"/>
                  <a:gd name="T44" fmla="*/ 54 w 80"/>
                  <a:gd name="T45" fmla="*/ 36 h 62"/>
                  <a:gd name="T46" fmla="*/ 54 w 80"/>
                  <a:gd name="T47" fmla="*/ 38 h 62"/>
                  <a:gd name="T48" fmla="*/ 40 w 80"/>
                  <a:gd name="T49" fmla="*/ 23 h 62"/>
                  <a:gd name="T50" fmla="*/ 43 w 80"/>
                  <a:gd name="T51" fmla="*/ 22 h 62"/>
                  <a:gd name="T52" fmla="*/ 46 w 80"/>
                  <a:gd name="T53" fmla="*/ 21 h 62"/>
                  <a:gd name="T54" fmla="*/ 48 w 80"/>
                  <a:gd name="T55" fmla="*/ 20 h 62"/>
                  <a:gd name="T56" fmla="*/ 53 w 80"/>
                  <a:gd name="T57" fmla="*/ 19 h 62"/>
                  <a:gd name="T58" fmla="*/ 40 w 80"/>
                  <a:gd name="T59" fmla="*/ 23 h 62"/>
                  <a:gd name="T60" fmla="*/ 52 w 80"/>
                  <a:gd name="T61" fmla="*/ 45 h 62"/>
                  <a:gd name="T62" fmla="*/ 49 w 80"/>
                  <a:gd name="T63" fmla="*/ 45 h 62"/>
                  <a:gd name="T64" fmla="*/ 49 w 80"/>
                  <a:gd name="T65" fmla="*/ 44 h 62"/>
                  <a:gd name="T66" fmla="*/ 47 w 80"/>
                  <a:gd name="T67" fmla="*/ 29 h 62"/>
                  <a:gd name="T68" fmla="*/ 41 w 80"/>
                  <a:gd name="T69" fmla="*/ 38 h 62"/>
                  <a:gd name="T70" fmla="*/ 41 w 80"/>
                  <a:gd name="T71" fmla="*/ 38 h 62"/>
                  <a:gd name="T72" fmla="*/ 36 w 80"/>
                  <a:gd name="T73" fmla="*/ 42 h 62"/>
                  <a:gd name="T74" fmla="*/ 30 w 80"/>
                  <a:gd name="T75" fmla="*/ 26 h 62"/>
                  <a:gd name="T76" fmla="*/ 31 w 80"/>
                  <a:gd name="T77" fmla="*/ 28 h 62"/>
                  <a:gd name="T78" fmla="*/ 30 w 80"/>
                  <a:gd name="T79" fmla="*/ 26 h 62"/>
                  <a:gd name="T80" fmla="*/ 23 w 80"/>
                  <a:gd name="T81" fmla="*/ 45 h 62"/>
                  <a:gd name="T82" fmla="*/ 27 w 80"/>
                  <a:gd name="T83" fmla="*/ 25 h 62"/>
                  <a:gd name="T84" fmla="*/ 20 w 80"/>
                  <a:gd name="T85" fmla="*/ 45 h 62"/>
                  <a:gd name="T86" fmla="*/ 22 w 80"/>
                  <a:gd name="T87" fmla="*/ 46 h 62"/>
                  <a:gd name="T88" fmla="*/ 20 w 80"/>
                  <a:gd name="T89" fmla="*/ 45 h 62"/>
                  <a:gd name="T90" fmla="*/ 13 w 80"/>
                  <a:gd name="T91" fmla="*/ 47 h 62"/>
                  <a:gd name="T92" fmla="*/ 16 w 80"/>
                  <a:gd name="T93" fmla="*/ 44 h 62"/>
                  <a:gd name="T94" fmla="*/ 9 w 80"/>
                  <a:gd name="T95" fmla="*/ 47 h 62"/>
                  <a:gd name="T96" fmla="*/ 10 w 80"/>
                  <a:gd name="T97" fmla="*/ 44 h 62"/>
                  <a:gd name="T98" fmla="*/ 8 w 80"/>
                  <a:gd name="T99" fmla="*/ 28 h 62"/>
                  <a:gd name="T100" fmla="*/ 9 w 80"/>
                  <a:gd name="T101" fmla="*/ 27 h 62"/>
                  <a:gd name="T102" fmla="*/ 5 w 80"/>
                  <a:gd name="T103" fmla="*/ 39 h 62"/>
                  <a:gd name="T104" fmla="*/ 6 w 80"/>
                  <a:gd name="T105" fmla="*/ 4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 h="62">
                    <a:moveTo>
                      <a:pt x="71" y="39"/>
                    </a:moveTo>
                    <a:cubicBezTo>
                      <a:pt x="70" y="48"/>
                      <a:pt x="72" y="54"/>
                      <a:pt x="71" y="62"/>
                    </a:cubicBezTo>
                    <a:cubicBezTo>
                      <a:pt x="68" y="61"/>
                      <a:pt x="66" y="62"/>
                      <a:pt x="62" y="62"/>
                    </a:cubicBezTo>
                    <a:cubicBezTo>
                      <a:pt x="61" y="50"/>
                      <a:pt x="46" y="44"/>
                      <a:pt x="34" y="48"/>
                    </a:cubicBezTo>
                    <a:cubicBezTo>
                      <a:pt x="27" y="44"/>
                      <a:pt x="17" y="51"/>
                      <a:pt x="8" y="51"/>
                    </a:cubicBezTo>
                    <a:cubicBezTo>
                      <a:pt x="6" y="50"/>
                      <a:pt x="7" y="47"/>
                      <a:pt x="6" y="45"/>
                    </a:cubicBezTo>
                    <a:cubicBezTo>
                      <a:pt x="5" y="43"/>
                      <a:pt x="1" y="43"/>
                      <a:pt x="0" y="41"/>
                    </a:cubicBezTo>
                    <a:cubicBezTo>
                      <a:pt x="0" y="35"/>
                      <a:pt x="3" y="33"/>
                      <a:pt x="6" y="30"/>
                    </a:cubicBezTo>
                    <a:cubicBezTo>
                      <a:pt x="6" y="27"/>
                      <a:pt x="5" y="24"/>
                      <a:pt x="6" y="22"/>
                    </a:cubicBezTo>
                    <a:cubicBezTo>
                      <a:pt x="20" y="23"/>
                      <a:pt x="44" y="23"/>
                      <a:pt x="52" y="13"/>
                    </a:cubicBezTo>
                    <a:cubicBezTo>
                      <a:pt x="54" y="11"/>
                      <a:pt x="54" y="8"/>
                      <a:pt x="54" y="4"/>
                    </a:cubicBezTo>
                    <a:cubicBezTo>
                      <a:pt x="56" y="2"/>
                      <a:pt x="59" y="2"/>
                      <a:pt x="59" y="0"/>
                    </a:cubicBezTo>
                    <a:cubicBezTo>
                      <a:pt x="62" y="2"/>
                      <a:pt x="66" y="0"/>
                      <a:pt x="70" y="1"/>
                    </a:cubicBezTo>
                    <a:cubicBezTo>
                      <a:pt x="72" y="5"/>
                      <a:pt x="71" y="14"/>
                      <a:pt x="71" y="21"/>
                    </a:cubicBezTo>
                    <a:cubicBezTo>
                      <a:pt x="80" y="22"/>
                      <a:pt x="78" y="37"/>
                      <a:pt x="71" y="39"/>
                    </a:cubicBezTo>
                    <a:close/>
                    <a:moveTo>
                      <a:pt x="71" y="36"/>
                    </a:moveTo>
                    <a:cubicBezTo>
                      <a:pt x="73" y="36"/>
                      <a:pt x="73" y="35"/>
                      <a:pt x="74" y="34"/>
                    </a:cubicBezTo>
                    <a:cubicBezTo>
                      <a:pt x="72" y="34"/>
                      <a:pt x="71" y="35"/>
                      <a:pt x="71" y="36"/>
                    </a:cubicBezTo>
                    <a:close/>
                    <a:moveTo>
                      <a:pt x="69" y="48"/>
                    </a:moveTo>
                    <a:cubicBezTo>
                      <a:pt x="69" y="41"/>
                      <a:pt x="69" y="33"/>
                      <a:pt x="69" y="25"/>
                    </a:cubicBezTo>
                    <a:cubicBezTo>
                      <a:pt x="69" y="18"/>
                      <a:pt x="71" y="9"/>
                      <a:pt x="68" y="3"/>
                    </a:cubicBezTo>
                    <a:cubicBezTo>
                      <a:pt x="67" y="2"/>
                      <a:pt x="64" y="3"/>
                      <a:pt x="64" y="3"/>
                    </a:cubicBezTo>
                    <a:cubicBezTo>
                      <a:pt x="60" y="13"/>
                      <a:pt x="62" y="29"/>
                      <a:pt x="63" y="42"/>
                    </a:cubicBezTo>
                    <a:cubicBezTo>
                      <a:pt x="63" y="49"/>
                      <a:pt x="61" y="58"/>
                      <a:pt x="68" y="59"/>
                    </a:cubicBezTo>
                    <a:cubicBezTo>
                      <a:pt x="70" y="56"/>
                      <a:pt x="69" y="52"/>
                      <a:pt x="69" y="48"/>
                    </a:cubicBezTo>
                    <a:close/>
                    <a:moveTo>
                      <a:pt x="59" y="22"/>
                    </a:moveTo>
                    <a:cubicBezTo>
                      <a:pt x="59" y="28"/>
                      <a:pt x="59" y="38"/>
                      <a:pt x="60" y="45"/>
                    </a:cubicBezTo>
                    <a:cubicBezTo>
                      <a:pt x="61" y="39"/>
                      <a:pt x="60" y="28"/>
                      <a:pt x="59" y="22"/>
                    </a:cubicBezTo>
                    <a:close/>
                    <a:moveTo>
                      <a:pt x="60" y="21"/>
                    </a:moveTo>
                    <a:cubicBezTo>
                      <a:pt x="60" y="14"/>
                      <a:pt x="60" y="10"/>
                      <a:pt x="60" y="4"/>
                    </a:cubicBezTo>
                    <a:cubicBezTo>
                      <a:pt x="59" y="8"/>
                      <a:pt x="58" y="17"/>
                      <a:pt x="60" y="21"/>
                    </a:cubicBezTo>
                    <a:close/>
                    <a:moveTo>
                      <a:pt x="57" y="9"/>
                    </a:moveTo>
                    <a:cubicBezTo>
                      <a:pt x="57" y="8"/>
                      <a:pt x="58" y="7"/>
                      <a:pt x="57" y="7"/>
                    </a:cubicBezTo>
                    <a:cubicBezTo>
                      <a:pt x="58" y="8"/>
                      <a:pt x="56" y="9"/>
                      <a:pt x="57" y="9"/>
                    </a:cubicBezTo>
                    <a:close/>
                    <a:moveTo>
                      <a:pt x="57" y="35"/>
                    </a:moveTo>
                    <a:cubicBezTo>
                      <a:pt x="57" y="38"/>
                      <a:pt x="56" y="44"/>
                      <a:pt x="57" y="46"/>
                    </a:cubicBezTo>
                    <a:cubicBezTo>
                      <a:pt x="57" y="42"/>
                      <a:pt x="58" y="36"/>
                      <a:pt x="57" y="35"/>
                    </a:cubicBezTo>
                    <a:close/>
                    <a:moveTo>
                      <a:pt x="54" y="24"/>
                    </a:moveTo>
                    <a:cubicBezTo>
                      <a:pt x="54" y="24"/>
                      <a:pt x="54" y="24"/>
                      <a:pt x="54" y="24"/>
                    </a:cubicBezTo>
                    <a:close/>
                    <a:moveTo>
                      <a:pt x="55" y="33"/>
                    </a:moveTo>
                    <a:cubicBezTo>
                      <a:pt x="55" y="30"/>
                      <a:pt x="53" y="32"/>
                      <a:pt x="55" y="33"/>
                    </a:cubicBezTo>
                    <a:close/>
                    <a:moveTo>
                      <a:pt x="54" y="36"/>
                    </a:moveTo>
                    <a:cubicBezTo>
                      <a:pt x="55" y="36"/>
                      <a:pt x="55" y="35"/>
                      <a:pt x="54" y="35"/>
                    </a:cubicBezTo>
                    <a:cubicBezTo>
                      <a:pt x="54" y="35"/>
                      <a:pt x="53" y="35"/>
                      <a:pt x="54" y="36"/>
                    </a:cubicBezTo>
                    <a:close/>
                    <a:moveTo>
                      <a:pt x="54" y="36"/>
                    </a:moveTo>
                    <a:cubicBezTo>
                      <a:pt x="54" y="37"/>
                      <a:pt x="54" y="36"/>
                      <a:pt x="54" y="36"/>
                    </a:cubicBezTo>
                    <a:close/>
                    <a:moveTo>
                      <a:pt x="54" y="39"/>
                    </a:moveTo>
                    <a:cubicBezTo>
                      <a:pt x="55" y="39"/>
                      <a:pt x="55" y="38"/>
                      <a:pt x="54" y="38"/>
                    </a:cubicBezTo>
                    <a:cubicBezTo>
                      <a:pt x="54" y="39"/>
                      <a:pt x="53" y="39"/>
                      <a:pt x="54" y="39"/>
                    </a:cubicBezTo>
                    <a:close/>
                    <a:moveTo>
                      <a:pt x="40" y="23"/>
                    </a:moveTo>
                    <a:cubicBezTo>
                      <a:pt x="40" y="25"/>
                      <a:pt x="40" y="24"/>
                      <a:pt x="40" y="25"/>
                    </a:cubicBezTo>
                    <a:cubicBezTo>
                      <a:pt x="41" y="31"/>
                      <a:pt x="40" y="24"/>
                      <a:pt x="43" y="22"/>
                    </a:cubicBezTo>
                    <a:cubicBezTo>
                      <a:pt x="45" y="24"/>
                      <a:pt x="43" y="27"/>
                      <a:pt x="44" y="29"/>
                    </a:cubicBezTo>
                    <a:cubicBezTo>
                      <a:pt x="45" y="27"/>
                      <a:pt x="44" y="22"/>
                      <a:pt x="46" y="21"/>
                    </a:cubicBezTo>
                    <a:cubicBezTo>
                      <a:pt x="47" y="23"/>
                      <a:pt x="47" y="27"/>
                      <a:pt x="46" y="28"/>
                    </a:cubicBezTo>
                    <a:cubicBezTo>
                      <a:pt x="49" y="26"/>
                      <a:pt x="46" y="23"/>
                      <a:pt x="48" y="20"/>
                    </a:cubicBezTo>
                    <a:cubicBezTo>
                      <a:pt x="49" y="19"/>
                      <a:pt x="50" y="20"/>
                      <a:pt x="50" y="20"/>
                    </a:cubicBezTo>
                    <a:cubicBezTo>
                      <a:pt x="51" y="20"/>
                      <a:pt x="51" y="17"/>
                      <a:pt x="53" y="19"/>
                    </a:cubicBezTo>
                    <a:cubicBezTo>
                      <a:pt x="52" y="17"/>
                      <a:pt x="54" y="16"/>
                      <a:pt x="53" y="16"/>
                    </a:cubicBezTo>
                    <a:cubicBezTo>
                      <a:pt x="49" y="18"/>
                      <a:pt x="45" y="21"/>
                      <a:pt x="40" y="23"/>
                    </a:cubicBezTo>
                    <a:close/>
                    <a:moveTo>
                      <a:pt x="52" y="45"/>
                    </a:moveTo>
                    <a:cubicBezTo>
                      <a:pt x="52" y="46"/>
                      <a:pt x="53" y="45"/>
                      <a:pt x="52" y="45"/>
                    </a:cubicBezTo>
                    <a:close/>
                    <a:moveTo>
                      <a:pt x="49" y="44"/>
                    </a:moveTo>
                    <a:cubicBezTo>
                      <a:pt x="49" y="44"/>
                      <a:pt x="49" y="45"/>
                      <a:pt x="49" y="45"/>
                    </a:cubicBezTo>
                    <a:cubicBezTo>
                      <a:pt x="50" y="46"/>
                      <a:pt x="50" y="44"/>
                      <a:pt x="49" y="44"/>
                    </a:cubicBezTo>
                    <a:cubicBezTo>
                      <a:pt x="49" y="44"/>
                      <a:pt x="49" y="44"/>
                      <a:pt x="49" y="44"/>
                    </a:cubicBezTo>
                    <a:close/>
                    <a:moveTo>
                      <a:pt x="47" y="33"/>
                    </a:moveTo>
                    <a:cubicBezTo>
                      <a:pt x="47" y="31"/>
                      <a:pt x="48" y="31"/>
                      <a:pt x="47" y="29"/>
                    </a:cubicBezTo>
                    <a:cubicBezTo>
                      <a:pt x="46" y="31"/>
                      <a:pt x="46" y="39"/>
                      <a:pt x="47" y="33"/>
                    </a:cubicBezTo>
                    <a:close/>
                    <a:moveTo>
                      <a:pt x="41" y="38"/>
                    </a:moveTo>
                    <a:cubicBezTo>
                      <a:pt x="41" y="38"/>
                      <a:pt x="40" y="44"/>
                      <a:pt x="41" y="44"/>
                    </a:cubicBezTo>
                    <a:cubicBezTo>
                      <a:pt x="42" y="42"/>
                      <a:pt x="42" y="38"/>
                      <a:pt x="41" y="38"/>
                    </a:cubicBezTo>
                    <a:close/>
                    <a:moveTo>
                      <a:pt x="35" y="44"/>
                    </a:moveTo>
                    <a:cubicBezTo>
                      <a:pt x="36" y="44"/>
                      <a:pt x="36" y="43"/>
                      <a:pt x="36" y="42"/>
                    </a:cubicBezTo>
                    <a:cubicBezTo>
                      <a:pt x="34" y="42"/>
                      <a:pt x="34" y="44"/>
                      <a:pt x="35" y="44"/>
                    </a:cubicBezTo>
                    <a:close/>
                    <a:moveTo>
                      <a:pt x="30" y="26"/>
                    </a:moveTo>
                    <a:cubicBezTo>
                      <a:pt x="30" y="32"/>
                      <a:pt x="30" y="42"/>
                      <a:pt x="30" y="44"/>
                    </a:cubicBezTo>
                    <a:cubicBezTo>
                      <a:pt x="34" y="42"/>
                      <a:pt x="33" y="31"/>
                      <a:pt x="31" y="28"/>
                    </a:cubicBezTo>
                    <a:cubicBezTo>
                      <a:pt x="32" y="27"/>
                      <a:pt x="33" y="27"/>
                      <a:pt x="33" y="25"/>
                    </a:cubicBezTo>
                    <a:cubicBezTo>
                      <a:pt x="32" y="25"/>
                      <a:pt x="31" y="26"/>
                      <a:pt x="30" y="26"/>
                    </a:cubicBezTo>
                    <a:close/>
                    <a:moveTo>
                      <a:pt x="24" y="25"/>
                    </a:moveTo>
                    <a:cubicBezTo>
                      <a:pt x="23" y="30"/>
                      <a:pt x="23" y="40"/>
                      <a:pt x="23" y="45"/>
                    </a:cubicBezTo>
                    <a:cubicBezTo>
                      <a:pt x="25" y="45"/>
                      <a:pt x="25" y="44"/>
                      <a:pt x="26" y="45"/>
                    </a:cubicBezTo>
                    <a:cubicBezTo>
                      <a:pt x="27" y="40"/>
                      <a:pt x="27" y="32"/>
                      <a:pt x="27" y="25"/>
                    </a:cubicBezTo>
                    <a:cubicBezTo>
                      <a:pt x="26" y="25"/>
                      <a:pt x="25" y="25"/>
                      <a:pt x="24" y="25"/>
                    </a:cubicBezTo>
                    <a:close/>
                    <a:moveTo>
                      <a:pt x="20" y="45"/>
                    </a:moveTo>
                    <a:cubicBezTo>
                      <a:pt x="20" y="45"/>
                      <a:pt x="20" y="46"/>
                      <a:pt x="20" y="46"/>
                    </a:cubicBezTo>
                    <a:cubicBezTo>
                      <a:pt x="21" y="46"/>
                      <a:pt x="21" y="46"/>
                      <a:pt x="22" y="46"/>
                    </a:cubicBezTo>
                    <a:cubicBezTo>
                      <a:pt x="22" y="46"/>
                      <a:pt x="22" y="45"/>
                      <a:pt x="22" y="45"/>
                    </a:cubicBezTo>
                    <a:cubicBezTo>
                      <a:pt x="21" y="45"/>
                      <a:pt x="21" y="45"/>
                      <a:pt x="20" y="45"/>
                    </a:cubicBezTo>
                    <a:close/>
                    <a:moveTo>
                      <a:pt x="16" y="44"/>
                    </a:moveTo>
                    <a:cubicBezTo>
                      <a:pt x="15" y="43"/>
                      <a:pt x="14" y="46"/>
                      <a:pt x="13" y="47"/>
                    </a:cubicBezTo>
                    <a:cubicBezTo>
                      <a:pt x="15" y="47"/>
                      <a:pt x="15" y="47"/>
                      <a:pt x="16" y="47"/>
                    </a:cubicBezTo>
                    <a:cubicBezTo>
                      <a:pt x="16" y="45"/>
                      <a:pt x="17" y="45"/>
                      <a:pt x="16" y="44"/>
                    </a:cubicBezTo>
                    <a:close/>
                    <a:moveTo>
                      <a:pt x="10" y="44"/>
                    </a:moveTo>
                    <a:cubicBezTo>
                      <a:pt x="10" y="45"/>
                      <a:pt x="9" y="46"/>
                      <a:pt x="9" y="47"/>
                    </a:cubicBezTo>
                    <a:cubicBezTo>
                      <a:pt x="10" y="47"/>
                      <a:pt x="10" y="48"/>
                      <a:pt x="11" y="48"/>
                    </a:cubicBezTo>
                    <a:cubicBezTo>
                      <a:pt x="10" y="46"/>
                      <a:pt x="12" y="45"/>
                      <a:pt x="10" y="44"/>
                    </a:cubicBezTo>
                    <a:close/>
                    <a:moveTo>
                      <a:pt x="8" y="27"/>
                    </a:moveTo>
                    <a:cubicBezTo>
                      <a:pt x="8" y="27"/>
                      <a:pt x="8" y="27"/>
                      <a:pt x="8" y="28"/>
                    </a:cubicBezTo>
                    <a:cubicBezTo>
                      <a:pt x="9" y="28"/>
                      <a:pt x="9" y="28"/>
                      <a:pt x="9" y="28"/>
                    </a:cubicBezTo>
                    <a:cubicBezTo>
                      <a:pt x="9" y="27"/>
                      <a:pt x="9" y="27"/>
                      <a:pt x="9" y="27"/>
                    </a:cubicBezTo>
                    <a:cubicBezTo>
                      <a:pt x="9" y="27"/>
                      <a:pt x="9" y="27"/>
                      <a:pt x="8" y="27"/>
                    </a:cubicBezTo>
                    <a:close/>
                    <a:moveTo>
                      <a:pt x="5" y="39"/>
                    </a:moveTo>
                    <a:cubicBezTo>
                      <a:pt x="4" y="39"/>
                      <a:pt x="4" y="40"/>
                      <a:pt x="4" y="40"/>
                    </a:cubicBezTo>
                    <a:cubicBezTo>
                      <a:pt x="4" y="41"/>
                      <a:pt x="4" y="41"/>
                      <a:pt x="6" y="41"/>
                    </a:cubicBezTo>
                    <a:cubicBezTo>
                      <a:pt x="6" y="40"/>
                      <a:pt x="5" y="40"/>
                      <a:pt x="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grpSp>
          <p:nvGrpSpPr>
            <p:cNvPr id="365" name="Group 364"/>
            <p:cNvGrpSpPr/>
            <p:nvPr/>
          </p:nvGrpSpPr>
          <p:grpSpPr>
            <a:xfrm>
              <a:off x="3582872" y="6818591"/>
              <a:ext cx="468000" cy="432933"/>
              <a:chOff x="3605314" y="6801213"/>
              <a:chExt cx="468000" cy="432933"/>
            </a:xfrm>
          </p:grpSpPr>
          <p:sp>
            <p:nvSpPr>
              <p:cNvPr id="373" name="Rectangle 372"/>
              <p:cNvSpPr/>
              <p:nvPr>
                <p:custDataLst>
                  <p:tags r:id="rId13"/>
                </p:custDataLst>
              </p:nvPr>
            </p:nvSpPr>
            <p:spPr>
              <a:xfrm>
                <a:off x="360531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374" name="TextBox 373"/>
              <p:cNvSpPr txBox="1"/>
              <p:nvPr>
                <p:custDataLst>
                  <p:tags r:id="rId14"/>
                </p:custDataLst>
              </p:nvPr>
            </p:nvSpPr>
            <p:spPr>
              <a:xfrm>
                <a:off x="3605314" y="6801213"/>
                <a:ext cx="468000" cy="231742"/>
              </a:xfrm>
              <a:prstGeom prst="rect">
                <a:avLst/>
              </a:prstGeom>
              <a:noFill/>
            </p:spPr>
            <p:txBody>
              <a:bodyPr wrap="square" rtlCol="0">
                <a:spAutoFit/>
              </a:bodyPr>
              <a:lstStyle/>
              <a:p>
                <a:pPr algn="ctr" defTabSz="1005600"/>
                <a:r>
                  <a:rPr lang="es-CL" sz="800" dirty="0" smtClean="0">
                    <a:solidFill>
                      <a:srgbClr val="002776"/>
                    </a:solidFill>
                  </a:rPr>
                  <a:t>Alto</a:t>
                </a:r>
                <a:endParaRPr lang="es-CL" sz="800" dirty="0">
                  <a:solidFill>
                    <a:srgbClr val="002776"/>
                  </a:solidFill>
                </a:endParaRPr>
              </a:p>
            </p:txBody>
          </p:sp>
        </p:grpSp>
        <p:grpSp>
          <p:nvGrpSpPr>
            <p:cNvPr id="366" name="Group 365"/>
            <p:cNvGrpSpPr/>
            <p:nvPr/>
          </p:nvGrpSpPr>
          <p:grpSpPr>
            <a:xfrm>
              <a:off x="4277236" y="6818591"/>
              <a:ext cx="468000" cy="432933"/>
              <a:chOff x="4217406" y="6801213"/>
              <a:chExt cx="468000" cy="432933"/>
            </a:xfrm>
          </p:grpSpPr>
          <p:sp>
            <p:nvSpPr>
              <p:cNvPr id="371" name="Rectangle 370"/>
              <p:cNvSpPr/>
              <p:nvPr>
                <p:custDataLst>
                  <p:tags r:id="rId11"/>
                </p:custDataLst>
              </p:nvPr>
            </p:nvSpPr>
            <p:spPr>
              <a:xfrm>
                <a:off x="421740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72" name="TextBox 371"/>
              <p:cNvSpPr txBox="1"/>
              <p:nvPr>
                <p:custDataLst>
                  <p:tags r:id="rId12"/>
                </p:custDataLst>
              </p:nvPr>
            </p:nvSpPr>
            <p:spPr>
              <a:xfrm>
                <a:off x="4217406" y="6801213"/>
                <a:ext cx="468000" cy="231742"/>
              </a:xfrm>
              <a:prstGeom prst="rect">
                <a:avLst/>
              </a:prstGeom>
              <a:noFill/>
            </p:spPr>
            <p:txBody>
              <a:bodyPr wrap="square" rtlCol="0">
                <a:spAutoFit/>
              </a:bodyPr>
              <a:lstStyle/>
              <a:p>
                <a:pPr algn="ctr" defTabSz="1005600"/>
                <a:r>
                  <a:rPr lang="es-CL" sz="800" dirty="0" smtClean="0">
                    <a:solidFill>
                      <a:srgbClr val="002776"/>
                    </a:solidFill>
                  </a:rPr>
                  <a:t>Medio</a:t>
                </a:r>
                <a:endParaRPr lang="es-CL" sz="800" dirty="0">
                  <a:solidFill>
                    <a:srgbClr val="002776"/>
                  </a:solidFill>
                </a:endParaRPr>
              </a:p>
            </p:txBody>
          </p:sp>
        </p:grpSp>
        <p:grpSp>
          <p:nvGrpSpPr>
            <p:cNvPr id="367" name="Group 366"/>
            <p:cNvGrpSpPr/>
            <p:nvPr/>
          </p:nvGrpSpPr>
          <p:grpSpPr>
            <a:xfrm>
              <a:off x="4971600" y="6818591"/>
              <a:ext cx="468000" cy="432933"/>
              <a:chOff x="4829498" y="6801213"/>
              <a:chExt cx="468000" cy="432933"/>
            </a:xfrm>
          </p:grpSpPr>
          <p:sp>
            <p:nvSpPr>
              <p:cNvPr id="369" name="Rectangle 368"/>
              <p:cNvSpPr/>
              <p:nvPr>
                <p:custDataLst>
                  <p:tags r:id="rId9"/>
                </p:custDataLst>
              </p:nvPr>
            </p:nvSpPr>
            <p:spPr>
              <a:xfrm>
                <a:off x="482949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70" name="TextBox 369"/>
              <p:cNvSpPr txBox="1"/>
              <p:nvPr>
                <p:custDataLst>
                  <p:tags r:id="rId10"/>
                </p:custDataLst>
              </p:nvPr>
            </p:nvSpPr>
            <p:spPr>
              <a:xfrm>
                <a:off x="4829498" y="6801213"/>
                <a:ext cx="468000" cy="231742"/>
              </a:xfrm>
              <a:prstGeom prst="rect">
                <a:avLst/>
              </a:prstGeom>
              <a:noFill/>
            </p:spPr>
            <p:txBody>
              <a:bodyPr wrap="square" rtlCol="0">
                <a:spAutoFit/>
              </a:bodyPr>
              <a:lstStyle/>
              <a:p>
                <a:pPr algn="ctr" defTabSz="1005600"/>
                <a:r>
                  <a:rPr lang="es-CL" sz="800" dirty="0" smtClean="0">
                    <a:solidFill>
                      <a:srgbClr val="002776"/>
                    </a:solidFill>
                  </a:rPr>
                  <a:t>Bajo</a:t>
                </a:r>
                <a:endParaRPr lang="es-CL" sz="800" dirty="0">
                  <a:solidFill>
                    <a:srgbClr val="002776"/>
                  </a:solidFill>
                </a:endParaRPr>
              </a:p>
            </p:txBody>
          </p:sp>
        </p:grpSp>
        <p:sp>
          <p:nvSpPr>
            <p:cNvPr id="368" name="Freeform 368"/>
            <p:cNvSpPr>
              <a:spLocks noEditPoints="1"/>
            </p:cNvSpPr>
            <p:nvPr/>
          </p:nvSpPr>
          <p:spPr bwMode="auto">
            <a:xfrm>
              <a:off x="3751739" y="7055406"/>
              <a:ext cx="181008" cy="19321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79" name="Rectangle 378"/>
          <p:cNvSpPr/>
          <p:nvPr/>
        </p:nvSpPr>
        <p:spPr>
          <a:xfrm>
            <a:off x="3375340" y="6587394"/>
            <a:ext cx="2189001" cy="3321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Calendario</a:t>
            </a:r>
            <a:endParaRPr lang="es-CL" sz="1000" b="1" dirty="0"/>
          </a:p>
        </p:txBody>
      </p:sp>
      <p:graphicFrame>
        <p:nvGraphicFramePr>
          <p:cNvPr id="380" name="Table 379"/>
          <p:cNvGraphicFramePr>
            <a:graphicFrameLocks noGrp="1"/>
          </p:cNvGraphicFramePr>
          <p:nvPr>
            <p:extLst/>
          </p:nvPr>
        </p:nvGraphicFramePr>
        <p:xfrm>
          <a:off x="3375340" y="7017236"/>
          <a:ext cx="2149770" cy="381000"/>
        </p:xfrm>
        <a:graphic>
          <a:graphicData uri="http://schemas.openxmlformats.org/drawingml/2006/table">
            <a:tbl>
              <a:tblPr firstRow="1" bandRow="1">
                <a:tableStyleId>{5C22544A-7EE6-4342-B048-85BDC9FD1C3A}</a:tableStyleId>
              </a:tblPr>
              <a:tblGrid>
                <a:gridCol w="358295">
                  <a:extLst>
                    <a:ext uri="{9D8B030D-6E8A-4147-A177-3AD203B41FA5}">
                      <a16:colId xmlns="" xmlns:a16="http://schemas.microsoft.com/office/drawing/2014/main" val="1911516659"/>
                    </a:ext>
                  </a:extLst>
                </a:gridCol>
                <a:gridCol w="358295">
                  <a:extLst>
                    <a:ext uri="{9D8B030D-6E8A-4147-A177-3AD203B41FA5}">
                      <a16:colId xmlns="" xmlns:a16="http://schemas.microsoft.com/office/drawing/2014/main" val="476114897"/>
                    </a:ext>
                  </a:extLst>
                </a:gridCol>
                <a:gridCol w="358295">
                  <a:extLst>
                    <a:ext uri="{9D8B030D-6E8A-4147-A177-3AD203B41FA5}">
                      <a16:colId xmlns="" xmlns:a16="http://schemas.microsoft.com/office/drawing/2014/main" val="1399813028"/>
                    </a:ext>
                  </a:extLst>
                </a:gridCol>
                <a:gridCol w="358295">
                  <a:extLst>
                    <a:ext uri="{9D8B030D-6E8A-4147-A177-3AD203B41FA5}">
                      <a16:colId xmlns="" xmlns:a16="http://schemas.microsoft.com/office/drawing/2014/main" val="3069789400"/>
                    </a:ext>
                  </a:extLst>
                </a:gridCol>
                <a:gridCol w="358295">
                  <a:extLst>
                    <a:ext uri="{9D8B030D-6E8A-4147-A177-3AD203B41FA5}">
                      <a16:colId xmlns="" xmlns:a16="http://schemas.microsoft.com/office/drawing/2014/main" val="1920847690"/>
                    </a:ext>
                  </a:extLst>
                </a:gridCol>
                <a:gridCol w="358295">
                  <a:extLst>
                    <a:ext uri="{9D8B030D-6E8A-4147-A177-3AD203B41FA5}">
                      <a16:colId xmlns="" xmlns:a16="http://schemas.microsoft.com/office/drawing/2014/main" val="2806461673"/>
                    </a:ext>
                  </a:extLst>
                </a:gridCol>
              </a:tblGrid>
              <a:tr h="178060">
                <a:tc>
                  <a:txBody>
                    <a:bodyPr/>
                    <a:lstStyle/>
                    <a:p>
                      <a:pPr algn="ctr"/>
                      <a:r>
                        <a:rPr lang="es-ES_tradnl" sz="600" dirty="0" smtClean="0">
                          <a:solidFill>
                            <a:schemeClr val="bg1"/>
                          </a:solidFill>
                        </a:rPr>
                        <a:t>2016</a:t>
                      </a:r>
                      <a:endParaRPr lang="es-ES" sz="600" dirty="0">
                        <a:solidFill>
                          <a:schemeClr val="bg1"/>
                        </a:solidFill>
                      </a:endParaRPr>
                    </a:p>
                  </a:txBody>
                  <a:tcPr/>
                </a:tc>
                <a:tc>
                  <a:txBody>
                    <a:bodyPr/>
                    <a:lstStyle/>
                    <a:p>
                      <a:pPr algn="ctr"/>
                      <a:r>
                        <a:rPr lang="es-ES_tradnl" sz="600" dirty="0" smtClean="0">
                          <a:solidFill>
                            <a:schemeClr val="bg1"/>
                          </a:solidFill>
                        </a:rPr>
                        <a:t>2017</a:t>
                      </a:r>
                      <a:endParaRPr lang="es-ES" sz="600" dirty="0">
                        <a:solidFill>
                          <a:schemeClr val="bg1"/>
                        </a:solidFill>
                      </a:endParaRPr>
                    </a:p>
                  </a:txBody>
                  <a:tcPr/>
                </a:tc>
                <a:tc>
                  <a:txBody>
                    <a:bodyPr/>
                    <a:lstStyle/>
                    <a:p>
                      <a:pPr algn="ctr"/>
                      <a:r>
                        <a:rPr lang="es-ES_tradnl" sz="600" dirty="0" smtClean="0">
                          <a:solidFill>
                            <a:schemeClr val="bg1"/>
                          </a:solidFill>
                        </a:rPr>
                        <a:t>2018</a:t>
                      </a:r>
                      <a:endParaRPr lang="es-ES" sz="600" dirty="0">
                        <a:solidFill>
                          <a:schemeClr val="bg1"/>
                        </a:solidFill>
                      </a:endParaRPr>
                    </a:p>
                  </a:txBody>
                  <a:tcPr/>
                </a:tc>
                <a:tc>
                  <a:txBody>
                    <a:bodyPr/>
                    <a:lstStyle/>
                    <a:p>
                      <a:pPr algn="ctr"/>
                      <a:r>
                        <a:rPr lang="es-ES_tradnl" sz="600" dirty="0" smtClean="0">
                          <a:solidFill>
                            <a:schemeClr val="bg1"/>
                          </a:solidFill>
                        </a:rPr>
                        <a:t>2019</a:t>
                      </a:r>
                      <a:endParaRPr lang="es-ES" sz="600" dirty="0">
                        <a:solidFill>
                          <a:schemeClr val="bg1"/>
                        </a:solidFill>
                      </a:endParaRPr>
                    </a:p>
                  </a:txBody>
                  <a:tcPr/>
                </a:tc>
                <a:tc>
                  <a:txBody>
                    <a:bodyPr/>
                    <a:lstStyle/>
                    <a:p>
                      <a:pPr algn="ctr"/>
                      <a:r>
                        <a:rPr lang="es-ES_tradnl" sz="600" dirty="0" smtClean="0">
                          <a:solidFill>
                            <a:schemeClr val="bg1"/>
                          </a:solidFill>
                        </a:rPr>
                        <a:t>2020</a:t>
                      </a:r>
                      <a:endParaRPr lang="es-ES" sz="600" dirty="0">
                        <a:solidFill>
                          <a:schemeClr val="bg1"/>
                        </a:solidFill>
                      </a:endParaRPr>
                    </a:p>
                  </a:txBody>
                  <a:tcPr/>
                </a:tc>
                <a:tc>
                  <a:txBody>
                    <a:bodyPr/>
                    <a:lstStyle/>
                    <a:p>
                      <a:pPr algn="ctr"/>
                      <a:r>
                        <a:rPr lang="es-ES_tradnl" sz="600" dirty="0" smtClean="0">
                          <a:solidFill>
                            <a:schemeClr val="bg1"/>
                          </a:solidFill>
                        </a:rPr>
                        <a:t>2021</a:t>
                      </a:r>
                      <a:endParaRPr lang="es-ES" sz="600" dirty="0">
                        <a:solidFill>
                          <a:schemeClr val="bg1"/>
                        </a:solidFill>
                      </a:endParaRPr>
                    </a:p>
                  </a:txBody>
                  <a:tcPr/>
                </a:tc>
                <a:extLst>
                  <a:ext uri="{0D108BD9-81ED-4DB2-BD59-A6C34878D82A}">
                    <a16:rowId xmlns="" xmlns:a16="http://schemas.microsoft.com/office/drawing/2014/main" val="813404064"/>
                  </a:ext>
                </a:extLst>
              </a:tr>
              <a:tr h="184565">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extLst>
                  <a:ext uri="{0D108BD9-81ED-4DB2-BD59-A6C34878D82A}">
                    <a16:rowId xmlns="" xmlns:a16="http://schemas.microsoft.com/office/drawing/2014/main" val="4224239378"/>
                  </a:ext>
                </a:extLst>
              </a:tr>
            </a:tbl>
          </a:graphicData>
        </a:graphic>
      </p:graphicFrame>
      <p:grpSp>
        <p:nvGrpSpPr>
          <p:cNvPr id="34" name="Group 33"/>
          <p:cNvGrpSpPr/>
          <p:nvPr/>
        </p:nvGrpSpPr>
        <p:grpSpPr>
          <a:xfrm>
            <a:off x="3417417" y="6629835"/>
            <a:ext cx="256421" cy="252000"/>
            <a:chOff x="3417417" y="6485819"/>
            <a:chExt cx="256421" cy="252000"/>
          </a:xfrm>
        </p:grpSpPr>
        <p:sp>
          <p:nvSpPr>
            <p:cNvPr id="386" name="Freeform 94"/>
            <p:cNvSpPr>
              <a:spLocks/>
            </p:cNvSpPr>
            <p:nvPr/>
          </p:nvSpPr>
          <p:spPr bwMode="auto">
            <a:xfrm>
              <a:off x="3417417" y="6504885"/>
              <a:ext cx="256421" cy="232934"/>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7" name="Freeform 95"/>
            <p:cNvSpPr>
              <a:spLocks noEditPoints="1"/>
            </p:cNvSpPr>
            <p:nvPr/>
          </p:nvSpPr>
          <p:spPr bwMode="auto">
            <a:xfrm>
              <a:off x="3437840" y="6485819"/>
              <a:ext cx="214441" cy="64658"/>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8" name="Freeform 96"/>
            <p:cNvSpPr>
              <a:spLocks noEditPoints="1"/>
            </p:cNvSpPr>
            <p:nvPr/>
          </p:nvSpPr>
          <p:spPr bwMode="auto">
            <a:xfrm>
              <a:off x="3484358" y="6568714"/>
              <a:ext cx="113461" cy="116882"/>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392" name="Rectangle 314"/>
          <p:cNvSpPr/>
          <p:nvPr>
            <p:custDataLst>
              <p:tags r:id="rId7"/>
            </p:custDataLst>
          </p:nvPr>
        </p:nvSpPr>
        <p:spPr>
          <a:xfrm>
            <a:off x="205458" y="2374826"/>
            <a:ext cx="7018280" cy="3462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900" b="1" dirty="0" smtClean="0">
                <a:solidFill>
                  <a:srgbClr val="002776"/>
                </a:solidFill>
              </a:rPr>
              <a:t>Responsables                                                              Actores Involucrados</a:t>
            </a:r>
            <a:endParaRPr lang="es-CL" sz="900" b="1" dirty="0">
              <a:solidFill>
                <a:srgbClr val="002776"/>
              </a:solidFill>
            </a:endParaRPr>
          </a:p>
        </p:txBody>
      </p:sp>
      <p:grpSp>
        <p:nvGrpSpPr>
          <p:cNvPr id="393" name="Group 315"/>
          <p:cNvGrpSpPr/>
          <p:nvPr>
            <p:custDataLst>
              <p:tags r:id="rId8"/>
            </p:custDataLst>
          </p:nvPr>
        </p:nvGrpSpPr>
        <p:grpSpPr>
          <a:xfrm>
            <a:off x="316674" y="2414871"/>
            <a:ext cx="216000" cy="277022"/>
            <a:chOff x="391339" y="1340959"/>
            <a:chExt cx="382588" cy="609600"/>
          </a:xfrm>
        </p:grpSpPr>
        <p:sp>
          <p:nvSpPr>
            <p:cNvPr id="396" name="Freeform 148"/>
            <p:cNvSpPr>
              <a:spLocks/>
            </p:cNvSpPr>
            <p:nvPr/>
          </p:nvSpPr>
          <p:spPr bwMode="auto">
            <a:xfrm>
              <a:off x="391339" y="1340959"/>
              <a:ext cx="382588" cy="609600"/>
            </a:xfrm>
            <a:custGeom>
              <a:avLst/>
              <a:gdLst>
                <a:gd name="T0" fmla="*/ 31 w 54"/>
                <a:gd name="T1" fmla="*/ 86 h 86"/>
                <a:gd name="T2" fmla="*/ 29 w 54"/>
                <a:gd name="T3" fmla="*/ 69 h 86"/>
                <a:gd name="T4" fmla="*/ 28 w 54"/>
                <a:gd name="T5" fmla="*/ 56 h 86"/>
                <a:gd name="T6" fmla="*/ 25 w 54"/>
                <a:gd name="T7" fmla="*/ 50 h 86"/>
                <a:gd name="T8" fmla="*/ 23 w 54"/>
                <a:gd name="T9" fmla="*/ 57 h 86"/>
                <a:gd name="T10" fmla="*/ 20 w 54"/>
                <a:gd name="T11" fmla="*/ 80 h 86"/>
                <a:gd name="T12" fmla="*/ 16 w 54"/>
                <a:gd name="T13" fmla="*/ 85 h 86"/>
                <a:gd name="T14" fmla="*/ 17 w 54"/>
                <a:gd name="T15" fmla="*/ 70 h 86"/>
                <a:gd name="T16" fmla="*/ 17 w 54"/>
                <a:gd name="T17" fmla="*/ 36 h 86"/>
                <a:gd name="T18" fmla="*/ 17 w 54"/>
                <a:gd name="T19" fmla="*/ 29 h 86"/>
                <a:gd name="T20" fmla="*/ 12 w 54"/>
                <a:gd name="T21" fmla="*/ 22 h 86"/>
                <a:gd name="T22" fmla="*/ 6 w 54"/>
                <a:gd name="T23" fmla="*/ 15 h 86"/>
                <a:gd name="T24" fmla="*/ 2 w 54"/>
                <a:gd name="T25" fmla="*/ 7 h 86"/>
                <a:gd name="T26" fmla="*/ 1 w 54"/>
                <a:gd name="T27" fmla="*/ 2 h 86"/>
                <a:gd name="T28" fmla="*/ 6 w 54"/>
                <a:gd name="T29" fmla="*/ 5 h 86"/>
                <a:gd name="T30" fmla="*/ 10 w 54"/>
                <a:gd name="T31" fmla="*/ 10 h 86"/>
                <a:gd name="T32" fmla="*/ 20 w 54"/>
                <a:gd name="T33" fmla="*/ 20 h 86"/>
                <a:gd name="T34" fmla="*/ 33 w 54"/>
                <a:gd name="T35" fmla="*/ 21 h 86"/>
                <a:gd name="T36" fmla="*/ 40 w 54"/>
                <a:gd name="T37" fmla="*/ 15 h 86"/>
                <a:gd name="T38" fmla="*/ 44 w 54"/>
                <a:gd name="T39" fmla="*/ 7 h 86"/>
                <a:gd name="T40" fmla="*/ 50 w 54"/>
                <a:gd name="T41" fmla="*/ 0 h 86"/>
                <a:gd name="T42" fmla="*/ 53 w 54"/>
                <a:gd name="T43" fmla="*/ 7 h 86"/>
                <a:gd name="T44" fmla="*/ 45 w 54"/>
                <a:gd name="T45" fmla="*/ 20 h 86"/>
                <a:gd name="T46" fmla="*/ 35 w 54"/>
                <a:gd name="T47" fmla="*/ 45 h 86"/>
                <a:gd name="T48" fmla="*/ 36 w 54"/>
                <a:gd name="T49" fmla="*/ 70 h 86"/>
                <a:gd name="T50" fmla="*/ 31 w 54"/>
                <a:gd name="T5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86">
                  <a:moveTo>
                    <a:pt x="31" y="86"/>
                  </a:moveTo>
                  <a:cubicBezTo>
                    <a:pt x="29" y="81"/>
                    <a:pt x="29" y="75"/>
                    <a:pt x="29" y="69"/>
                  </a:cubicBezTo>
                  <a:cubicBezTo>
                    <a:pt x="28" y="63"/>
                    <a:pt x="28" y="61"/>
                    <a:pt x="28" y="56"/>
                  </a:cubicBezTo>
                  <a:cubicBezTo>
                    <a:pt x="27" y="54"/>
                    <a:pt x="27" y="51"/>
                    <a:pt x="25" y="50"/>
                  </a:cubicBezTo>
                  <a:cubicBezTo>
                    <a:pt x="23" y="52"/>
                    <a:pt x="23" y="55"/>
                    <a:pt x="23" y="57"/>
                  </a:cubicBezTo>
                  <a:cubicBezTo>
                    <a:pt x="22" y="66"/>
                    <a:pt x="22" y="71"/>
                    <a:pt x="20" y="80"/>
                  </a:cubicBezTo>
                  <a:cubicBezTo>
                    <a:pt x="20" y="82"/>
                    <a:pt x="19" y="86"/>
                    <a:pt x="16" y="85"/>
                  </a:cubicBezTo>
                  <a:cubicBezTo>
                    <a:pt x="16" y="80"/>
                    <a:pt x="17" y="75"/>
                    <a:pt x="17" y="70"/>
                  </a:cubicBezTo>
                  <a:cubicBezTo>
                    <a:pt x="17" y="59"/>
                    <a:pt x="17" y="47"/>
                    <a:pt x="17" y="36"/>
                  </a:cubicBezTo>
                  <a:cubicBezTo>
                    <a:pt x="17" y="34"/>
                    <a:pt x="17" y="31"/>
                    <a:pt x="17" y="29"/>
                  </a:cubicBezTo>
                  <a:cubicBezTo>
                    <a:pt x="16" y="27"/>
                    <a:pt x="14" y="24"/>
                    <a:pt x="12" y="22"/>
                  </a:cubicBezTo>
                  <a:cubicBezTo>
                    <a:pt x="10" y="19"/>
                    <a:pt x="8" y="17"/>
                    <a:pt x="6" y="15"/>
                  </a:cubicBezTo>
                  <a:cubicBezTo>
                    <a:pt x="5" y="13"/>
                    <a:pt x="6" y="15"/>
                    <a:pt x="2" y="7"/>
                  </a:cubicBezTo>
                  <a:cubicBezTo>
                    <a:pt x="1" y="6"/>
                    <a:pt x="0" y="3"/>
                    <a:pt x="1" y="2"/>
                  </a:cubicBezTo>
                  <a:cubicBezTo>
                    <a:pt x="4" y="1"/>
                    <a:pt x="5" y="4"/>
                    <a:pt x="6" y="5"/>
                  </a:cubicBezTo>
                  <a:cubicBezTo>
                    <a:pt x="7" y="7"/>
                    <a:pt x="9" y="8"/>
                    <a:pt x="10" y="10"/>
                  </a:cubicBezTo>
                  <a:cubicBezTo>
                    <a:pt x="13" y="13"/>
                    <a:pt x="16" y="19"/>
                    <a:pt x="20" y="20"/>
                  </a:cubicBezTo>
                  <a:cubicBezTo>
                    <a:pt x="22" y="22"/>
                    <a:pt x="30" y="23"/>
                    <a:pt x="33" y="21"/>
                  </a:cubicBezTo>
                  <a:cubicBezTo>
                    <a:pt x="35" y="21"/>
                    <a:pt x="38" y="17"/>
                    <a:pt x="40" y="15"/>
                  </a:cubicBezTo>
                  <a:cubicBezTo>
                    <a:pt x="41" y="13"/>
                    <a:pt x="43" y="10"/>
                    <a:pt x="44" y="7"/>
                  </a:cubicBezTo>
                  <a:cubicBezTo>
                    <a:pt x="46" y="5"/>
                    <a:pt x="48" y="1"/>
                    <a:pt x="50" y="0"/>
                  </a:cubicBezTo>
                  <a:cubicBezTo>
                    <a:pt x="53" y="0"/>
                    <a:pt x="54" y="4"/>
                    <a:pt x="53" y="7"/>
                  </a:cubicBezTo>
                  <a:cubicBezTo>
                    <a:pt x="51" y="11"/>
                    <a:pt x="47" y="16"/>
                    <a:pt x="45" y="20"/>
                  </a:cubicBezTo>
                  <a:cubicBezTo>
                    <a:pt x="37" y="33"/>
                    <a:pt x="35" y="30"/>
                    <a:pt x="35" y="45"/>
                  </a:cubicBezTo>
                  <a:cubicBezTo>
                    <a:pt x="35" y="53"/>
                    <a:pt x="36" y="61"/>
                    <a:pt x="36" y="70"/>
                  </a:cubicBezTo>
                  <a:cubicBezTo>
                    <a:pt x="36" y="77"/>
                    <a:pt x="36" y="84"/>
                    <a:pt x="31" y="86"/>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sz="1800">
                <a:solidFill>
                  <a:srgbClr val="002776"/>
                </a:solidFill>
              </a:endParaRPr>
            </a:p>
          </p:txBody>
        </p:sp>
        <p:sp>
          <p:nvSpPr>
            <p:cNvPr id="397" name="Freeform 149"/>
            <p:cNvSpPr>
              <a:spLocks/>
            </p:cNvSpPr>
            <p:nvPr/>
          </p:nvSpPr>
          <p:spPr bwMode="auto">
            <a:xfrm>
              <a:off x="518338" y="1361598"/>
              <a:ext cx="112713" cy="106363"/>
            </a:xfrm>
            <a:custGeom>
              <a:avLst/>
              <a:gdLst>
                <a:gd name="T0" fmla="*/ 13 w 16"/>
                <a:gd name="T1" fmla="*/ 13 h 15"/>
                <a:gd name="T2" fmla="*/ 8 w 16"/>
                <a:gd name="T3" fmla="*/ 15 h 15"/>
                <a:gd name="T4" fmla="*/ 9 w 16"/>
                <a:gd name="T5" fmla="*/ 1 h 15"/>
                <a:gd name="T6" fmla="*/ 13 w 16"/>
                <a:gd name="T7" fmla="*/ 13 h 15"/>
              </a:gdLst>
              <a:ahLst/>
              <a:cxnLst>
                <a:cxn ang="0">
                  <a:pos x="T0" y="T1"/>
                </a:cxn>
                <a:cxn ang="0">
                  <a:pos x="T2" y="T3"/>
                </a:cxn>
                <a:cxn ang="0">
                  <a:pos x="T4" y="T5"/>
                </a:cxn>
                <a:cxn ang="0">
                  <a:pos x="T6" y="T7"/>
                </a:cxn>
              </a:cxnLst>
              <a:rect l="0" t="0" r="r" b="b"/>
              <a:pathLst>
                <a:path w="16" h="15">
                  <a:moveTo>
                    <a:pt x="13" y="13"/>
                  </a:moveTo>
                  <a:cubicBezTo>
                    <a:pt x="11" y="14"/>
                    <a:pt x="9" y="14"/>
                    <a:pt x="8" y="15"/>
                  </a:cubicBezTo>
                  <a:cubicBezTo>
                    <a:pt x="0" y="14"/>
                    <a:pt x="0" y="0"/>
                    <a:pt x="9" y="1"/>
                  </a:cubicBezTo>
                  <a:cubicBezTo>
                    <a:pt x="14" y="1"/>
                    <a:pt x="16" y="8"/>
                    <a:pt x="13" y="13"/>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sz="1800">
                <a:solidFill>
                  <a:srgbClr val="002776"/>
                </a:solidFill>
              </a:endParaRPr>
            </a:p>
          </p:txBody>
        </p:sp>
      </p:grpSp>
      <p:sp>
        <p:nvSpPr>
          <p:cNvPr id="394" name="Rectangle 393"/>
          <p:cNvSpPr/>
          <p:nvPr/>
        </p:nvSpPr>
        <p:spPr>
          <a:xfrm>
            <a:off x="3597819" y="2726892"/>
            <a:ext cx="1792215" cy="5006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L" sz="800" dirty="0" err="1" smtClean="0">
                <a:solidFill>
                  <a:srgbClr val="002776"/>
                </a:solidFill>
              </a:rPr>
              <a:t>Conquito</a:t>
            </a:r>
            <a:endParaRPr lang="es-CL" sz="800" dirty="0" smtClean="0">
              <a:solidFill>
                <a:srgbClr val="002776"/>
              </a:solidFill>
            </a:endParaRPr>
          </a:p>
          <a:p>
            <a:r>
              <a:rPr lang="es-CL" sz="800" dirty="0" smtClean="0">
                <a:solidFill>
                  <a:srgbClr val="002776"/>
                </a:solidFill>
              </a:rPr>
              <a:t>Diseñadores páginas web </a:t>
            </a:r>
          </a:p>
          <a:p>
            <a:r>
              <a:rPr lang="es-CL" sz="800" dirty="0" smtClean="0">
                <a:solidFill>
                  <a:srgbClr val="002776"/>
                </a:solidFill>
              </a:rPr>
              <a:t>Técnicos de sistemas</a:t>
            </a:r>
          </a:p>
          <a:p>
            <a:r>
              <a:rPr lang="es-ES" sz="800" dirty="0" smtClean="0">
                <a:solidFill>
                  <a:srgbClr val="002776"/>
                </a:solidFill>
              </a:rPr>
              <a:t>De</a:t>
            </a:r>
            <a:r>
              <a:rPr lang="es-CL" sz="800" dirty="0" err="1" smtClean="0">
                <a:solidFill>
                  <a:srgbClr val="002776"/>
                </a:solidFill>
              </a:rPr>
              <a:t>sarrolladores</a:t>
            </a:r>
            <a:r>
              <a:rPr lang="es-CL" sz="800" dirty="0" smtClean="0">
                <a:solidFill>
                  <a:srgbClr val="002776"/>
                </a:solidFill>
              </a:rPr>
              <a:t> externos</a:t>
            </a:r>
            <a:endParaRPr lang="es-CL" sz="800" dirty="0">
              <a:solidFill>
                <a:srgbClr val="002776"/>
              </a:solidFill>
            </a:endParaRPr>
          </a:p>
        </p:txBody>
      </p:sp>
      <p:sp>
        <p:nvSpPr>
          <p:cNvPr id="395" name="Rectangle 394"/>
          <p:cNvSpPr/>
          <p:nvPr/>
        </p:nvSpPr>
        <p:spPr>
          <a:xfrm>
            <a:off x="205200" y="2738070"/>
            <a:ext cx="3400114" cy="4946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800" b="1" dirty="0">
                <a:solidFill>
                  <a:srgbClr val="002776"/>
                </a:solidFill>
              </a:rPr>
              <a:t>Líder de Proyecto: </a:t>
            </a:r>
            <a:r>
              <a:rPr lang="es-ES_tradnl" sz="800" dirty="0" smtClean="0">
                <a:solidFill>
                  <a:srgbClr val="002776"/>
                </a:solidFill>
              </a:rPr>
              <a:t>Equipo RICE QT</a:t>
            </a:r>
            <a:endParaRPr lang="es-ES_tradnl" sz="800" dirty="0">
              <a:solidFill>
                <a:srgbClr val="002776"/>
              </a:solidFill>
            </a:endParaRPr>
          </a:p>
          <a:p>
            <a:r>
              <a:rPr lang="es-ES_tradnl" sz="800" b="1" dirty="0">
                <a:solidFill>
                  <a:srgbClr val="002776"/>
                </a:solidFill>
              </a:rPr>
              <a:t>Equipo de Proyecto</a:t>
            </a:r>
            <a:r>
              <a:rPr lang="es-ES_tradnl" sz="800" b="1" dirty="0" smtClean="0">
                <a:solidFill>
                  <a:srgbClr val="002776"/>
                </a:solidFill>
              </a:rPr>
              <a:t>: </a:t>
            </a:r>
            <a:r>
              <a:rPr lang="es-ES_tradnl" sz="800" dirty="0" smtClean="0">
                <a:solidFill>
                  <a:srgbClr val="002776"/>
                </a:solidFill>
              </a:rPr>
              <a:t> Equipo de marketing RICE</a:t>
            </a:r>
            <a:endParaRPr lang="es-ES" sz="800" dirty="0">
              <a:solidFill>
                <a:srgbClr val="002776"/>
              </a:solidFill>
            </a:endParaRPr>
          </a:p>
        </p:txBody>
      </p:sp>
      <p:grpSp>
        <p:nvGrpSpPr>
          <p:cNvPr id="399" name="Group 398"/>
          <p:cNvGrpSpPr/>
          <p:nvPr/>
        </p:nvGrpSpPr>
        <p:grpSpPr>
          <a:xfrm>
            <a:off x="205458" y="6587394"/>
            <a:ext cx="3102186" cy="838872"/>
            <a:chOff x="205458" y="6443378"/>
            <a:chExt cx="3204491" cy="900000"/>
          </a:xfrm>
        </p:grpSpPr>
        <p:sp>
          <p:nvSpPr>
            <p:cNvPr id="400" name="Rectangle 399"/>
            <p:cNvSpPr/>
            <p:nvPr/>
          </p:nvSpPr>
          <p:spPr>
            <a:xfrm>
              <a:off x="205459" y="6443378"/>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Recursos Necesarios</a:t>
              </a:r>
              <a:endParaRPr lang="es-CL" sz="1000" b="1" dirty="0"/>
            </a:p>
          </p:txBody>
        </p:sp>
        <p:sp>
          <p:nvSpPr>
            <p:cNvPr id="401" name="Rectangle 400"/>
            <p:cNvSpPr/>
            <p:nvPr/>
          </p:nvSpPr>
          <p:spPr>
            <a:xfrm>
              <a:off x="205458" y="6784062"/>
              <a:ext cx="3204491"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sp>
          <p:nvSpPr>
            <p:cNvPr id="402"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03" name="Rectangle 402"/>
            <p:cNvSpPr/>
            <p:nvPr/>
          </p:nvSpPr>
          <p:spPr>
            <a:xfrm>
              <a:off x="205459" y="6443378"/>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Presupuesto total proyecto</a:t>
              </a:r>
              <a:endParaRPr lang="es-CL" sz="1000" b="1" dirty="0"/>
            </a:p>
          </p:txBody>
        </p:sp>
        <p:sp>
          <p:nvSpPr>
            <p:cNvPr id="404"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05" name="Rectangle 404"/>
            <p:cNvSpPr/>
            <p:nvPr/>
          </p:nvSpPr>
          <p:spPr>
            <a:xfrm>
              <a:off x="274783" y="6803418"/>
              <a:ext cx="3083177" cy="4677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dirty="0" smtClean="0">
                  <a:solidFill>
                    <a:schemeClr val="tx2"/>
                  </a:solidFill>
                </a:rPr>
                <a:t>$ 225.000 USD + $ 1.000.000 USD*</a:t>
              </a:r>
            </a:p>
            <a:p>
              <a:pPr algn="ctr"/>
              <a:r>
                <a:rPr lang="es-CL" sz="900" i="1" dirty="0" smtClean="0">
                  <a:solidFill>
                    <a:schemeClr val="tx2"/>
                  </a:solidFill>
                </a:rPr>
                <a:t>Incluye el desarrollo de la marca, diseño y activación de la micro-</a:t>
              </a:r>
              <a:r>
                <a:rPr lang="es-CL" sz="900" i="1" dirty="0" err="1" smtClean="0">
                  <a:solidFill>
                    <a:schemeClr val="tx2"/>
                  </a:solidFill>
                </a:rPr>
                <a:t>website</a:t>
              </a:r>
              <a:r>
                <a:rPr lang="es-CL" sz="900" i="1" dirty="0" smtClean="0">
                  <a:solidFill>
                    <a:schemeClr val="tx2"/>
                  </a:solidFill>
                </a:rPr>
                <a:t> e innovación RSC. Gestión el resto</a:t>
              </a:r>
              <a:endParaRPr lang="es-CL" sz="700" i="1" dirty="0">
                <a:solidFill>
                  <a:schemeClr val="tx2"/>
                </a:solidFill>
              </a:endParaRPr>
            </a:p>
          </p:txBody>
        </p:sp>
      </p:grpSp>
      <p:sp>
        <p:nvSpPr>
          <p:cNvPr id="408" name="Freeform 368"/>
          <p:cNvSpPr>
            <a:spLocks noEditPoints="1"/>
          </p:cNvSpPr>
          <p:nvPr/>
        </p:nvSpPr>
        <p:spPr bwMode="auto">
          <a:xfrm>
            <a:off x="3805858" y="7235378"/>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09" name="TextBox 408"/>
          <p:cNvSpPr txBox="1"/>
          <p:nvPr/>
        </p:nvSpPr>
        <p:spPr>
          <a:xfrm>
            <a:off x="4354903" y="2416637"/>
            <a:ext cx="1491114" cy="246221"/>
          </a:xfrm>
          <a:prstGeom prst="rect">
            <a:avLst/>
          </a:prstGeom>
          <a:noFill/>
        </p:spPr>
        <p:txBody>
          <a:bodyPr wrap="none" rtlCol="0">
            <a:spAutoFit/>
          </a:bodyPr>
          <a:lstStyle/>
          <a:p>
            <a:r>
              <a:rPr lang="es-ES_tradnl" sz="1000" b="1" dirty="0">
                <a:solidFill>
                  <a:schemeClr val="lt1"/>
                </a:solidFill>
                <a:latin typeface="+mn-lt"/>
                <a:cs typeface="+mn-cs"/>
              </a:rPr>
              <a:t>Actores involucrados</a:t>
            </a:r>
            <a:endParaRPr lang="es-ES" sz="1000" b="1" dirty="0">
              <a:solidFill>
                <a:schemeClr val="lt1"/>
              </a:solidFill>
              <a:latin typeface="+mn-lt"/>
              <a:cs typeface="+mn-cs"/>
            </a:endParaRPr>
          </a:p>
        </p:txBody>
      </p:sp>
      <p:sp>
        <p:nvSpPr>
          <p:cNvPr id="410" name="Rectangle 409"/>
          <p:cNvSpPr/>
          <p:nvPr/>
        </p:nvSpPr>
        <p:spPr>
          <a:xfrm>
            <a:off x="776088" y="2446834"/>
            <a:ext cx="1085554" cy="246221"/>
          </a:xfrm>
          <a:prstGeom prst="rect">
            <a:avLst/>
          </a:prstGeom>
        </p:spPr>
        <p:txBody>
          <a:bodyPr wrap="none">
            <a:spAutoFit/>
          </a:bodyPr>
          <a:lstStyle/>
          <a:p>
            <a:r>
              <a:rPr lang="es-CL" sz="1000" b="1" dirty="0">
                <a:solidFill>
                  <a:srgbClr val="FFFFFF"/>
                </a:solidFill>
              </a:rPr>
              <a:t>Responsables </a:t>
            </a:r>
            <a:endParaRPr lang="es-ES" sz="1000" dirty="0"/>
          </a:p>
        </p:txBody>
      </p:sp>
      <p:sp>
        <p:nvSpPr>
          <p:cNvPr id="162" name="Freeform 368"/>
          <p:cNvSpPr>
            <a:spLocks noEditPoints="1"/>
          </p:cNvSpPr>
          <p:nvPr/>
        </p:nvSpPr>
        <p:spPr bwMode="auto">
          <a:xfrm>
            <a:off x="4165898" y="7235378"/>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63" name="Freeform 368"/>
          <p:cNvSpPr>
            <a:spLocks noEditPoints="1"/>
          </p:cNvSpPr>
          <p:nvPr/>
        </p:nvSpPr>
        <p:spPr bwMode="auto">
          <a:xfrm>
            <a:off x="4525938" y="7235378"/>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65" name="Freeform 368"/>
          <p:cNvSpPr>
            <a:spLocks noEditPoints="1"/>
          </p:cNvSpPr>
          <p:nvPr/>
        </p:nvSpPr>
        <p:spPr bwMode="auto">
          <a:xfrm>
            <a:off x="4885994" y="7235378"/>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66" name="Freeform 368"/>
          <p:cNvSpPr>
            <a:spLocks noEditPoints="1"/>
          </p:cNvSpPr>
          <p:nvPr/>
        </p:nvSpPr>
        <p:spPr bwMode="auto">
          <a:xfrm>
            <a:off x="5246034" y="7235378"/>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 name="TextBox 2"/>
          <p:cNvSpPr txBox="1"/>
          <p:nvPr/>
        </p:nvSpPr>
        <p:spPr>
          <a:xfrm>
            <a:off x="136961" y="7541807"/>
            <a:ext cx="4576894" cy="230832"/>
          </a:xfrm>
          <a:prstGeom prst="rect">
            <a:avLst/>
          </a:prstGeom>
          <a:noFill/>
        </p:spPr>
        <p:txBody>
          <a:bodyPr wrap="none" rtlCol="0">
            <a:spAutoFit/>
          </a:bodyPr>
          <a:lstStyle/>
          <a:p>
            <a:r>
              <a:rPr lang="es-ES_tradnl" sz="900" i="1" dirty="0">
                <a:solidFill>
                  <a:schemeClr val="tx2"/>
                </a:solidFill>
                <a:latin typeface="+mn-lt"/>
                <a:cs typeface="+mn-cs"/>
              </a:rPr>
              <a:t>* Presupuesto para las campañas de marketing RICE de los próximos 5 </a:t>
            </a:r>
            <a:r>
              <a:rPr lang="es-ES_tradnl" sz="900" i="1" dirty="0" smtClean="0">
                <a:solidFill>
                  <a:schemeClr val="tx2"/>
                </a:solidFill>
                <a:latin typeface="+mn-lt"/>
                <a:cs typeface="+mn-cs"/>
              </a:rPr>
              <a:t>años de UEN.</a:t>
            </a:r>
            <a:endParaRPr lang="es-ES" sz="900" i="1" dirty="0">
              <a:solidFill>
                <a:schemeClr val="tx2"/>
              </a:solidFill>
              <a:latin typeface="+mn-lt"/>
              <a:cs typeface="+mn-cs"/>
            </a:endParaRPr>
          </a:p>
        </p:txBody>
      </p:sp>
      <p:sp>
        <p:nvSpPr>
          <p:cNvPr id="167" name="Rectangle 166"/>
          <p:cNvSpPr/>
          <p:nvPr/>
        </p:nvSpPr>
        <p:spPr>
          <a:xfrm>
            <a:off x="5390035" y="2735871"/>
            <a:ext cx="1800200" cy="5089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800" dirty="0" smtClean="0">
                <a:solidFill>
                  <a:srgbClr val="002776"/>
                </a:solidFill>
              </a:rPr>
              <a:t>Meeting </a:t>
            </a:r>
            <a:r>
              <a:rPr lang="es-ES_tradnl" sz="800" dirty="0" err="1" smtClean="0">
                <a:solidFill>
                  <a:srgbClr val="002776"/>
                </a:solidFill>
              </a:rPr>
              <a:t>planners</a:t>
            </a:r>
            <a:endParaRPr lang="es-ES_tradnl" sz="800" dirty="0" smtClean="0">
              <a:solidFill>
                <a:srgbClr val="002776"/>
              </a:solidFill>
            </a:endParaRPr>
          </a:p>
          <a:p>
            <a:r>
              <a:rPr lang="es-ES_tradnl" sz="800" dirty="0" err="1" smtClean="0">
                <a:solidFill>
                  <a:srgbClr val="002776"/>
                </a:solidFill>
              </a:rPr>
              <a:t>OPCs</a:t>
            </a:r>
            <a:endParaRPr lang="es-ES_tradnl" sz="800" dirty="0" smtClean="0">
              <a:solidFill>
                <a:srgbClr val="002776"/>
              </a:solidFill>
            </a:endParaRPr>
          </a:p>
          <a:p>
            <a:r>
              <a:rPr lang="es-ES_tradnl" sz="800" dirty="0" err="1" smtClean="0">
                <a:solidFill>
                  <a:srgbClr val="002776"/>
                </a:solidFill>
              </a:rPr>
              <a:t>DMCs</a:t>
            </a:r>
            <a:endParaRPr lang="es-ES_tradnl" sz="800" dirty="0" smtClean="0">
              <a:solidFill>
                <a:srgbClr val="002776"/>
              </a:solidFill>
            </a:endParaRPr>
          </a:p>
          <a:p>
            <a:r>
              <a:rPr lang="es-ES_tradnl" sz="800" dirty="0" smtClean="0">
                <a:solidFill>
                  <a:srgbClr val="002776"/>
                </a:solidFill>
              </a:rPr>
              <a:t>Etc.</a:t>
            </a:r>
            <a:endParaRPr lang="es-CL" sz="800" dirty="0">
              <a:solidFill>
                <a:srgbClr val="002776"/>
              </a:solidFill>
            </a:endParaRPr>
          </a:p>
        </p:txBody>
      </p:sp>
      <p:sp>
        <p:nvSpPr>
          <p:cNvPr id="173" name="Rounded Rectangle 172"/>
          <p:cNvSpPr/>
          <p:nvPr/>
        </p:nvSpPr>
        <p:spPr>
          <a:xfrm>
            <a:off x="265456" y="1006674"/>
            <a:ext cx="393100" cy="249154"/>
          </a:xfrm>
          <a:prstGeom prst="round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100" b="1" dirty="0" smtClean="0">
                <a:solidFill>
                  <a:srgbClr val="002060"/>
                </a:solidFill>
              </a:rPr>
              <a:t>E3</a:t>
            </a:r>
            <a:endParaRPr lang="es-ES" sz="1100" b="1" dirty="0">
              <a:solidFill>
                <a:srgbClr val="002060"/>
              </a:solidFill>
            </a:endParaRPr>
          </a:p>
        </p:txBody>
      </p:sp>
      <p:grpSp>
        <p:nvGrpSpPr>
          <p:cNvPr id="170" name="Group 169"/>
          <p:cNvGrpSpPr/>
          <p:nvPr/>
        </p:nvGrpSpPr>
        <p:grpSpPr>
          <a:xfrm>
            <a:off x="785170" y="376650"/>
            <a:ext cx="428400" cy="414000"/>
            <a:chOff x="703656" y="247711"/>
            <a:chExt cx="515504" cy="495053"/>
          </a:xfrm>
        </p:grpSpPr>
        <p:sp>
          <p:nvSpPr>
            <p:cNvPr id="175" name="Rounded Rectangle 174"/>
            <p:cNvSpPr/>
            <p:nvPr/>
          </p:nvSpPr>
          <p:spPr>
            <a:xfrm>
              <a:off x="703656" y="247711"/>
              <a:ext cx="515504" cy="495053"/>
            </a:xfrm>
            <a:prstGeom prst="round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sp>
          <p:nvSpPr>
            <p:cNvPr id="176" name="Freeform 49"/>
            <p:cNvSpPr>
              <a:spLocks noEditPoints="1"/>
            </p:cNvSpPr>
            <p:nvPr/>
          </p:nvSpPr>
          <p:spPr bwMode="auto">
            <a:xfrm>
              <a:off x="860301" y="333414"/>
              <a:ext cx="197869" cy="195001"/>
            </a:xfrm>
            <a:custGeom>
              <a:avLst/>
              <a:gdLst>
                <a:gd name="T0" fmla="*/ 125 w 138"/>
                <a:gd name="T1" fmla="*/ 0 h 136"/>
                <a:gd name="T2" fmla="*/ 130 w 138"/>
                <a:gd name="T3" fmla="*/ 0 h 136"/>
                <a:gd name="T4" fmla="*/ 136 w 138"/>
                <a:gd name="T5" fmla="*/ 6 h 136"/>
                <a:gd name="T6" fmla="*/ 138 w 138"/>
                <a:gd name="T7" fmla="*/ 34 h 136"/>
                <a:gd name="T8" fmla="*/ 136 w 138"/>
                <a:gd name="T9" fmla="*/ 39 h 136"/>
                <a:gd name="T10" fmla="*/ 130 w 138"/>
                <a:gd name="T11" fmla="*/ 45 h 136"/>
                <a:gd name="T12" fmla="*/ 91 w 138"/>
                <a:gd name="T13" fmla="*/ 46 h 136"/>
                <a:gd name="T14" fmla="*/ 80 w 138"/>
                <a:gd name="T15" fmla="*/ 46 h 136"/>
                <a:gd name="T16" fmla="*/ 79 w 138"/>
                <a:gd name="T17" fmla="*/ 46 h 136"/>
                <a:gd name="T18" fmla="*/ 71 w 138"/>
                <a:gd name="T19" fmla="*/ 42 h 136"/>
                <a:gd name="T20" fmla="*/ 66 w 138"/>
                <a:gd name="T21" fmla="*/ 34 h 136"/>
                <a:gd name="T22" fmla="*/ 66 w 138"/>
                <a:gd name="T23" fmla="*/ 11 h 136"/>
                <a:gd name="T24" fmla="*/ 71 w 138"/>
                <a:gd name="T25" fmla="*/ 3 h 136"/>
                <a:gd name="T26" fmla="*/ 79 w 138"/>
                <a:gd name="T27" fmla="*/ 0 h 136"/>
                <a:gd name="T28" fmla="*/ 71 w 138"/>
                <a:gd name="T29" fmla="*/ 85 h 136"/>
                <a:gd name="T30" fmla="*/ 88 w 138"/>
                <a:gd name="T31" fmla="*/ 69 h 136"/>
                <a:gd name="T32" fmla="*/ 68 w 138"/>
                <a:gd name="T33" fmla="*/ 62 h 136"/>
                <a:gd name="T34" fmla="*/ 66 w 138"/>
                <a:gd name="T35" fmla="*/ 54 h 136"/>
                <a:gd name="T36" fmla="*/ 62 w 138"/>
                <a:gd name="T37" fmla="*/ 48 h 136"/>
                <a:gd name="T38" fmla="*/ 57 w 138"/>
                <a:gd name="T39" fmla="*/ 48 h 136"/>
                <a:gd name="T40" fmla="*/ 54 w 138"/>
                <a:gd name="T41" fmla="*/ 48 h 136"/>
                <a:gd name="T42" fmla="*/ 53 w 138"/>
                <a:gd name="T43" fmla="*/ 43 h 136"/>
                <a:gd name="T44" fmla="*/ 54 w 138"/>
                <a:gd name="T45" fmla="*/ 39 h 136"/>
                <a:gd name="T46" fmla="*/ 57 w 138"/>
                <a:gd name="T47" fmla="*/ 35 h 136"/>
                <a:gd name="T48" fmla="*/ 57 w 138"/>
                <a:gd name="T49" fmla="*/ 32 h 136"/>
                <a:gd name="T50" fmla="*/ 57 w 138"/>
                <a:gd name="T51" fmla="*/ 31 h 136"/>
                <a:gd name="T52" fmla="*/ 56 w 138"/>
                <a:gd name="T53" fmla="*/ 31 h 136"/>
                <a:gd name="T54" fmla="*/ 54 w 138"/>
                <a:gd name="T55" fmla="*/ 21 h 136"/>
                <a:gd name="T56" fmla="*/ 53 w 138"/>
                <a:gd name="T57" fmla="*/ 18 h 136"/>
                <a:gd name="T58" fmla="*/ 45 w 138"/>
                <a:gd name="T59" fmla="*/ 17 h 136"/>
                <a:gd name="T60" fmla="*/ 36 w 138"/>
                <a:gd name="T61" fmla="*/ 20 h 136"/>
                <a:gd name="T62" fmla="*/ 34 w 138"/>
                <a:gd name="T63" fmla="*/ 21 h 136"/>
                <a:gd name="T64" fmla="*/ 32 w 138"/>
                <a:gd name="T65" fmla="*/ 31 h 136"/>
                <a:gd name="T66" fmla="*/ 32 w 138"/>
                <a:gd name="T67" fmla="*/ 31 h 136"/>
                <a:gd name="T68" fmla="*/ 32 w 138"/>
                <a:gd name="T69" fmla="*/ 32 h 136"/>
                <a:gd name="T70" fmla="*/ 32 w 138"/>
                <a:gd name="T71" fmla="*/ 35 h 136"/>
                <a:gd name="T72" fmla="*/ 34 w 138"/>
                <a:gd name="T73" fmla="*/ 39 h 136"/>
                <a:gd name="T74" fmla="*/ 37 w 138"/>
                <a:gd name="T75" fmla="*/ 43 h 136"/>
                <a:gd name="T76" fmla="*/ 36 w 138"/>
                <a:gd name="T77" fmla="*/ 46 h 136"/>
                <a:gd name="T78" fmla="*/ 34 w 138"/>
                <a:gd name="T79" fmla="*/ 48 h 136"/>
                <a:gd name="T80" fmla="*/ 32 w 138"/>
                <a:gd name="T81" fmla="*/ 48 h 136"/>
                <a:gd name="T82" fmla="*/ 28 w 138"/>
                <a:gd name="T83" fmla="*/ 48 h 136"/>
                <a:gd name="T84" fmla="*/ 22 w 138"/>
                <a:gd name="T85" fmla="*/ 62 h 136"/>
                <a:gd name="T86" fmla="*/ 0 w 138"/>
                <a:gd name="T87" fmla="*/ 69 h 136"/>
                <a:gd name="T88" fmla="*/ 17 w 138"/>
                <a:gd name="T89" fmla="*/ 85 h 136"/>
                <a:gd name="T90" fmla="*/ 71 w 138"/>
                <a:gd name="T91" fmla="*/ 136 h 136"/>
                <a:gd name="T92" fmla="*/ 71 w 138"/>
                <a:gd name="T93" fmla="*/ 85 h 136"/>
                <a:gd name="T94" fmla="*/ 45 w 138"/>
                <a:gd name="T95" fmla="*/ 52 h 136"/>
                <a:gd name="T96" fmla="*/ 43 w 138"/>
                <a:gd name="T97" fmla="*/ 48 h 136"/>
                <a:gd name="T98" fmla="*/ 46 w 138"/>
                <a:gd name="T99" fmla="*/ 48 h 136"/>
                <a:gd name="T100" fmla="*/ 46 w 138"/>
                <a:gd name="T101" fmla="*/ 52 h 136"/>
                <a:gd name="T102" fmla="*/ 42 w 138"/>
                <a:gd name="T103" fmla="*/ 62 h 136"/>
                <a:gd name="T104" fmla="*/ 82 w 138"/>
                <a:gd name="T105" fmla="*/ 9 h 136"/>
                <a:gd name="T106" fmla="*/ 125 w 138"/>
                <a:gd name="T107" fmla="*/ 12 h 136"/>
                <a:gd name="T108" fmla="*/ 82 w 138"/>
                <a:gd name="T109" fmla="*/ 9 h 136"/>
                <a:gd name="T110" fmla="*/ 82 w 138"/>
                <a:gd name="T111" fmla="*/ 31 h 136"/>
                <a:gd name="T112" fmla="*/ 125 w 138"/>
                <a:gd name="T113" fmla="*/ 34 h 136"/>
                <a:gd name="T114" fmla="*/ 82 w 138"/>
                <a:gd name="T115" fmla="*/ 31 h 136"/>
                <a:gd name="T116" fmla="*/ 82 w 138"/>
                <a:gd name="T117" fmla="*/ 20 h 136"/>
                <a:gd name="T118" fmla="*/ 125 w 138"/>
                <a:gd name="T119" fmla="*/ 23 h 136"/>
                <a:gd name="T120" fmla="*/ 82 w 138"/>
                <a:gd name="T121" fmla="*/ 2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8" h="136">
                  <a:moveTo>
                    <a:pt x="79" y="0"/>
                  </a:moveTo>
                  <a:lnTo>
                    <a:pt x="125" y="0"/>
                  </a:lnTo>
                  <a:lnTo>
                    <a:pt x="125" y="0"/>
                  </a:lnTo>
                  <a:lnTo>
                    <a:pt x="130" y="0"/>
                  </a:lnTo>
                  <a:lnTo>
                    <a:pt x="135" y="3"/>
                  </a:lnTo>
                  <a:lnTo>
                    <a:pt x="136" y="6"/>
                  </a:lnTo>
                  <a:lnTo>
                    <a:pt x="138" y="11"/>
                  </a:lnTo>
                  <a:lnTo>
                    <a:pt x="138" y="34"/>
                  </a:lnTo>
                  <a:lnTo>
                    <a:pt x="138" y="34"/>
                  </a:lnTo>
                  <a:lnTo>
                    <a:pt x="136" y="39"/>
                  </a:lnTo>
                  <a:lnTo>
                    <a:pt x="135" y="42"/>
                  </a:lnTo>
                  <a:lnTo>
                    <a:pt x="130" y="45"/>
                  </a:lnTo>
                  <a:lnTo>
                    <a:pt x="125" y="46"/>
                  </a:lnTo>
                  <a:lnTo>
                    <a:pt x="91" y="46"/>
                  </a:lnTo>
                  <a:lnTo>
                    <a:pt x="80" y="56"/>
                  </a:lnTo>
                  <a:lnTo>
                    <a:pt x="80" y="46"/>
                  </a:lnTo>
                  <a:lnTo>
                    <a:pt x="79" y="46"/>
                  </a:lnTo>
                  <a:lnTo>
                    <a:pt x="79" y="46"/>
                  </a:lnTo>
                  <a:lnTo>
                    <a:pt x="74" y="45"/>
                  </a:lnTo>
                  <a:lnTo>
                    <a:pt x="71" y="42"/>
                  </a:lnTo>
                  <a:lnTo>
                    <a:pt x="68" y="39"/>
                  </a:lnTo>
                  <a:lnTo>
                    <a:pt x="66" y="34"/>
                  </a:lnTo>
                  <a:lnTo>
                    <a:pt x="66" y="11"/>
                  </a:lnTo>
                  <a:lnTo>
                    <a:pt x="66" y="11"/>
                  </a:lnTo>
                  <a:lnTo>
                    <a:pt x="68" y="6"/>
                  </a:lnTo>
                  <a:lnTo>
                    <a:pt x="71" y="3"/>
                  </a:lnTo>
                  <a:lnTo>
                    <a:pt x="74" y="0"/>
                  </a:lnTo>
                  <a:lnTo>
                    <a:pt x="79" y="0"/>
                  </a:lnTo>
                  <a:lnTo>
                    <a:pt x="79" y="0"/>
                  </a:lnTo>
                  <a:close/>
                  <a:moveTo>
                    <a:pt x="71" y="85"/>
                  </a:moveTo>
                  <a:lnTo>
                    <a:pt x="80" y="85"/>
                  </a:lnTo>
                  <a:lnTo>
                    <a:pt x="88" y="69"/>
                  </a:lnTo>
                  <a:lnTo>
                    <a:pt x="88" y="62"/>
                  </a:lnTo>
                  <a:lnTo>
                    <a:pt x="68" y="62"/>
                  </a:lnTo>
                  <a:lnTo>
                    <a:pt x="68" y="62"/>
                  </a:lnTo>
                  <a:lnTo>
                    <a:pt x="66" y="54"/>
                  </a:lnTo>
                  <a:lnTo>
                    <a:pt x="62" y="48"/>
                  </a:lnTo>
                  <a:lnTo>
                    <a:pt x="62" y="48"/>
                  </a:lnTo>
                  <a:lnTo>
                    <a:pt x="57" y="48"/>
                  </a:lnTo>
                  <a:lnTo>
                    <a:pt x="57" y="48"/>
                  </a:lnTo>
                  <a:lnTo>
                    <a:pt x="54" y="48"/>
                  </a:lnTo>
                  <a:lnTo>
                    <a:pt x="54" y="48"/>
                  </a:lnTo>
                  <a:lnTo>
                    <a:pt x="53" y="43"/>
                  </a:lnTo>
                  <a:lnTo>
                    <a:pt x="53" y="43"/>
                  </a:lnTo>
                  <a:lnTo>
                    <a:pt x="54" y="39"/>
                  </a:lnTo>
                  <a:lnTo>
                    <a:pt x="54" y="39"/>
                  </a:lnTo>
                  <a:lnTo>
                    <a:pt x="57" y="35"/>
                  </a:lnTo>
                  <a:lnTo>
                    <a:pt x="57" y="35"/>
                  </a:lnTo>
                  <a:lnTo>
                    <a:pt x="57" y="32"/>
                  </a:lnTo>
                  <a:lnTo>
                    <a:pt x="57" y="32"/>
                  </a:lnTo>
                  <a:lnTo>
                    <a:pt x="57" y="31"/>
                  </a:lnTo>
                  <a:lnTo>
                    <a:pt x="57" y="31"/>
                  </a:lnTo>
                  <a:lnTo>
                    <a:pt x="56" y="31"/>
                  </a:lnTo>
                  <a:lnTo>
                    <a:pt x="56" y="31"/>
                  </a:lnTo>
                  <a:lnTo>
                    <a:pt x="56" y="23"/>
                  </a:lnTo>
                  <a:lnTo>
                    <a:pt x="54" y="21"/>
                  </a:lnTo>
                  <a:lnTo>
                    <a:pt x="53" y="18"/>
                  </a:lnTo>
                  <a:lnTo>
                    <a:pt x="53" y="18"/>
                  </a:lnTo>
                  <a:lnTo>
                    <a:pt x="49" y="17"/>
                  </a:lnTo>
                  <a:lnTo>
                    <a:pt x="45" y="17"/>
                  </a:lnTo>
                  <a:lnTo>
                    <a:pt x="40" y="17"/>
                  </a:lnTo>
                  <a:lnTo>
                    <a:pt x="36" y="20"/>
                  </a:lnTo>
                  <a:lnTo>
                    <a:pt x="36" y="20"/>
                  </a:lnTo>
                  <a:lnTo>
                    <a:pt x="34" y="21"/>
                  </a:lnTo>
                  <a:lnTo>
                    <a:pt x="32" y="23"/>
                  </a:lnTo>
                  <a:lnTo>
                    <a:pt x="32" y="31"/>
                  </a:lnTo>
                  <a:lnTo>
                    <a:pt x="32" y="31"/>
                  </a:lnTo>
                  <a:lnTo>
                    <a:pt x="32" y="31"/>
                  </a:lnTo>
                  <a:lnTo>
                    <a:pt x="32" y="32"/>
                  </a:lnTo>
                  <a:lnTo>
                    <a:pt x="32" y="32"/>
                  </a:lnTo>
                  <a:lnTo>
                    <a:pt x="32" y="32"/>
                  </a:lnTo>
                  <a:lnTo>
                    <a:pt x="32" y="35"/>
                  </a:lnTo>
                  <a:lnTo>
                    <a:pt x="32" y="35"/>
                  </a:lnTo>
                  <a:lnTo>
                    <a:pt x="34" y="39"/>
                  </a:lnTo>
                  <a:lnTo>
                    <a:pt x="34" y="39"/>
                  </a:lnTo>
                  <a:lnTo>
                    <a:pt x="37" y="43"/>
                  </a:lnTo>
                  <a:lnTo>
                    <a:pt x="37" y="43"/>
                  </a:lnTo>
                  <a:lnTo>
                    <a:pt x="36" y="46"/>
                  </a:lnTo>
                  <a:lnTo>
                    <a:pt x="36" y="46"/>
                  </a:lnTo>
                  <a:lnTo>
                    <a:pt x="34" y="48"/>
                  </a:lnTo>
                  <a:lnTo>
                    <a:pt x="32" y="48"/>
                  </a:lnTo>
                  <a:lnTo>
                    <a:pt x="32" y="48"/>
                  </a:lnTo>
                  <a:lnTo>
                    <a:pt x="28" y="48"/>
                  </a:lnTo>
                  <a:lnTo>
                    <a:pt x="28" y="48"/>
                  </a:lnTo>
                  <a:lnTo>
                    <a:pt x="23" y="54"/>
                  </a:lnTo>
                  <a:lnTo>
                    <a:pt x="22" y="62"/>
                  </a:lnTo>
                  <a:lnTo>
                    <a:pt x="0" y="62"/>
                  </a:lnTo>
                  <a:lnTo>
                    <a:pt x="0" y="69"/>
                  </a:lnTo>
                  <a:lnTo>
                    <a:pt x="9" y="85"/>
                  </a:lnTo>
                  <a:lnTo>
                    <a:pt x="17" y="85"/>
                  </a:lnTo>
                  <a:lnTo>
                    <a:pt x="17" y="136"/>
                  </a:lnTo>
                  <a:lnTo>
                    <a:pt x="71" y="136"/>
                  </a:lnTo>
                  <a:lnTo>
                    <a:pt x="71" y="85"/>
                  </a:lnTo>
                  <a:lnTo>
                    <a:pt x="71" y="85"/>
                  </a:lnTo>
                  <a:close/>
                  <a:moveTo>
                    <a:pt x="42" y="62"/>
                  </a:moveTo>
                  <a:lnTo>
                    <a:pt x="45" y="52"/>
                  </a:lnTo>
                  <a:lnTo>
                    <a:pt x="43" y="51"/>
                  </a:lnTo>
                  <a:lnTo>
                    <a:pt x="43" y="48"/>
                  </a:lnTo>
                  <a:lnTo>
                    <a:pt x="45" y="48"/>
                  </a:lnTo>
                  <a:lnTo>
                    <a:pt x="46" y="48"/>
                  </a:lnTo>
                  <a:lnTo>
                    <a:pt x="48" y="51"/>
                  </a:lnTo>
                  <a:lnTo>
                    <a:pt x="46" y="52"/>
                  </a:lnTo>
                  <a:lnTo>
                    <a:pt x="49" y="62"/>
                  </a:lnTo>
                  <a:lnTo>
                    <a:pt x="42" y="62"/>
                  </a:lnTo>
                  <a:lnTo>
                    <a:pt x="42" y="62"/>
                  </a:lnTo>
                  <a:close/>
                  <a:moveTo>
                    <a:pt x="82" y="9"/>
                  </a:moveTo>
                  <a:lnTo>
                    <a:pt x="82" y="12"/>
                  </a:lnTo>
                  <a:lnTo>
                    <a:pt x="125" y="12"/>
                  </a:lnTo>
                  <a:lnTo>
                    <a:pt x="125" y="9"/>
                  </a:lnTo>
                  <a:lnTo>
                    <a:pt x="82" y="9"/>
                  </a:lnTo>
                  <a:lnTo>
                    <a:pt x="82" y="9"/>
                  </a:lnTo>
                  <a:close/>
                  <a:moveTo>
                    <a:pt x="82" y="31"/>
                  </a:moveTo>
                  <a:lnTo>
                    <a:pt x="82" y="34"/>
                  </a:lnTo>
                  <a:lnTo>
                    <a:pt x="125" y="34"/>
                  </a:lnTo>
                  <a:lnTo>
                    <a:pt x="125" y="31"/>
                  </a:lnTo>
                  <a:lnTo>
                    <a:pt x="82" y="31"/>
                  </a:lnTo>
                  <a:lnTo>
                    <a:pt x="82" y="31"/>
                  </a:lnTo>
                  <a:close/>
                  <a:moveTo>
                    <a:pt x="82" y="20"/>
                  </a:moveTo>
                  <a:lnTo>
                    <a:pt x="82" y="23"/>
                  </a:lnTo>
                  <a:lnTo>
                    <a:pt x="125" y="23"/>
                  </a:lnTo>
                  <a:lnTo>
                    <a:pt x="125" y="20"/>
                  </a:lnTo>
                  <a:lnTo>
                    <a:pt x="82" y="2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rgbClr val="002776"/>
                </a:solidFill>
              </a:endParaRPr>
            </a:p>
          </p:txBody>
        </p:sp>
      </p:grpSp>
    </p:spTree>
    <p:extLst>
      <p:ext uri="{BB962C8B-B14F-4D97-AF65-F5344CB8AC3E}">
        <p14:creationId xmlns:p14="http://schemas.microsoft.com/office/powerpoint/2010/main" val="15860693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257506" y="3521357"/>
            <a:ext cx="7544991" cy="1365063"/>
          </a:xfrm>
        </p:spPr>
        <p:txBody>
          <a:bodyPr anchor="t"/>
          <a:lstStyle/>
          <a:p>
            <a:r>
              <a:rPr lang="es-ES_tradnl" sz="2843" dirty="0" smtClean="0">
                <a:solidFill>
                  <a:schemeClr val="bg1"/>
                </a:solidFill>
              </a:rPr>
              <a:t>2.1. Anexo: Marketing RICE – Propuesta de tácticas y ferias RICE a las que asistir  </a:t>
            </a:r>
            <a:endParaRPr lang="es-CL" sz="2843" dirty="0">
              <a:solidFill>
                <a:schemeClr val="bg2"/>
              </a:solidFill>
            </a:endParaRPr>
          </a:p>
          <a:p>
            <a:endParaRPr lang="es-ES_tradnl" sz="2843" dirty="0">
              <a:solidFill>
                <a:schemeClr val="bg1"/>
              </a:solidFill>
            </a:endParaRPr>
          </a:p>
        </p:txBody>
      </p:sp>
    </p:spTree>
    <p:extLst>
      <p:ext uri="{BB962C8B-B14F-4D97-AF65-F5344CB8AC3E}">
        <p14:creationId xmlns:p14="http://schemas.microsoft.com/office/powerpoint/2010/main" val="72076337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77465" y="214586"/>
            <a:ext cx="8640961" cy="957262"/>
          </a:xfrm>
        </p:spPr>
        <p:txBody>
          <a:bodyPr/>
          <a:lstStyle/>
          <a:p>
            <a:r>
              <a:rPr lang="es-ES_tradnl" dirty="0" smtClean="0"/>
              <a:t>Propuesta de tácticas promocionales para el desarrollo de la industria RICE en Quito</a:t>
            </a:r>
            <a:endParaRPr lang="es-ES" dirty="0"/>
          </a:p>
        </p:txBody>
      </p:sp>
      <p:sp>
        <p:nvSpPr>
          <p:cNvPr id="6" name="Content Placeholder 5"/>
          <p:cNvSpPr>
            <a:spLocks noGrp="1"/>
          </p:cNvSpPr>
          <p:nvPr>
            <p:ph idx="1"/>
          </p:nvPr>
        </p:nvSpPr>
        <p:spPr/>
        <p:txBody>
          <a:bodyPr/>
          <a:lstStyle/>
          <a:p>
            <a:pPr>
              <a:buFont typeface="Arial" panose="020B0604020202020204" pitchFamily="34" charset="0"/>
              <a:buChar char="•"/>
            </a:pPr>
            <a:r>
              <a:rPr lang="es-ES" sz="2000" dirty="0" smtClean="0"/>
              <a:t>Firmar </a:t>
            </a:r>
            <a:r>
              <a:rPr lang="es-ES" sz="2000" b="1" dirty="0" smtClean="0"/>
              <a:t>alianzas </a:t>
            </a:r>
            <a:r>
              <a:rPr lang="es-ES" sz="2000" b="1" dirty="0"/>
              <a:t>estratégicas </a:t>
            </a:r>
            <a:r>
              <a:rPr lang="es-ES" sz="2000" dirty="0"/>
              <a:t>con las organizaciones globales del sector como vehículos para llegar a los tomadores de decisiones de cada segmento (corporativo, asociativo)</a:t>
            </a:r>
          </a:p>
          <a:p>
            <a:pPr>
              <a:buFont typeface="Arial" panose="020B0604020202020204" pitchFamily="34" charset="0"/>
              <a:buChar char="•"/>
            </a:pPr>
            <a:r>
              <a:rPr lang="es-ES" sz="2000" b="1" dirty="0" smtClean="0"/>
              <a:t>Relaciones </a:t>
            </a:r>
            <a:r>
              <a:rPr lang="es-ES" sz="2000" b="1" dirty="0"/>
              <a:t>Públicas y Publicidad </a:t>
            </a:r>
            <a:r>
              <a:rPr lang="es-ES" sz="2000" dirty="0"/>
              <a:t>especializada en medios del sector</a:t>
            </a:r>
            <a:r>
              <a:rPr lang="es-ES" sz="2000" dirty="0" smtClean="0"/>
              <a:t>.</a:t>
            </a:r>
            <a:endParaRPr lang="es-ES" sz="2000" dirty="0"/>
          </a:p>
          <a:p>
            <a:pPr>
              <a:buFont typeface="Arial" panose="020B0604020202020204" pitchFamily="34" charset="0"/>
              <a:buChar char="•"/>
            </a:pPr>
            <a:r>
              <a:rPr lang="es-ES" sz="2000" dirty="0" smtClean="0"/>
              <a:t>Estrategia </a:t>
            </a:r>
            <a:r>
              <a:rPr lang="es-ES" sz="2000" dirty="0"/>
              <a:t>digital agresiva utilizando </a:t>
            </a:r>
            <a:r>
              <a:rPr lang="es-ES" sz="2000" b="1" dirty="0"/>
              <a:t>motores de cotización </a:t>
            </a:r>
            <a:r>
              <a:rPr lang="es-ES" sz="2000" dirty="0"/>
              <a:t>como </a:t>
            </a:r>
            <a:r>
              <a:rPr lang="es-ES" sz="2000" dirty="0" err="1"/>
              <a:t>CVent</a:t>
            </a:r>
            <a:r>
              <a:rPr lang="es-ES" sz="2000" dirty="0"/>
              <a:t> y </a:t>
            </a:r>
            <a:r>
              <a:rPr lang="es-ES" sz="2000" dirty="0" err="1" smtClean="0"/>
              <a:t>Starcite</a:t>
            </a:r>
            <a:endParaRPr lang="es-ES" sz="2000" dirty="0"/>
          </a:p>
          <a:p>
            <a:pPr>
              <a:buFont typeface="Arial" panose="020B0604020202020204" pitchFamily="34" charset="0"/>
              <a:buChar char="•"/>
            </a:pPr>
            <a:r>
              <a:rPr lang="es-ES" sz="2000" dirty="0" smtClean="0"/>
              <a:t>Programa </a:t>
            </a:r>
            <a:r>
              <a:rPr lang="es-ES" sz="2000" dirty="0"/>
              <a:t>de </a:t>
            </a:r>
            <a:r>
              <a:rPr lang="es-ES" sz="2000" b="1" dirty="0"/>
              <a:t>viajes de familiarización</a:t>
            </a:r>
            <a:r>
              <a:rPr lang="es-ES" sz="2000" dirty="0"/>
              <a:t> con profesionales y prensa </a:t>
            </a:r>
            <a:r>
              <a:rPr lang="es-ES" sz="2000" dirty="0" smtClean="0"/>
              <a:t>especializada (</a:t>
            </a:r>
            <a:r>
              <a:rPr lang="es-ES" sz="2000" i="1" dirty="0" err="1" smtClean="0"/>
              <a:t>fam</a:t>
            </a:r>
            <a:r>
              <a:rPr lang="es-ES" sz="2000" i="1" dirty="0" smtClean="0"/>
              <a:t> – </a:t>
            </a:r>
            <a:r>
              <a:rPr lang="es-ES" sz="2000" i="1" dirty="0" err="1" smtClean="0"/>
              <a:t>trips</a:t>
            </a:r>
            <a:r>
              <a:rPr lang="es-ES" sz="2000" i="1" dirty="0" smtClean="0"/>
              <a:t> y </a:t>
            </a:r>
            <a:r>
              <a:rPr lang="es-ES" sz="2000" i="1" dirty="0" err="1" smtClean="0"/>
              <a:t>press</a:t>
            </a:r>
            <a:r>
              <a:rPr lang="es-ES" sz="2000" i="1" dirty="0" smtClean="0"/>
              <a:t> - </a:t>
            </a:r>
            <a:r>
              <a:rPr lang="es-ES" sz="2000" i="1" dirty="0" err="1" smtClean="0"/>
              <a:t>trips</a:t>
            </a:r>
            <a:r>
              <a:rPr lang="es-ES" sz="2000" dirty="0" smtClean="0"/>
              <a:t>)</a:t>
            </a:r>
          </a:p>
          <a:p>
            <a:pPr>
              <a:buFont typeface="Arial" panose="020B0604020202020204" pitchFamily="34" charset="0"/>
              <a:buChar char="•"/>
            </a:pPr>
            <a:r>
              <a:rPr lang="es-ES" sz="2000" b="1" dirty="0" smtClean="0"/>
              <a:t>Caravana </a:t>
            </a:r>
            <a:r>
              <a:rPr lang="es-ES" sz="2000" b="1" dirty="0"/>
              <a:t>de eventos </a:t>
            </a:r>
            <a:r>
              <a:rPr lang="es-ES" sz="2000" b="1" dirty="0" smtClean="0"/>
              <a:t>(</a:t>
            </a:r>
            <a:r>
              <a:rPr lang="es-ES" sz="2000" b="1" i="1" dirty="0" err="1" smtClean="0"/>
              <a:t>road</a:t>
            </a:r>
            <a:r>
              <a:rPr lang="es-ES" sz="2000" b="1" i="1" dirty="0" smtClean="0"/>
              <a:t>- show</a:t>
            </a:r>
            <a:r>
              <a:rPr lang="es-ES" sz="2000" b="1" dirty="0" smtClean="0"/>
              <a:t>s) </a:t>
            </a:r>
            <a:r>
              <a:rPr lang="es-ES" sz="2000" dirty="0" smtClean="0"/>
              <a:t>estratégicos </a:t>
            </a:r>
            <a:r>
              <a:rPr lang="es-ES" sz="2000" dirty="0"/>
              <a:t>de promoción en Norteamérica (con miembros del sector privado) y Europa</a:t>
            </a:r>
          </a:p>
          <a:p>
            <a:endParaRPr lang="es-ES" sz="2000" dirty="0"/>
          </a:p>
        </p:txBody>
      </p:sp>
      <p:sp>
        <p:nvSpPr>
          <p:cNvPr id="3" name="Slide Number Placeholder 2"/>
          <p:cNvSpPr>
            <a:spLocks noGrp="1"/>
          </p:cNvSpPr>
          <p:nvPr>
            <p:ph type="sldNum" sz="quarter" idx="10"/>
          </p:nvPr>
        </p:nvSpPr>
        <p:spPr/>
        <p:txBody>
          <a:bodyPr/>
          <a:lstStyle/>
          <a:p>
            <a:pPr>
              <a:defRPr/>
            </a:pPr>
            <a:fld id="{86812F57-7A5F-4E8D-A60F-218CCB32CE6C}" type="slidenum">
              <a:rPr lang="en-US" smtClean="0"/>
              <a:pPr>
                <a:defRPr/>
              </a:pPr>
              <a:t>37</a:t>
            </a:fld>
            <a:endParaRPr lang="en-US" dirty="0"/>
          </a:p>
        </p:txBody>
      </p:sp>
    </p:spTree>
    <p:extLst>
      <p:ext uri="{BB962C8B-B14F-4D97-AF65-F5344CB8AC3E}">
        <p14:creationId xmlns:p14="http://schemas.microsoft.com/office/powerpoint/2010/main" val="134184483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7465" y="214586"/>
            <a:ext cx="8280921" cy="957262"/>
          </a:xfrm>
        </p:spPr>
        <p:txBody>
          <a:bodyPr/>
          <a:lstStyle/>
          <a:p>
            <a:r>
              <a:rPr lang="es-ES_tradnl" dirty="0" smtClean="0"/>
              <a:t>Lista de ferias especializadas de la industria de reuniones donde se sugiere la participación de la UEN - Quito</a:t>
            </a:r>
            <a:endParaRPr lang="es-ES" dirty="0"/>
          </a:p>
        </p:txBody>
      </p:sp>
      <p:sp>
        <p:nvSpPr>
          <p:cNvPr id="3" name="Content Placeholder 2"/>
          <p:cNvSpPr>
            <a:spLocks noGrp="1"/>
          </p:cNvSpPr>
          <p:nvPr>
            <p:ph idx="1"/>
          </p:nvPr>
        </p:nvSpPr>
        <p:spPr/>
        <p:txBody>
          <a:bodyPr/>
          <a:lstStyle/>
          <a:p>
            <a:pPr>
              <a:buFont typeface="Arial" panose="020B0604020202020204" pitchFamily="34" charset="0"/>
              <a:buChar char="•"/>
            </a:pPr>
            <a:r>
              <a:rPr lang="en-US" sz="1600" dirty="0"/>
              <a:t>PCMA Annual Meeting: Convening </a:t>
            </a:r>
            <a:r>
              <a:rPr lang="en-US" sz="1600" dirty="0" smtClean="0"/>
              <a:t>Leaders</a:t>
            </a:r>
          </a:p>
          <a:p>
            <a:pPr>
              <a:buFont typeface="Arial" panose="020B0604020202020204" pitchFamily="34" charset="0"/>
              <a:buChar char="•"/>
            </a:pPr>
            <a:r>
              <a:rPr lang="es-ES" sz="1600" dirty="0"/>
              <a:t>DMAI - </a:t>
            </a:r>
            <a:r>
              <a:rPr lang="es-ES" sz="1600" dirty="0" err="1"/>
              <a:t>Destination</a:t>
            </a:r>
            <a:r>
              <a:rPr lang="es-ES" sz="1600" dirty="0"/>
              <a:t> </a:t>
            </a:r>
            <a:r>
              <a:rPr lang="es-ES" sz="1600" dirty="0" err="1" smtClean="0"/>
              <a:t>Showcase</a:t>
            </a:r>
            <a:endParaRPr lang="es-ES" sz="1600" dirty="0" smtClean="0"/>
          </a:p>
          <a:p>
            <a:pPr>
              <a:buFont typeface="Arial" panose="020B0604020202020204" pitchFamily="34" charset="0"/>
              <a:buChar char="•"/>
            </a:pPr>
            <a:r>
              <a:rPr lang="en-US" sz="1600" dirty="0"/>
              <a:t>ASAE Springtime in the </a:t>
            </a:r>
            <a:r>
              <a:rPr lang="en-US" sz="1600" dirty="0" smtClean="0"/>
              <a:t>Park</a:t>
            </a:r>
          </a:p>
          <a:p>
            <a:pPr>
              <a:buFont typeface="Arial" panose="020B0604020202020204" pitchFamily="34" charset="0"/>
              <a:buChar char="•"/>
            </a:pPr>
            <a:r>
              <a:rPr lang="es-ES" sz="1600" dirty="0" err="1"/>
              <a:t>HelmsBriscoe</a:t>
            </a:r>
            <a:r>
              <a:rPr lang="es-ES" sz="1600" dirty="0"/>
              <a:t> </a:t>
            </a:r>
            <a:r>
              <a:rPr lang="es-ES" sz="1600" dirty="0" err="1"/>
              <a:t>Annual</a:t>
            </a:r>
            <a:r>
              <a:rPr lang="es-ES" sz="1600" dirty="0"/>
              <a:t> Business </a:t>
            </a:r>
            <a:r>
              <a:rPr lang="es-ES" sz="1600" dirty="0" err="1" smtClean="0"/>
              <a:t>Conference</a:t>
            </a:r>
            <a:endParaRPr lang="es-ES" sz="1600" dirty="0" smtClean="0"/>
          </a:p>
          <a:p>
            <a:pPr>
              <a:buFont typeface="Arial" panose="020B0604020202020204" pitchFamily="34" charset="0"/>
              <a:buChar char="•"/>
            </a:pPr>
            <a:r>
              <a:rPr lang="es-ES" sz="1600" dirty="0"/>
              <a:t>IMEX </a:t>
            </a:r>
            <a:r>
              <a:rPr lang="es-ES" sz="1600" dirty="0" smtClean="0"/>
              <a:t>Frankfurt</a:t>
            </a:r>
          </a:p>
          <a:p>
            <a:pPr>
              <a:buFont typeface="Arial" panose="020B0604020202020204" pitchFamily="34" charset="0"/>
              <a:buChar char="•"/>
            </a:pPr>
            <a:r>
              <a:rPr lang="es-ES" sz="1600" dirty="0"/>
              <a:t>FIEXPO </a:t>
            </a:r>
            <a:r>
              <a:rPr lang="es-ES" sz="1600" dirty="0" smtClean="0"/>
              <a:t>LATINOAMÉRICA</a:t>
            </a:r>
          </a:p>
          <a:p>
            <a:pPr>
              <a:buFont typeface="Arial" panose="020B0604020202020204" pitchFamily="34" charset="0"/>
              <a:buChar char="•"/>
            </a:pPr>
            <a:r>
              <a:rPr lang="en-US" sz="1600" dirty="0"/>
              <a:t>IBTM The Americas Meetings &amp; Events Exhibitions </a:t>
            </a:r>
            <a:endParaRPr lang="en-US" sz="1600" dirty="0" smtClean="0"/>
          </a:p>
          <a:p>
            <a:pPr>
              <a:buFont typeface="Arial" panose="020B0604020202020204" pitchFamily="34" charset="0"/>
              <a:buChar char="•"/>
            </a:pPr>
            <a:r>
              <a:rPr lang="es-ES" sz="1600" dirty="0"/>
              <a:t>PCMA </a:t>
            </a:r>
            <a:r>
              <a:rPr lang="es-ES" sz="1600" dirty="0" err="1"/>
              <a:t>Education</a:t>
            </a:r>
            <a:r>
              <a:rPr lang="es-ES" sz="1600" dirty="0"/>
              <a:t> </a:t>
            </a:r>
            <a:r>
              <a:rPr lang="es-ES" sz="1600" dirty="0" err="1" smtClean="0"/>
              <a:t>Conference</a:t>
            </a:r>
            <a:endParaRPr lang="es-ES" sz="1600" dirty="0" smtClean="0"/>
          </a:p>
          <a:p>
            <a:pPr>
              <a:buFont typeface="Arial" panose="020B0604020202020204" pitchFamily="34" charset="0"/>
              <a:buChar char="•"/>
            </a:pPr>
            <a:r>
              <a:rPr lang="es-ES" sz="1600" dirty="0"/>
              <a:t>DMAI – </a:t>
            </a:r>
            <a:r>
              <a:rPr lang="es-ES" sz="1600" dirty="0" err="1"/>
              <a:t>Annual</a:t>
            </a:r>
            <a:r>
              <a:rPr lang="es-ES" sz="1600" dirty="0"/>
              <a:t> </a:t>
            </a:r>
            <a:r>
              <a:rPr lang="es-ES" sz="1600" dirty="0" err="1" smtClean="0"/>
              <a:t>Convention</a:t>
            </a:r>
            <a:endParaRPr lang="es-ES" sz="1600" dirty="0" smtClean="0"/>
          </a:p>
          <a:p>
            <a:pPr>
              <a:buFont typeface="Arial" panose="020B0604020202020204" pitchFamily="34" charset="0"/>
              <a:buChar char="•"/>
            </a:pPr>
            <a:r>
              <a:rPr lang="en-US" sz="1600" dirty="0"/>
              <a:t>World Education Congress (WEC) – Meeting Professionals International (MPI</a:t>
            </a:r>
            <a:r>
              <a:rPr lang="en-US" sz="1600" dirty="0" smtClean="0"/>
              <a:t>)</a:t>
            </a:r>
          </a:p>
          <a:p>
            <a:pPr>
              <a:buFont typeface="Arial" panose="020B0604020202020204" pitchFamily="34" charset="0"/>
              <a:buChar char="•"/>
            </a:pPr>
            <a:r>
              <a:rPr lang="es-ES" sz="1600" dirty="0"/>
              <a:t>ASAE </a:t>
            </a:r>
            <a:r>
              <a:rPr lang="es-ES" sz="1600" dirty="0" err="1"/>
              <a:t>Annual</a:t>
            </a:r>
            <a:r>
              <a:rPr lang="es-ES" sz="1600" dirty="0"/>
              <a:t> Meeting &amp; </a:t>
            </a:r>
            <a:r>
              <a:rPr lang="es-ES" sz="1600" dirty="0" err="1" smtClean="0"/>
              <a:t>Exposition</a:t>
            </a:r>
            <a:endParaRPr lang="es-ES" sz="1600" dirty="0" smtClean="0"/>
          </a:p>
          <a:p>
            <a:pPr>
              <a:buFont typeface="Arial" panose="020B0604020202020204" pitchFamily="34" charset="0"/>
              <a:buChar char="•"/>
            </a:pPr>
            <a:r>
              <a:rPr lang="es-ES" sz="1600" dirty="0"/>
              <a:t>Incentive </a:t>
            </a:r>
            <a:r>
              <a:rPr lang="es-ES" sz="1600" dirty="0" smtClean="0"/>
              <a:t>Works</a:t>
            </a:r>
          </a:p>
          <a:p>
            <a:pPr>
              <a:buFont typeface="Arial" panose="020B0604020202020204" pitchFamily="34" charset="0"/>
              <a:buChar char="•"/>
            </a:pPr>
            <a:r>
              <a:rPr lang="es-ES" sz="1600" dirty="0" err="1"/>
              <a:t>HSMAI's</a:t>
            </a:r>
            <a:r>
              <a:rPr lang="es-ES" sz="1600" dirty="0"/>
              <a:t> MEET </a:t>
            </a:r>
            <a:r>
              <a:rPr lang="es-ES" sz="1600" dirty="0" smtClean="0"/>
              <a:t>NATIONAL</a:t>
            </a:r>
          </a:p>
          <a:p>
            <a:pPr>
              <a:buFont typeface="Arial" panose="020B0604020202020204" pitchFamily="34" charset="0"/>
              <a:buChar char="•"/>
            </a:pPr>
            <a:r>
              <a:rPr lang="es-ES" sz="1600" dirty="0"/>
              <a:t>IMEX </a:t>
            </a:r>
            <a:r>
              <a:rPr lang="es-ES" sz="1600" dirty="0" err="1"/>
              <a:t>America</a:t>
            </a:r>
            <a:r>
              <a:rPr lang="es-ES" sz="1600" dirty="0"/>
              <a:t> </a:t>
            </a:r>
            <a:endParaRPr lang="es-ES" sz="1600" dirty="0" smtClean="0"/>
          </a:p>
          <a:p>
            <a:pPr>
              <a:buFont typeface="Arial" panose="020B0604020202020204" pitchFamily="34" charset="0"/>
              <a:buChar char="•"/>
            </a:pPr>
            <a:r>
              <a:rPr lang="es-ES" sz="1600" dirty="0" err="1"/>
              <a:t>Site</a:t>
            </a:r>
            <a:r>
              <a:rPr lang="es-ES" sz="1600" dirty="0"/>
              <a:t> Global </a:t>
            </a:r>
            <a:r>
              <a:rPr lang="es-ES" sz="1600" dirty="0" err="1" smtClean="0"/>
              <a:t>Conference</a:t>
            </a:r>
            <a:endParaRPr lang="es-ES" sz="1600" dirty="0" smtClean="0"/>
          </a:p>
          <a:p>
            <a:pPr>
              <a:buFont typeface="Arial" panose="020B0604020202020204" pitchFamily="34" charset="0"/>
              <a:buChar char="•"/>
            </a:pPr>
            <a:r>
              <a:rPr lang="es-ES" sz="1600" dirty="0"/>
              <a:t>ICCA </a:t>
            </a:r>
            <a:r>
              <a:rPr lang="es-ES" sz="1600" dirty="0" err="1" smtClean="0"/>
              <a:t>Congress</a:t>
            </a:r>
            <a:endParaRPr lang="es-ES" sz="1600" dirty="0" smtClean="0"/>
          </a:p>
          <a:p>
            <a:pPr>
              <a:buFont typeface="Arial" panose="020B0604020202020204" pitchFamily="34" charset="0"/>
              <a:buChar char="•"/>
            </a:pPr>
            <a:r>
              <a:rPr lang="es-ES" sz="1600" dirty="0" smtClean="0"/>
              <a:t>EIBTM</a:t>
            </a:r>
          </a:p>
          <a:p>
            <a:pPr>
              <a:buFont typeface="Arial" panose="020B0604020202020204" pitchFamily="34" charset="0"/>
              <a:buChar char="•"/>
            </a:pPr>
            <a:r>
              <a:rPr lang="es-ES" sz="1600" dirty="0"/>
              <a:t>IAEE Expo! Expo!</a:t>
            </a:r>
          </a:p>
        </p:txBody>
      </p:sp>
      <p:sp>
        <p:nvSpPr>
          <p:cNvPr id="4" name="Slide Number Placeholder 3"/>
          <p:cNvSpPr>
            <a:spLocks noGrp="1"/>
          </p:cNvSpPr>
          <p:nvPr>
            <p:ph type="sldNum" sz="quarter" idx="10"/>
          </p:nvPr>
        </p:nvSpPr>
        <p:spPr/>
        <p:txBody>
          <a:bodyPr/>
          <a:lstStyle/>
          <a:p>
            <a:pPr>
              <a:defRPr/>
            </a:pPr>
            <a:fld id="{183D6856-CF4E-42C4-B228-5F9DD1DB1801}" type="slidenum">
              <a:rPr lang="en-US" smtClean="0"/>
              <a:pPr>
                <a:defRPr/>
              </a:pPr>
              <a:t>38</a:t>
            </a:fld>
            <a:endParaRPr lang="en-US" dirty="0"/>
          </a:p>
        </p:txBody>
      </p:sp>
    </p:spTree>
    <p:extLst>
      <p:ext uri="{BB962C8B-B14F-4D97-AF65-F5344CB8AC3E}">
        <p14:creationId xmlns:p14="http://schemas.microsoft.com/office/powerpoint/2010/main" val="60393393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7465" y="214586"/>
            <a:ext cx="8640961" cy="957262"/>
          </a:xfrm>
        </p:spPr>
        <p:txBody>
          <a:bodyPr/>
          <a:lstStyle/>
          <a:p>
            <a:r>
              <a:rPr lang="es-ES_tradnl" dirty="0" smtClean="0"/>
              <a:t>Propuesta de Programa de participación en ferias y eventos en el mercado Norteamérica y global</a:t>
            </a:r>
            <a:endParaRPr lang="es-ES" dirty="0"/>
          </a:p>
        </p:txBody>
      </p:sp>
      <p:sp>
        <p:nvSpPr>
          <p:cNvPr id="4" name="Slide Number Placeholder 3"/>
          <p:cNvSpPr>
            <a:spLocks noGrp="1"/>
          </p:cNvSpPr>
          <p:nvPr>
            <p:ph type="sldNum" sz="quarter" idx="10"/>
          </p:nvPr>
        </p:nvSpPr>
        <p:spPr/>
        <p:txBody>
          <a:bodyPr/>
          <a:lstStyle/>
          <a:p>
            <a:pPr>
              <a:defRPr/>
            </a:pPr>
            <a:fld id="{183D6856-CF4E-42C4-B228-5F9DD1DB1801}" type="slidenum">
              <a:rPr lang="en-US" smtClean="0"/>
              <a:pPr>
                <a:defRPr/>
              </a:pPr>
              <a:t>39</a:t>
            </a:fld>
            <a:endParaRPr lang="en-US" dirty="0"/>
          </a:p>
        </p:txBody>
      </p:sp>
      <p:grpSp>
        <p:nvGrpSpPr>
          <p:cNvPr id="8" name="Group 7"/>
          <p:cNvGrpSpPr/>
          <p:nvPr/>
        </p:nvGrpSpPr>
        <p:grpSpPr>
          <a:xfrm>
            <a:off x="266035" y="1294706"/>
            <a:ext cx="9559148" cy="6096321"/>
            <a:chOff x="266035" y="1582738"/>
            <a:chExt cx="9559148" cy="6096321"/>
          </a:xfrm>
        </p:grpSpPr>
        <p:pic>
          <p:nvPicPr>
            <p:cNvPr id="6" name="Picture 5"/>
            <p:cNvPicPr>
              <a:picLocks noChangeAspect="1"/>
            </p:cNvPicPr>
            <p:nvPr/>
          </p:nvPicPr>
          <p:blipFill>
            <a:blip r:embed="rId2"/>
            <a:stretch>
              <a:fillRect/>
            </a:stretch>
          </p:blipFill>
          <p:spPr>
            <a:xfrm>
              <a:off x="266035" y="1582738"/>
              <a:ext cx="9559148" cy="4464496"/>
            </a:xfrm>
            <a:prstGeom prst="rect">
              <a:avLst/>
            </a:prstGeom>
          </p:spPr>
        </p:pic>
        <p:pic>
          <p:nvPicPr>
            <p:cNvPr id="7" name="Picture 6"/>
            <p:cNvPicPr>
              <a:picLocks noChangeAspect="1"/>
            </p:cNvPicPr>
            <p:nvPr/>
          </p:nvPicPr>
          <p:blipFill rotWithShape="1">
            <a:blip r:embed="rId3"/>
            <a:srcRect b="38035"/>
            <a:stretch/>
          </p:blipFill>
          <p:spPr>
            <a:xfrm>
              <a:off x="266035" y="5975226"/>
              <a:ext cx="9558000" cy="1703833"/>
            </a:xfrm>
            <a:prstGeom prst="rect">
              <a:avLst/>
            </a:prstGeom>
          </p:spPr>
        </p:pic>
      </p:grpSp>
    </p:spTree>
    <p:extLst>
      <p:ext uri="{BB962C8B-B14F-4D97-AF65-F5344CB8AC3E}">
        <p14:creationId xmlns:p14="http://schemas.microsoft.com/office/powerpoint/2010/main" val="12960306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7466" y="214586"/>
            <a:ext cx="8496944" cy="957262"/>
          </a:xfrm>
        </p:spPr>
        <p:txBody>
          <a:bodyPr/>
          <a:lstStyle/>
          <a:p>
            <a:r>
              <a:rPr lang="es-ES_tradnl" sz="2400" dirty="0" smtClean="0"/>
              <a:t>Impacto de la creación de un ecosistema de la industria de reuniones con un liderazgo único</a:t>
            </a:r>
            <a:endParaRPr lang="es-ES" sz="2400" dirty="0"/>
          </a:p>
        </p:txBody>
      </p:sp>
      <p:sp>
        <p:nvSpPr>
          <p:cNvPr id="3" name="Slide Number Placeholder 2"/>
          <p:cNvSpPr>
            <a:spLocks noGrp="1"/>
          </p:cNvSpPr>
          <p:nvPr>
            <p:ph type="sldNum" sz="quarter" idx="10"/>
          </p:nvPr>
        </p:nvSpPr>
        <p:spPr/>
        <p:txBody>
          <a:bodyPr/>
          <a:lstStyle/>
          <a:p>
            <a:pPr>
              <a:defRPr/>
            </a:pPr>
            <a:fld id="{86812F57-7A5F-4E8D-A60F-218CCB32CE6C}" type="slidenum">
              <a:rPr lang="en-US" smtClean="0"/>
              <a:pPr>
                <a:defRPr/>
              </a:pPr>
              <a:t>4</a:t>
            </a:fld>
            <a:endParaRPr lang="en-US" dirty="0"/>
          </a:p>
        </p:txBody>
      </p:sp>
      <p:pic>
        <p:nvPicPr>
          <p:cNvPr id="108" name="Picture 107"/>
          <p:cNvPicPr>
            <a:picLocks noChangeAspect="1"/>
          </p:cNvPicPr>
          <p:nvPr/>
        </p:nvPicPr>
        <p:blipFill>
          <a:blip r:embed="rId2"/>
          <a:stretch>
            <a:fillRect/>
          </a:stretch>
        </p:blipFill>
        <p:spPr>
          <a:xfrm>
            <a:off x="1139601" y="1632887"/>
            <a:ext cx="8138865" cy="5206435"/>
          </a:xfrm>
          <a:prstGeom prst="rect">
            <a:avLst/>
          </a:prstGeom>
        </p:spPr>
      </p:pic>
    </p:spTree>
    <p:extLst>
      <p:ext uri="{BB962C8B-B14F-4D97-AF65-F5344CB8AC3E}">
        <p14:creationId xmlns:p14="http://schemas.microsoft.com/office/powerpoint/2010/main" val="6966202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i="1" dirty="0" smtClean="0"/>
              <a:t>(continuación)</a:t>
            </a:r>
            <a:endParaRPr lang="es-ES" i="1" dirty="0"/>
          </a:p>
        </p:txBody>
      </p:sp>
      <p:sp>
        <p:nvSpPr>
          <p:cNvPr id="4" name="Slide Number Placeholder 3"/>
          <p:cNvSpPr>
            <a:spLocks noGrp="1"/>
          </p:cNvSpPr>
          <p:nvPr>
            <p:ph type="sldNum" sz="quarter" idx="10"/>
          </p:nvPr>
        </p:nvSpPr>
        <p:spPr/>
        <p:txBody>
          <a:bodyPr/>
          <a:lstStyle/>
          <a:p>
            <a:pPr>
              <a:defRPr/>
            </a:pPr>
            <a:fld id="{183D6856-CF4E-42C4-B228-5F9DD1DB1801}" type="slidenum">
              <a:rPr lang="en-US" smtClean="0"/>
              <a:pPr>
                <a:defRPr/>
              </a:pPr>
              <a:t>40</a:t>
            </a:fld>
            <a:endParaRPr lang="en-US" dirty="0"/>
          </a:p>
        </p:txBody>
      </p:sp>
      <p:grpSp>
        <p:nvGrpSpPr>
          <p:cNvPr id="9" name="Group 8"/>
          <p:cNvGrpSpPr/>
          <p:nvPr/>
        </p:nvGrpSpPr>
        <p:grpSpPr>
          <a:xfrm>
            <a:off x="285730" y="725665"/>
            <a:ext cx="9568854" cy="6543787"/>
            <a:chOff x="285730" y="725665"/>
            <a:chExt cx="9568854" cy="6543787"/>
          </a:xfrm>
        </p:grpSpPr>
        <p:pic>
          <p:nvPicPr>
            <p:cNvPr id="7" name="Picture 6"/>
            <p:cNvPicPr>
              <a:picLocks noChangeAspect="1"/>
            </p:cNvPicPr>
            <p:nvPr/>
          </p:nvPicPr>
          <p:blipFill>
            <a:blip r:embed="rId2"/>
            <a:stretch>
              <a:fillRect/>
            </a:stretch>
          </p:blipFill>
          <p:spPr>
            <a:xfrm>
              <a:off x="285730" y="725665"/>
              <a:ext cx="9568854" cy="4166394"/>
            </a:xfrm>
            <a:prstGeom prst="rect">
              <a:avLst/>
            </a:prstGeom>
          </p:spPr>
        </p:pic>
        <p:pic>
          <p:nvPicPr>
            <p:cNvPr id="8" name="Picture 7"/>
            <p:cNvPicPr>
              <a:picLocks noChangeAspect="1"/>
            </p:cNvPicPr>
            <p:nvPr/>
          </p:nvPicPr>
          <p:blipFill>
            <a:blip r:embed="rId3"/>
            <a:stretch>
              <a:fillRect/>
            </a:stretch>
          </p:blipFill>
          <p:spPr>
            <a:xfrm>
              <a:off x="306283" y="4861197"/>
              <a:ext cx="9548301" cy="2408255"/>
            </a:xfrm>
            <a:prstGeom prst="rect">
              <a:avLst/>
            </a:prstGeom>
          </p:spPr>
        </p:pic>
      </p:grpSp>
    </p:spTree>
    <p:extLst>
      <p:ext uri="{BB962C8B-B14F-4D97-AF65-F5344CB8AC3E}">
        <p14:creationId xmlns:p14="http://schemas.microsoft.com/office/powerpoint/2010/main" val="170611787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i="1" dirty="0"/>
              <a:t>(continuación)</a:t>
            </a:r>
            <a:endParaRPr lang="es-ES" dirty="0"/>
          </a:p>
        </p:txBody>
      </p:sp>
      <p:sp>
        <p:nvSpPr>
          <p:cNvPr id="4" name="Slide Number Placeholder 3"/>
          <p:cNvSpPr>
            <a:spLocks noGrp="1"/>
          </p:cNvSpPr>
          <p:nvPr>
            <p:ph type="sldNum" sz="quarter" idx="10"/>
          </p:nvPr>
        </p:nvSpPr>
        <p:spPr/>
        <p:txBody>
          <a:bodyPr/>
          <a:lstStyle/>
          <a:p>
            <a:pPr>
              <a:defRPr/>
            </a:pPr>
            <a:fld id="{183D6856-CF4E-42C4-B228-5F9DD1DB1801}" type="slidenum">
              <a:rPr lang="en-US" smtClean="0"/>
              <a:pPr>
                <a:defRPr/>
              </a:pPr>
              <a:t>41</a:t>
            </a:fld>
            <a:endParaRPr lang="en-US" dirty="0"/>
          </a:p>
        </p:txBody>
      </p:sp>
      <p:pic>
        <p:nvPicPr>
          <p:cNvPr id="6" name="Picture 5"/>
          <p:cNvPicPr>
            <a:picLocks noChangeAspect="1"/>
          </p:cNvPicPr>
          <p:nvPr/>
        </p:nvPicPr>
        <p:blipFill>
          <a:blip r:embed="rId2"/>
          <a:stretch>
            <a:fillRect/>
          </a:stretch>
        </p:blipFill>
        <p:spPr>
          <a:xfrm>
            <a:off x="277465" y="1366714"/>
            <a:ext cx="9571724" cy="4295551"/>
          </a:xfrm>
          <a:prstGeom prst="rect">
            <a:avLst/>
          </a:prstGeom>
        </p:spPr>
      </p:pic>
    </p:spTree>
    <p:extLst>
      <p:ext uri="{BB962C8B-B14F-4D97-AF65-F5344CB8AC3E}">
        <p14:creationId xmlns:p14="http://schemas.microsoft.com/office/powerpoint/2010/main" val="202989844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i="1" dirty="0"/>
              <a:t>(continuación)</a:t>
            </a:r>
            <a:endParaRPr lang="es-ES" dirty="0"/>
          </a:p>
        </p:txBody>
      </p:sp>
      <p:sp>
        <p:nvSpPr>
          <p:cNvPr id="4" name="Slide Number Placeholder 3"/>
          <p:cNvSpPr>
            <a:spLocks noGrp="1"/>
          </p:cNvSpPr>
          <p:nvPr>
            <p:ph type="sldNum" sz="quarter" idx="10"/>
          </p:nvPr>
        </p:nvSpPr>
        <p:spPr/>
        <p:txBody>
          <a:bodyPr/>
          <a:lstStyle/>
          <a:p>
            <a:pPr>
              <a:defRPr/>
            </a:pPr>
            <a:fld id="{183D6856-CF4E-42C4-B228-5F9DD1DB1801}" type="slidenum">
              <a:rPr lang="en-US" smtClean="0"/>
              <a:pPr>
                <a:defRPr/>
              </a:pPr>
              <a:t>42</a:t>
            </a:fld>
            <a:endParaRPr lang="en-US" dirty="0"/>
          </a:p>
        </p:txBody>
      </p:sp>
      <p:pic>
        <p:nvPicPr>
          <p:cNvPr id="6" name="Picture 5"/>
          <p:cNvPicPr>
            <a:picLocks noChangeAspect="1"/>
          </p:cNvPicPr>
          <p:nvPr/>
        </p:nvPicPr>
        <p:blipFill>
          <a:blip r:embed="rId2"/>
          <a:stretch>
            <a:fillRect/>
          </a:stretch>
        </p:blipFill>
        <p:spPr>
          <a:xfrm>
            <a:off x="255039" y="1366714"/>
            <a:ext cx="9686340" cy="5112568"/>
          </a:xfrm>
          <a:prstGeom prst="rect">
            <a:avLst/>
          </a:prstGeom>
        </p:spPr>
      </p:pic>
    </p:spTree>
    <p:extLst>
      <p:ext uri="{BB962C8B-B14F-4D97-AF65-F5344CB8AC3E}">
        <p14:creationId xmlns:p14="http://schemas.microsoft.com/office/powerpoint/2010/main" val="154133979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Placeholder 3"/>
          <p:cNvSpPr txBox="1">
            <a:spLocks/>
          </p:cNvSpPr>
          <p:nvPr/>
        </p:nvSpPr>
        <p:spPr bwMode="auto">
          <a:xfrm>
            <a:off x="457589" y="4325766"/>
            <a:ext cx="6743336" cy="2324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sz="2400">
                <a:solidFill>
                  <a:schemeClr val="tx1"/>
                </a:solidFill>
                <a:latin typeface="Arial" pitchFamily="34" charset="0"/>
                <a:ea typeface="MS PGothic" pitchFamily="34" charset="-128"/>
              </a:defRPr>
            </a:lvl1pPr>
            <a:lvl2pPr marL="742950" indent="-285750" eaLnBrk="0" hangingPunct="0">
              <a:defRPr sz="2400">
                <a:solidFill>
                  <a:schemeClr val="tx1"/>
                </a:solidFill>
                <a:latin typeface="Arial" pitchFamily="34" charset="0"/>
                <a:ea typeface="MS PGothic" pitchFamily="34" charset="-128"/>
              </a:defRPr>
            </a:lvl2pPr>
            <a:lvl3pPr marL="1143000" indent="-228600" eaLnBrk="0" hangingPunct="0">
              <a:defRPr sz="2400">
                <a:solidFill>
                  <a:schemeClr val="tx1"/>
                </a:solidFill>
                <a:latin typeface="Arial" pitchFamily="34" charset="0"/>
                <a:ea typeface="MS PGothic" pitchFamily="34" charset="-128"/>
              </a:defRPr>
            </a:lvl3pPr>
            <a:lvl4pPr marL="1600200" indent="-228600" eaLnBrk="0" hangingPunct="0">
              <a:defRPr sz="2400">
                <a:solidFill>
                  <a:schemeClr val="tx1"/>
                </a:solidFill>
                <a:latin typeface="Arial" pitchFamily="34" charset="0"/>
                <a:ea typeface="MS PGothic" pitchFamily="34" charset="-128"/>
              </a:defRPr>
            </a:lvl4pPr>
            <a:lvl5pPr marL="2057400" indent="-228600" eaLnBrk="0" hangingPunct="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fontAlgn="base">
              <a:spcBef>
                <a:spcPct val="0"/>
              </a:spcBef>
              <a:spcAft>
                <a:spcPct val="0"/>
              </a:spcAft>
            </a:pPr>
            <a:r>
              <a:rPr lang="es-ES" sz="812" dirty="0">
                <a:solidFill>
                  <a:srgbClr val="002776"/>
                </a:solidFill>
                <a:cs typeface="Arial" pitchFamily="34" charset="0"/>
              </a:rPr>
              <a:t>Deloitte se refiere a Deloitte </a:t>
            </a:r>
            <a:r>
              <a:rPr lang="es-ES" sz="812" dirty="0" err="1">
                <a:solidFill>
                  <a:srgbClr val="002776"/>
                </a:solidFill>
                <a:cs typeface="Arial" pitchFamily="34" charset="0"/>
              </a:rPr>
              <a:t>Touche</a:t>
            </a:r>
            <a:r>
              <a:rPr lang="es-ES" sz="812" dirty="0">
                <a:solidFill>
                  <a:srgbClr val="002776"/>
                </a:solidFill>
                <a:cs typeface="Arial" pitchFamily="34" charset="0"/>
              </a:rPr>
              <a:t> </a:t>
            </a:r>
            <a:r>
              <a:rPr lang="es-ES" sz="812" dirty="0" err="1">
                <a:solidFill>
                  <a:srgbClr val="002776"/>
                </a:solidFill>
                <a:cs typeface="Arial" pitchFamily="34" charset="0"/>
              </a:rPr>
              <a:t>Tohmatsu</a:t>
            </a:r>
            <a:r>
              <a:rPr lang="es-ES" sz="812" dirty="0">
                <a:solidFill>
                  <a:srgbClr val="002776"/>
                </a:solidFill>
                <a:cs typeface="Arial" pitchFamily="34" charset="0"/>
              </a:rPr>
              <a:t> </a:t>
            </a:r>
            <a:r>
              <a:rPr lang="es-ES" sz="812" dirty="0" err="1">
                <a:solidFill>
                  <a:srgbClr val="002776"/>
                </a:solidFill>
                <a:cs typeface="Arial" pitchFamily="34" charset="0"/>
              </a:rPr>
              <a:t>Limited</a:t>
            </a:r>
            <a:r>
              <a:rPr lang="es-ES" sz="812" dirty="0">
                <a:solidFill>
                  <a:srgbClr val="002776"/>
                </a:solidFill>
                <a:cs typeface="Arial" pitchFamily="34" charset="0"/>
              </a:rPr>
              <a:t>, (</a:t>
            </a:r>
            <a:r>
              <a:rPr lang="es-ES" sz="812" i="1" dirty="0" err="1">
                <a:solidFill>
                  <a:srgbClr val="002776"/>
                </a:solidFill>
                <a:cs typeface="Arial" pitchFamily="34" charset="0"/>
              </a:rPr>
              <a:t>private</a:t>
            </a:r>
            <a:r>
              <a:rPr lang="es-ES" sz="812" i="1" dirty="0">
                <a:solidFill>
                  <a:srgbClr val="002776"/>
                </a:solidFill>
                <a:cs typeface="Arial" pitchFamily="34" charset="0"/>
              </a:rPr>
              <a:t> </a:t>
            </a:r>
            <a:r>
              <a:rPr lang="es-ES" sz="812" i="1" dirty="0" err="1">
                <a:solidFill>
                  <a:srgbClr val="002776"/>
                </a:solidFill>
                <a:cs typeface="Arial" pitchFamily="34" charset="0"/>
              </a:rPr>
              <a:t>company</a:t>
            </a:r>
            <a:r>
              <a:rPr lang="es-ES" sz="812" i="1" dirty="0">
                <a:solidFill>
                  <a:srgbClr val="002776"/>
                </a:solidFill>
                <a:cs typeface="Arial" pitchFamily="34" charset="0"/>
              </a:rPr>
              <a:t> </a:t>
            </a:r>
            <a:r>
              <a:rPr lang="es-ES" sz="812" i="1" dirty="0" err="1">
                <a:solidFill>
                  <a:srgbClr val="002776"/>
                </a:solidFill>
                <a:cs typeface="Arial" pitchFamily="34" charset="0"/>
              </a:rPr>
              <a:t>limited</a:t>
            </a:r>
            <a:r>
              <a:rPr lang="es-ES" sz="812" i="1" dirty="0">
                <a:solidFill>
                  <a:srgbClr val="002776"/>
                </a:solidFill>
                <a:cs typeface="Arial" pitchFamily="34" charset="0"/>
              </a:rPr>
              <a:t> </a:t>
            </a:r>
            <a:r>
              <a:rPr lang="es-ES" sz="812" i="1" dirty="0" err="1">
                <a:solidFill>
                  <a:srgbClr val="002776"/>
                </a:solidFill>
                <a:cs typeface="Arial" pitchFamily="34" charset="0"/>
              </a:rPr>
              <a:t>by</a:t>
            </a:r>
            <a:r>
              <a:rPr lang="es-ES" sz="812" i="1" dirty="0">
                <a:solidFill>
                  <a:srgbClr val="002776"/>
                </a:solidFill>
                <a:cs typeface="Arial" pitchFamily="34" charset="0"/>
              </a:rPr>
              <a:t> </a:t>
            </a:r>
            <a:r>
              <a:rPr lang="es-ES" sz="812" i="1" dirty="0" err="1">
                <a:solidFill>
                  <a:srgbClr val="002776"/>
                </a:solidFill>
                <a:cs typeface="Arial" pitchFamily="34" charset="0"/>
              </a:rPr>
              <a:t>guarantee</a:t>
            </a:r>
            <a:r>
              <a:rPr lang="es-ES" sz="812" dirty="0">
                <a:solidFill>
                  <a:srgbClr val="002776"/>
                </a:solidFill>
                <a:cs typeface="Arial" pitchFamily="34" charset="0"/>
              </a:rPr>
              <a:t>, de acuerdo con la legislación del Reino Unido) y a su red de firmas miembro, cada una de las cuales es una entidad independiente. En www.deloitte.com/about se ofrece una descripción detallada de la estructura legal de Deloitte </a:t>
            </a:r>
            <a:r>
              <a:rPr lang="es-ES" sz="812" dirty="0" err="1">
                <a:solidFill>
                  <a:srgbClr val="002776"/>
                </a:solidFill>
                <a:cs typeface="Arial" pitchFamily="34" charset="0"/>
              </a:rPr>
              <a:t>Touche</a:t>
            </a:r>
            <a:r>
              <a:rPr lang="es-ES" sz="812" dirty="0">
                <a:solidFill>
                  <a:srgbClr val="002776"/>
                </a:solidFill>
                <a:cs typeface="Arial" pitchFamily="34" charset="0"/>
              </a:rPr>
              <a:t> </a:t>
            </a:r>
            <a:r>
              <a:rPr lang="es-ES" sz="812" dirty="0" err="1">
                <a:solidFill>
                  <a:srgbClr val="002776"/>
                </a:solidFill>
                <a:cs typeface="Arial" pitchFamily="34" charset="0"/>
              </a:rPr>
              <a:t>Tohmatsu</a:t>
            </a:r>
            <a:r>
              <a:rPr lang="es-ES" sz="812" dirty="0">
                <a:solidFill>
                  <a:srgbClr val="002776"/>
                </a:solidFill>
                <a:cs typeface="Arial" pitchFamily="34" charset="0"/>
              </a:rPr>
              <a:t> </a:t>
            </a:r>
            <a:r>
              <a:rPr lang="es-ES" sz="812" dirty="0" err="1">
                <a:solidFill>
                  <a:srgbClr val="002776"/>
                </a:solidFill>
                <a:cs typeface="Arial" pitchFamily="34" charset="0"/>
              </a:rPr>
              <a:t>Limited</a:t>
            </a:r>
            <a:r>
              <a:rPr lang="es-ES" sz="812" dirty="0">
                <a:solidFill>
                  <a:srgbClr val="002776"/>
                </a:solidFill>
                <a:cs typeface="Arial" pitchFamily="34" charset="0"/>
              </a:rPr>
              <a:t> y sus firmas miembro.</a:t>
            </a:r>
          </a:p>
          <a:p>
            <a:pPr fontAlgn="base">
              <a:spcBef>
                <a:spcPct val="0"/>
              </a:spcBef>
              <a:spcAft>
                <a:spcPct val="0"/>
              </a:spcAft>
            </a:pPr>
            <a:r>
              <a:rPr lang="es-ES" sz="812" dirty="0">
                <a:solidFill>
                  <a:srgbClr val="002776"/>
                </a:solidFill>
                <a:cs typeface="Arial" pitchFamily="34" charset="0"/>
              </a:rPr>
              <a:t> </a:t>
            </a:r>
          </a:p>
          <a:p>
            <a:pPr fontAlgn="base">
              <a:spcBef>
                <a:spcPct val="0"/>
              </a:spcBef>
              <a:spcAft>
                <a:spcPct val="0"/>
              </a:spcAft>
            </a:pPr>
            <a:r>
              <a:rPr lang="es-ES" sz="812" dirty="0">
                <a:solidFill>
                  <a:srgbClr val="002776"/>
                </a:solidFill>
                <a:cs typeface="Arial" pitchFamily="34" charset="0"/>
              </a:rPr>
              <a:t>Deloitte presta servicios de auditoría, asesoramiento fiscal y legal, consultoría y asesoramiento en transacciones corporativas a entidades que operan en un elevado número de sectores de actividad. La firma aporta su experiencia y alto nivel profesional ayudando a sus clientes a alcanzar sus objetivos empresariales en cualquier lugar del mundo. Para ello cuenta con el apoyo de una red global de firmas miembro presentes en más de 150 países y con aproximadamente 170.000 profesionales que han asumido el compromiso de ser modelo de excelencia.</a:t>
            </a:r>
          </a:p>
          <a:p>
            <a:pPr fontAlgn="base">
              <a:spcBef>
                <a:spcPct val="0"/>
              </a:spcBef>
              <a:spcAft>
                <a:spcPct val="0"/>
              </a:spcAft>
            </a:pPr>
            <a:endParaRPr lang="es-ES" sz="812" dirty="0">
              <a:solidFill>
                <a:srgbClr val="002776"/>
              </a:solidFill>
              <a:cs typeface="Arial" pitchFamily="34" charset="0"/>
            </a:endParaRPr>
          </a:p>
          <a:p>
            <a:pPr fontAlgn="base">
              <a:spcBef>
                <a:spcPct val="0"/>
              </a:spcBef>
              <a:spcAft>
                <a:spcPct val="0"/>
              </a:spcAft>
            </a:pPr>
            <a:r>
              <a:rPr lang="es-ES" sz="812" dirty="0">
                <a:solidFill>
                  <a:srgbClr val="002776"/>
                </a:solidFill>
                <a:cs typeface="Arial" pitchFamily="34" charset="0"/>
              </a:rPr>
              <a:t>Esta publicación contiene exclusivamente información de carácter general, y Deloitte </a:t>
            </a:r>
            <a:r>
              <a:rPr lang="es-ES" sz="812" dirty="0" err="1">
                <a:solidFill>
                  <a:srgbClr val="002776"/>
                </a:solidFill>
                <a:cs typeface="Arial" pitchFamily="34" charset="0"/>
              </a:rPr>
              <a:t>Touche</a:t>
            </a:r>
            <a:r>
              <a:rPr lang="es-ES" sz="812" dirty="0">
                <a:solidFill>
                  <a:srgbClr val="002776"/>
                </a:solidFill>
                <a:cs typeface="Arial" pitchFamily="34" charset="0"/>
              </a:rPr>
              <a:t> </a:t>
            </a:r>
            <a:r>
              <a:rPr lang="es-ES" sz="812" dirty="0" err="1">
                <a:solidFill>
                  <a:srgbClr val="002776"/>
                </a:solidFill>
                <a:cs typeface="Arial" pitchFamily="34" charset="0"/>
              </a:rPr>
              <a:t>Tohmatsu</a:t>
            </a:r>
            <a:r>
              <a:rPr lang="es-ES" sz="812" dirty="0">
                <a:solidFill>
                  <a:srgbClr val="002776"/>
                </a:solidFill>
                <a:cs typeface="Arial" pitchFamily="34" charset="0"/>
              </a:rPr>
              <a:t> </a:t>
            </a:r>
            <a:r>
              <a:rPr lang="es-ES" sz="812" dirty="0" err="1">
                <a:solidFill>
                  <a:srgbClr val="002776"/>
                </a:solidFill>
                <a:cs typeface="Arial" pitchFamily="34" charset="0"/>
              </a:rPr>
              <a:t>Limited</a:t>
            </a:r>
            <a:r>
              <a:rPr lang="es-ES" sz="812" dirty="0">
                <a:solidFill>
                  <a:srgbClr val="002776"/>
                </a:solidFill>
                <a:cs typeface="Arial" pitchFamily="34" charset="0"/>
              </a:rPr>
              <a:t>, Deloitte Global Services </a:t>
            </a:r>
            <a:r>
              <a:rPr lang="es-ES" sz="812" dirty="0" err="1">
                <a:solidFill>
                  <a:srgbClr val="002776"/>
                </a:solidFill>
                <a:cs typeface="Arial" pitchFamily="34" charset="0"/>
              </a:rPr>
              <a:t>Limited</a:t>
            </a:r>
            <a:r>
              <a:rPr lang="es-ES" sz="812" dirty="0">
                <a:solidFill>
                  <a:srgbClr val="002776"/>
                </a:solidFill>
                <a:cs typeface="Arial" pitchFamily="34" charset="0"/>
              </a:rPr>
              <a:t>, Deloitte Global Services Holdings </a:t>
            </a:r>
            <a:r>
              <a:rPr lang="es-ES" sz="812" dirty="0" err="1">
                <a:solidFill>
                  <a:srgbClr val="002776"/>
                </a:solidFill>
                <a:cs typeface="Arial" pitchFamily="34" charset="0"/>
              </a:rPr>
              <a:t>Limited</a:t>
            </a:r>
            <a:r>
              <a:rPr lang="es-ES" sz="812" dirty="0">
                <a:solidFill>
                  <a:srgbClr val="002776"/>
                </a:solidFill>
                <a:cs typeface="Arial" pitchFamily="34" charset="0"/>
              </a:rPr>
              <a:t>, la </a:t>
            </a:r>
            <a:r>
              <a:rPr lang="es-ES" sz="812" dirty="0" err="1">
                <a:solidFill>
                  <a:srgbClr val="002776"/>
                </a:solidFill>
                <a:cs typeface="Arial" pitchFamily="34" charset="0"/>
              </a:rPr>
              <a:t>Verein</a:t>
            </a:r>
            <a:r>
              <a:rPr lang="es-ES" sz="812" dirty="0">
                <a:solidFill>
                  <a:srgbClr val="002776"/>
                </a:solidFill>
                <a:cs typeface="Arial" pitchFamily="34" charset="0"/>
              </a:rPr>
              <a:t> Deloitte </a:t>
            </a:r>
            <a:r>
              <a:rPr lang="es-ES" sz="812" dirty="0" err="1">
                <a:solidFill>
                  <a:srgbClr val="002776"/>
                </a:solidFill>
                <a:cs typeface="Arial" pitchFamily="34" charset="0"/>
              </a:rPr>
              <a:t>Touche</a:t>
            </a:r>
            <a:r>
              <a:rPr lang="es-ES" sz="812" dirty="0">
                <a:solidFill>
                  <a:srgbClr val="002776"/>
                </a:solidFill>
                <a:cs typeface="Arial" pitchFamily="34" charset="0"/>
              </a:rPr>
              <a:t> </a:t>
            </a:r>
            <a:r>
              <a:rPr lang="es-ES" sz="812" dirty="0" err="1">
                <a:solidFill>
                  <a:srgbClr val="002776"/>
                </a:solidFill>
                <a:cs typeface="Arial" pitchFamily="34" charset="0"/>
              </a:rPr>
              <a:t>Tohmatsu</a:t>
            </a:r>
            <a:r>
              <a:rPr lang="es-ES" sz="812" dirty="0">
                <a:solidFill>
                  <a:srgbClr val="002776"/>
                </a:solidFill>
                <a:cs typeface="Arial" pitchFamily="34" charset="0"/>
              </a:rPr>
              <a:t>, así como sus firmas miembro y las empresas asociadas de las firmas mencionadas (conjuntamente, la </a:t>
            </a:r>
            <a:r>
              <a:rPr lang="es-ES" altLang="es-ES" sz="812" dirty="0">
                <a:solidFill>
                  <a:srgbClr val="002776"/>
                </a:solidFill>
                <a:cs typeface="Arial" pitchFamily="34" charset="0"/>
              </a:rPr>
              <a:t>“</a:t>
            </a:r>
            <a:r>
              <a:rPr lang="es-ES" sz="812" dirty="0">
                <a:solidFill>
                  <a:srgbClr val="002776"/>
                </a:solidFill>
                <a:cs typeface="Arial" pitchFamily="34" charset="0"/>
              </a:rPr>
              <a:t>Red Deloitte</a:t>
            </a:r>
            <a:r>
              <a:rPr lang="es-ES" altLang="es-ES" sz="812" dirty="0">
                <a:solidFill>
                  <a:srgbClr val="002776"/>
                </a:solidFill>
                <a:cs typeface="Arial" pitchFamily="34" charset="0"/>
              </a:rPr>
              <a:t>”</a:t>
            </a:r>
            <a:r>
              <a:rPr lang="es-ES" sz="812" dirty="0">
                <a:solidFill>
                  <a:srgbClr val="002776"/>
                </a:solidFill>
                <a:cs typeface="Arial" pitchFamily="34" charset="0"/>
              </a:rPr>
              <a:t>), no pretenden, por medio de esta publicación, prestar servicios o asesoramiento en materia contable, de negocios, financiera, de inversiones, legal, fiscal u otro tipo de servicio o asesoramiento profesional. Esta publicación no podrá sustituir a dicho asesoramiento o servicios profesionales, ni será utilizada como base para tomar decisiones o adoptar medidas que puedan afectar a su situación financiera o a su negocio. Antes de tomar cualquier decisión o adoptar cualquier medida que pueda afectar a su situación financiera o a su negocio, debe consultar con un asesor profesional cualificado. Ninguna entidad de la Red Deloitte se hace responsable de las pérdidas sufridas por cualquier persona que actúe basándose en esta publicación.</a:t>
            </a:r>
          </a:p>
        </p:txBody>
      </p:sp>
      <p:pic>
        <p:nvPicPr>
          <p:cNvPr id="34819" name="Picture 19" descr="DEL_PRI_RGB"/>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9005" y="3440423"/>
            <a:ext cx="3796947" cy="804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0"/>
          </p:nvPr>
        </p:nvSpPr>
        <p:spPr/>
        <p:txBody>
          <a:bodyPr/>
          <a:lstStyle/>
          <a:p>
            <a:fld id="{20A7A354-C5FB-4D1E-BE75-5A939ED93F75}" type="slidenum">
              <a:rPr lang="es-ES" smtClean="0">
                <a:solidFill>
                  <a:srgbClr val="FFFFFF"/>
                </a:solidFill>
              </a:rPr>
              <a:pPr/>
              <a:t>43</a:t>
            </a:fld>
            <a:endParaRPr lang="es-ES">
              <a:solidFill>
                <a:srgbClr val="FFFFFF"/>
              </a:solidFill>
            </a:endParaRPr>
          </a:p>
        </p:txBody>
      </p:sp>
    </p:spTree>
    <p:extLst>
      <p:ext uri="{BB962C8B-B14F-4D97-AF65-F5344CB8AC3E}">
        <p14:creationId xmlns:p14="http://schemas.microsoft.com/office/powerpoint/2010/main" val="31182208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7466" y="214586"/>
            <a:ext cx="8424936" cy="957262"/>
          </a:xfrm>
        </p:spPr>
        <p:txBody>
          <a:bodyPr/>
          <a:lstStyle/>
          <a:p>
            <a:pPr lvl="0"/>
            <a:r>
              <a:rPr lang="es-ES" sz="2400" dirty="0" smtClean="0"/>
              <a:t>Tomando </a:t>
            </a:r>
            <a:r>
              <a:rPr lang="es-ES" sz="2400" dirty="0"/>
              <a:t>como base la Infraestructura que detonará a  la Industria próximamente  </a:t>
            </a:r>
            <a:r>
              <a:rPr lang="es-ES" sz="2800" dirty="0">
                <a:solidFill>
                  <a:schemeClr val="tx1">
                    <a:lumMod val="85000"/>
                  </a:schemeClr>
                </a:solidFill>
                <a:effectLst>
                  <a:outerShdw blurRad="38100" dist="38100" dir="2700000" algn="tl">
                    <a:srgbClr val="000000">
                      <a:alpha val="43137"/>
                    </a:srgbClr>
                  </a:outerShdw>
                </a:effectLst>
              </a:rPr>
              <a:t/>
            </a:r>
            <a:br>
              <a:rPr lang="es-ES" sz="2800" dirty="0">
                <a:solidFill>
                  <a:schemeClr val="tx1">
                    <a:lumMod val="85000"/>
                  </a:schemeClr>
                </a:solidFill>
                <a:effectLst>
                  <a:outerShdw blurRad="38100" dist="38100" dir="2700000" algn="tl">
                    <a:srgbClr val="000000">
                      <a:alpha val="43137"/>
                    </a:srgbClr>
                  </a:outerShdw>
                </a:effectLst>
              </a:rPr>
            </a:br>
            <a:endParaRPr lang="es-ES" sz="2400" dirty="0"/>
          </a:p>
        </p:txBody>
      </p:sp>
      <p:sp>
        <p:nvSpPr>
          <p:cNvPr id="3" name="Slide Number Placeholder 2"/>
          <p:cNvSpPr>
            <a:spLocks noGrp="1"/>
          </p:cNvSpPr>
          <p:nvPr>
            <p:ph type="sldNum" sz="quarter" idx="10"/>
          </p:nvPr>
        </p:nvSpPr>
        <p:spPr/>
        <p:txBody>
          <a:bodyPr/>
          <a:lstStyle/>
          <a:p>
            <a:pPr>
              <a:defRPr/>
            </a:pPr>
            <a:fld id="{86812F57-7A5F-4E8D-A60F-218CCB32CE6C}" type="slidenum">
              <a:rPr lang="en-US" smtClean="0"/>
              <a:pPr>
                <a:defRPr/>
              </a:pPr>
              <a:t>5</a:t>
            </a:fld>
            <a:endParaRPr lang="en-US" dirty="0"/>
          </a:p>
        </p:txBody>
      </p:sp>
      <p:pic>
        <p:nvPicPr>
          <p:cNvPr id="5" name="6 Imagen" descr="centro de convenciones quito.png"/>
          <p:cNvPicPr>
            <a:picLocks noChangeAspect="1"/>
          </p:cNvPicPr>
          <p:nvPr/>
        </p:nvPicPr>
        <p:blipFill>
          <a:blip r:embed="rId2" cstate="print"/>
          <a:stretch>
            <a:fillRect/>
          </a:stretch>
        </p:blipFill>
        <p:spPr>
          <a:xfrm>
            <a:off x="395536" y="1700808"/>
            <a:ext cx="6264696" cy="2880320"/>
          </a:xfrm>
          <a:prstGeom prst="rect">
            <a:avLst/>
          </a:prstGeom>
        </p:spPr>
      </p:pic>
      <p:pic>
        <p:nvPicPr>
          <p:cNvPr id="6" name="Picture 2"/>
          <p:cNvPicPr>
            <a:picLocks noChangeAspect="1" noChangeArrowheads="1"/>
          </p:cNvPicPr>
          <p:nvPr/>
        </p:nvPicPr>
        <p:blipFill>
          <a:blip r:embed="rId3" cstate="print"/>
          <a:srcRect/>
          <a:stretch>
            <a:fillRect/>
          </a:stretch>
        </p:blipFill>
        <p:spPr bwMode="auto">
          <a:xfrm>
            <a:off x="395536" y="4581128"/>
            <a:ext cx="3268537" cy="1872208"/>
          </a:xfrm>
          <a:prstGeom prst="rect">
            <a:avLst/>
          </a:prstGeom>
          <a:noFill/>
          <a:ln w="9525">
            <a:noFill/>
            <a:miter lim="800000"/>
            <a:headEnd/>
            <a:tailEnd/>
          </a:ln>
        </p:spPr>
      </p:pic>
      <p:pic>
        <p:nvPicPr>
          <p:cNvPr id="7" name="Picture 3"/>
          <p:cNvPicPr>
            <a:picLocks noChangeAspect="1" noChangeArrowheads="1"/>
          </p:cNvPicPr>
          <p:nvPr/>
        </p:nvPicPr>
        <p:blipFill>
          <a:blip r:embed="rId4" cstate="print"/>
          <a:srcRect/>
          <a:stretch>
            <a:fillRect/>
          </a:stretch>
        </p:blipFill>
        <p:spPr bwMode="auto">
          <a:xfrm>
            <a:off x="3707904" y="4647299"/>
            <a:ext cx="2927033" cy="1806037"/>
          </a:xfrm>
          <a:prstGeom prst="rect">
            <a:avLst/>
          </a:prstGeom>
          <a:noFill/>
          <a:ln w="9525">
            <a:noFill/>
            <a:miter lim="800000"/>
            <a:headEnd/>
            <a:tailEnd/>
          </a:ln>
        </p:spPr>
      </p:pic>
      <p:sp>
        <p:nvSpPr>
          <p:cNvPr id="8" name="9 CuadroTexto"/>
          <p:cNvSpPr txBox="1"/>
          <p:nvPr/>
        </p:nvSpPr>
        <p:spPr>
          <a:xfrm>
            <a:off x="6804248" y="1844824"/>
            <a:ext cx="2051720" cy="3970318"/>
          </a:xfrm>
          <a:prstGeom prst="rect">
            <a:avLst/>
          </a:prstGeom>
          <a:noFill/>
        </p:spPr>
        <p:txBody>
          <a:bodyPr wrap="square" rtlCol="0">
            <a:spAutoFit/>
          </a:bodyPr>
          <a:lstStyle/>
          <a:p>
            <a:pPr>
              <a:buFont typeface="Wingdings" pitchFamily="2" charset="2"/>
              <a:buChar char="ü"/>
            </a:pPr>
            <a:r>
              <a:rPr lang="es-MX" dirty="0" smtClean="0">
                <a:solidFill>
                  <a:srgbClr val="002060"/>
                </a:solidFill>
              </a:rPr>
              <a:t>Generación de beneficios económicos y sociales por el gasto </a:t>
            </a:r>
          </a:p>
          <a:p>
            <a:r>
              <a:rPr lang="es-MX" dirty="0" smtClean="0">
                <a:solidFill>
                  <a:srgbClr val="002060"/>
                </a:solidFill>
              </a:rPr>
              <a:t>relacionado por la atracción de congresos y convenciones.</a:t>
            </a:r>
          </a:p>
          <a:p>
            <a:endParaRPr lang="es-MX" dirty="0" smtClean="0">
              <a:solidFill>
                <a:srgbClr val="002060"/>
              </a:solidFill>
            </a:endParaRPr>
          </a:p>
          <a:p>
            <a:pPr>
              <a:buFont typeface="Wingdings" pitchFamily="2" charset="2"/>
              <a:buChar char="ü"/>
            </a:pPr>
            <a:r>
              <a:rPr lang="es-MX" dirty="0" smtClean="0">
                <a:solidFill>
                  <a:srgbClr val="002060"/>
                </a:solidFill>
              </a:rPr>
              <a:t> Desarrollo de talento, derrama de conocimiento e inversión social.</a:t>
            </a:r>
          </a:p>
          <a:p>
            <a:pPr>
              <a:buFont typeface="Wingdings" pitchFamily="2" charset="2"/>
              <a:buChar char="ü"/>
            </a:pPr>
            <a:endParaRPr lang="es-MX" dirty="0" smtClean="0">
              <a:solidFill>
                <a:srgbClr val="002060"/>
              </a:solidFill>
            </a:endParaRPr>
          </a:p>
        </p:txBody>
      </p:sp>
      <p:sp>
        <p:nvSpPr>
          <p:cNvPr id="9" name="10 Rectángulo"/>
          <p:cNvSpPr/>
          <p:nvPr/>
        </p:nvSpPr>
        <p:spPr>
          <a:xfrm>
            <a:off x="395536" y="1268760"/>
            <a:ext cx="6120680" cy="369332"/>
          </a:xfrm>
          <a:prstGeom prst="rect">
            <a:avLst/>
          </a:prstGeom>
        </p:spPr>
        <p:txBody>
          <a:bodyPr wrap="square">
            <a:spAutoFit/>
          </a:bodyPr>
          <a:lstStyle/>
          <a:p>
            <a:pPr algn="ctr"/>
            <a:r>
              <a:rPr lang="es-MX" b="1" dirty="0" smtClean="0">
                <a:solidFill>
                  <a:schemeClr val="bg1"/>
                </a:solidFill>
              </a:rPr>
              <a:t>Apertura del Centro de Convenciones</a:t>
            </a:r>
            <a:endParaRPr lang="en-US" b="1" dirty="0">
              <a:solidFill>
                <a:schemeClr val="bg1"/>
              </a:solidFill>
            </a:endParaRPr>
          </a:p>
        </p:txBody>
      </p:sp>
    </p:spTree>
    <p:extLst>
      <p:ext uri="{BB962C8B-B14F-4D97-AF65-F5344CB8AC3E}">
        <p14:creationId xmlns:p14="http://schemas.microsoft.com/office/powerpoint/2010/main" val="42584944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7466" y="214586"/>
            <a:ext cx="8352928" cy="957262"/>
          </a:xfrm>
        </p:spPr>
        <p:txBody>
          <a:bodyPr/>
          <a:lstStyle/>
          <a:p>
            <a:r>
              <a:rPr lang="es-MX" sz="2400" dirty="0" smtClean="0"/>
              <a:t>Y </a:t>
            </a:r>
            <a:r>
              <a:rPr lang="es-MX" sz="2400" dirty="0"/>
              <a:t>alineando a todos los actores estratégicos a un modelo de gestión exitoso… </a:t>
            </a:r>
            <a:r>
              <a:rPr lang="es-MX" sz="2400" dirty="0">
                <a:solidFill>
                  <a:schemeClr val="tx1">
                    <a:lumMod val="85000"/>
                  </a:schemeClr>
                </a:solidFill>
                <a:effectLst>
                  <a:outerShdw blurRad="38100" dist="38100" dir="2700000" algn="tl">
                    <a:srgbClr val="000000">
                      <a:alpha val="43137"/>
                    </a:srgbClr>
                  </a:outerShdw>
                </a:effectLst>
              </a:rPr>
              <a:t/>
            </a:r>
            <a:br>
              <a:rPr lang="es-MX" sz="2400" dirty="0">
                <a:solidFill>
                  <a:schemeClr val="tx1">
                    <a:lumMod val="85000"/>
                  </a:schemeClr>
                </a:solidFill>
                <a:effectLst>
                  <a:outerShdw blurRad="38100" dist="38100" dir="2700000" algn="tl">
                    <a:srgbClr val="000000">
                      <a:alpha val="43137"/>
                    </a:srgbClr>
                  </a:outerShdw>
                </a:effectLst>
              </a:rPr>
            </a:br>
            <a:endParaRPr lang="es-ES" sz="2400" dirty="0"/>
          </a:p>
        </p:txBody>
      </p:sp>
      <p:sp>
        <p:nvSpPr>
          <p:cNvPr id="3" name="Slide Number Placeholder 2"/>
          <p:cNvSpPr>
            <a:spLocks noGrp="1"/>
          </p:cNvSpPr>
          <p:nvPr>
            <p:ph type="sldNum" sz="quarter" idx="10"/>
          </p:nvPr>
        </p:nvSpPr>
        <p:spPr/>
        <p:txBody>
          <a:bodyPr/>
          <a:lstStyle/>
          <a:p>
            <a:pPr>
              <a:defRPr/>
            </a:pPr>
            <a:fld id="{86812F57-7A5F-4E8D-A60F-218CCB32CE6C}" type="slidenum">
              <a:rPr lang="en-US" smtClean="0"/>
              <a:pPr>
                <a:defRPr/>
              </a:pPr>
              <a:t>6</a:t>
            </a:fld>
            <a:endParaRPr lang="en-US" dirty="0"/>
          </a:p>
        </p:txBody>
      </p:sp>
      <p:grpSp>
        <p:nvGrpSpPr>
          <p:cNvPr id="917" name="Group 916"/>
          <p:cNvGrpSpPr/>
          <p:nvPr/>
        </p:nvGrpSpPr>
        <p:grpSpPr>
          <a:xfrm>
            <a:off x="133450" y="1757195"/>
            <a:ext cx="9792095" cy="5370159"/>
            <a:chOff x="133450" y="1757195"/>
            <a:chExt cx="9792095" cy="5370159"/>
          </a:xfrm>
        </p:grpSpPr>
        <p:pic>
          <p:nvPicPr>
            <p:cNvPr id="915" name="Picture 914"/>
            <p:cNvPicPr>
              <a:picLocks noChangeAspect="1"/>
            </p:cNvPicPr>
            <p:nvPr/>
          </p:nvPicPr>
          <p:blipFill>
            <a:blip r:embed="rId2"/>
            <a:stretch>
              <a:fillRect/>
            </a:stretch>
          </p:blipFill>
          <p:spPr>
            <a:xfrm>
              <a:off x="133450" y="1757195"/>
              <a:ext cx="9792095" cy="5370159"/>
            </a:xfrm>
            <a:prstGeom prst="rect">
              <a:avLst/>
            </a:prstGeom>
          </p:spPr>
        </p:pic>
        <p:sp>
          <p:nvSpPr>
            <p:cNvPr id="916" name="Text Box 626"/>
            <p:cNvSpPr txBox="1">
              <a:spLocks noChangeArrowheads="1"/>
            </p:cNvSpPr>
            <p:nvPr/>
          </p:nvSpPr>
          <p:spPr bwMode="auto">
            <a:xfrm>
              <a:off x="445461" y="6171066"/>
              <a:ext cx="2367160" cy="956288"/>
            </a:xfrm>
            <a:prstGeom prst="rect">
              <a:avLst/>
            </a:prstGeom>
            <a:noFill/>
            <a:ln w="12700" algn="ctr">
              <a:noFill/>
              <a:miter lim="800000"/>
              <a:headEnd/>
              <a:tailEnd/>
            </a:ln>
          </p:spPr>
          <p:txBody>
            <a:bodyPr wrap="square" lIns="90000" tIns="46800" rIns="90000" bIns="46800">
              <a:spAutoFit/>
            </a:bodyPr>
            <a:lstStyle/>
            <a:p>
              <a:pPr algn="ctr"/>
              <a:r>
                <a:rPr lang="es-ES" sz="1400" i="1" dirty="0" smtClean="0">
                  <a:solidFill>
                    <a:schemeClr val="tx2"/>
                  </a:solidFill>
                </a:rPr>
                <a:t>Responsables de la apertura, operación y mantenimiento de los Centros de Convenciones</a:t>
              </a:r>
              <a:endParaRPr lang="es-ES" sz="1400" i="1" dirty="0">
                <a:solidFill>
                  <a:schemeClr val="tx2"/>
                </a:solidFill>
              </a:endParaRPr>
            </a:p>
          </p:txBody>
        </p:sp>
      </p:grpSp>
    </p:spTree>
    <p:extLst>
      <p:ext uri="{BB962C8B-B14F-4D97-AF65-F5344CB8AC3E}">
        <p14:creationId xmlns:p14="http://schemas.microsoft.com/office/powerpoint/2010/main" val="23151466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257506" y="3521357"/>
            <a:ext cx="7544991" cy="1365063"/>
          </a:xfrm>
        </p:spPr>
        <p:txBody>
          <a:bodyPr anchor="t"/>
          <a:lstStyle/>
          <a:p>
            <a:r>
              <a:rPr lang="es-ES_tradnl" sz="2843" dirty="0" smtClean="0">
                <a:solidFill>
                  <a:schemeClr val="bg1"/>
                </a:solidFill>
              </a:rPr>
              <a:t>1.2. Potencializar la industria de reuniones en Quito</a:t>
            </a:r>
            <a:endParaRPr lang="es-CL" sz="2843" dirty="0">
              <a:solidFill>
                <a:schemeClr val="bg2"/>
              </a:solidFill>
            </a:endParaRPr>
          </a:p>
          <a:p>
            <a:endParaRPr lang="es-ES_tradnl" sz="2843" dirty="0">
              <a:solidFill>
                <a:schemeClr val="bg1"/>
              </a:solidFill>
            </a:endParaRPr>
          </a:p>
        </p:txBody>
      </p:sp>
    </p:spTree>
    <p:extLst>
      <p:ext uri="{BB962C8B-B14F-4D97-AF65-F5344CB8AC3E}">
        <p14:creationId xmlns:p14="http://schemas.microsoft.com/office/powerpoint/2010/main" val="41449855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s-ES_tradnl" sz="2400" dirty="0" smtClean="0"/>
              <a:t>Basado en 4 pilares estratégicos</a:t>
            </a:r>
            <a:endParaRPr lang="es-ES" sz="2400" dirty="0"/>
          </a:p>
        </p:txBody>
      </p:sp>
      <p:sp>
        <p:nvSpPr>
          <p:cNvPr id="4" name="Cube 84"/>
          <p:cNvSpPr/>
          <p:nvPr/>
        </p:nvSpPr>
        <p:spPr bwMode="auto">
          <a:xfrm>
            <a:off x="746026" y="3310930"/>
            <a:ext cx="8460432" cy="3240360"/>
          </a:xfrm>
          <a:prstGeom prst="cube">
            <a:avLst>
              <a:gd name="adj" fmla="val 69512"/>
            </a:avLst>
          </a:prstGeom>
          <a:solidFill>
            <a:schemeClr val="accent2"/>
          </a:solidFill>
          <a:ln w="9525" cap="flat" cmpd="sng" algn="ctr">
            <a:noFill/>
            <a:prstDash val="solid"/>
            <a:round/>
            <a:headEnd type="none" w="med" len="med"/>
            <a:tailEnd type="none" w="med" len="med"/>
          </a:ln>
          <a:effectLst/>
        </p:spPr>
        <p:txBody>
          <a:bodyPr lIns="90000" tIns="46800" rIns="90000" bIns="46800" anchor="ctr"/>
          <a:lstStyle/>
          <a:p>
            <a:pPr algn="ctr">
              <a:buClr>
                <a:schemeClr val="accent1"/>
              </a:buClr>
              <a:buSzPct val="80000"/>
              <a:buFont typeface="Wingdings" pitchFamily="2" charset="2"/>
              <a:buNone/>
              <a:defRPr/>
            </a:pPr>
            <a:r>
              <a:rPr lang="es-MX" b="1" dirty="0" smtClean="0">
                <a:effectLst>
                  <a:outerShdw blurRad="38100" dist="38100" dir="2700000" algn="tl">
                    <a:srgbClr val="000000">
                      <a:alpha val="43137"/>
                    </a:srgbClr>
                  </a:outerShdw>
                </a:effectLst>
                <a:latin typeface="Arial Narrow" pitchFamily="34" charset="0"/>
                <a:cs typeface="Arial" pitchFamily="34" charset="0"/>
              </a:rPr>
              <a:t>PILAR I: LIDERAZGO </a:t>
            </a:r>
            <a:endParaRPr lang="en-US" b="1" dirty="0">
              <a:effectLst>
                <a:outerShdw blurRad="38100" dist="38100" dir="2700000" algn="tl">
                  <a:srgbClr val="000000">
                    <a:alpha val="43137"/>
                  </a:srgbClr>
                </a:outerShdw>
              </a:effectLst>
              <a:latin typeface="Arial Narrow" pitchFamily="34" charset="0"/>
              <a:cs typeface="Arial" pitchFamily="34" charset="0"/>
            </a:endParaRPr>
          </a:p>
        </p:txBody>
      </p:sp>
      <p:grpSp>
        <p:nvGrpSpPr>
          <p:cNvPr id="5" name="48 Grupo"/>
          <p:cNvGrpSpPr/>
          <p:nvPr/>
        </p:nvGrpSpPr>
        <p:grpSpPr>
          <a:xfrm>
            <a:off x="1501602" y="2330253"/>
            <a:ext cx="2542683" cy="2601217"/>
            <a:chOff x="1175784" y="1800251"/>
            <a:chExt cx="2542683" cy="2601217"/>
          </a:xfrm>
          <a:solidFill>
            <a:schemeClr val="tx2">
              <a:lumMod val="60000"/>
              <a:lumOff val="40000"/>
            </a:schemeClr>
          </a:solidFill>
        </p:grpSpPr>
        <p:sp>
          <p:nvSpPr>
            <p:cNvPr id="6" name="Cube 168"/>
            <p:cNvSpPr/>
            <p:nvPr/>
          </p:nvSpPr>
          <p:spPr bwMode="auto">
            <a:xfrm rot="8078838">
              <a:off x="1222858" y="1905859"/>
              <a:ext cx="2448535" cy="2542683"/>
            </a:xfrm>
            <a:prstGeom prst="cube">
              <a:avLst>
                <a:gd name="adj" fmla="val 58883"/>
              </a:avLst>
            </a:prstGeom>
            <a:grpFill/>
            <a:ln w="9525" cap="flat" cmpd="sng" algn="ctr">
              <a:solidFill>
                <a:schemeClr val="tx1"/>
              </a:solidFill>
              <a:prstDash val="solid"/>
              <a:round/>
              <a:headEnd type="none" w="med" len="med"/>
              <a:tailEnd type="none" w="med" len="med"/>
            </a:ln>
            <a:effectLst/>
          </p:spPr>
          <p:txBody>
            <a:bodyPr lIns="90000" tIns="46800" rIns="90000" bIns="46800" anchor="ctr"/>
            <a:lstStyle/>
            <a:p>
              <a:pPr algn="ctr">
                <a:buClr>
                  <a:schemeClr val="accent1"/>
                </a:buClr>
                <a:buSzPct val="80000"/>
                <a:buFont typeface="Wingdings" pitchFamily="2" charset="2"/>
                <a:buNone/>
                <a:defRPr/>
              </a:pPr>
              <a:endParaRPr lang="en-US" sz="1000" dirty="0">
                <a:latin typeface="Arial" pitchFamily="34" charset="0"/>
                <a:cs typeface="Arial" pitchFamily="34" charset="0"/>
              </a:endParaRPr>
            </a:p>
          </p:txBody>
        </p:sp>
        <p:sp>
          <p:nvSpPr>
            <p:cNvPr id="7" name="42 Rectángulo"/>
            <p:cNvSpPr/>
            <p:nvPr/>
          </p:nvSpPr>
          <p:spPr>
            <a:xfrm rot="18823759">
              <a:off x="2069708" y="1863422"/>
              <a:ext cx="834228" cy="707886"/>
            </a:xfrm>
            <a:prstGeom prst="rect">
              <a:avLst/>
            </a:prstGeom>
            <a:grpFill/>
          </p:spPr>
          <p:txBody>
            <a:bodyPr wrap="square">
              <a:spAutoFit/>
            </a:bodyPr>
            <a:lstStyle/>
            <a:p>
              <a:pPr algn="ctr"/>
              <a:r>
                <a:rPr lang="es-MX" b="1" dirty="0" smtClean="0">
                  <a:latin typeface="Arial Narrow" pitchFamily="34" charset="0"/>
                  <a:cs typeface="Arial" pitchFamily="34" charset="0"/>
                </a:rPr>
                <a:t>PILAR </a:t>
              </a:r>
            </a:p>
            <a:p>
              <a:pPr algn="ctr"/>
              <a:r>
                <a:rPr lang="es-MX" b="1" dirty="0" smtClean="0">
                  <a:latin typeface="Arial Narrow" pitchFamily="34" charset="0"/>
                  <a:cs typeface="Arial" pitchFamily="34" charset="0"/>
                </a:rPr>
                <a:t>II</a:t>
              </a:r>
              <a:endParaRPr lang="en-US" b="1" dirty="0">
                <a:latin typeface="Arial Narrow" pitchFamily="34" charset="0"/>
              </a:endParaRPr>
            </a:p>
          </p:txBody>
        </p:sp>
        <p:sp>
          <p:nvSpPr>
            <p:cNvPr id="8" name="45 Rectángulo"/>
            <p:cNvSpPr/>
            <p:nvPr/>
          </p:nvSpPr>
          <p:spPr>
            <a:xfrm rot="16200000">
              <a:off x="1266597" y="3257468"/>
              <a:ext cx="1681871" cy="584775"/>
            </a:xfrm>
            <a:prstGeom prst="rect">
              <a:avLst/>
            </a:prstGeom>
            <a:noFill/>
          </p:spPr>
          <p:txBody>
            <a:bodyPr wrap="none">
              <a:spAutoFit/>
            </a:bodyPr>
            <a:lstStyle/>
            <a:p>
              <a:pPr algn="ctr">
                <a:buClr>
                  <a:schemeClr val="accent1"/>
                </a:buClr>
                <a:buSzPct val="80000"/>
                <a:buFont typeface="Wingdings" pitchFamily="2" charset="2"/>
                <a:buNone/>
                <a:defRPr/>
              </a:pPr>
              <a:r>
                <a:rPr lang="es-MX" sz="1600" b="1" dirty="0" smtClean="0">
                  <a:latin typeface="Arial Narrow" pitchFamily="34" charset="0"/>
                  <a:cs typeface="Arial" pitchFamily="34" charset="0"/>
                </a:rPr>
                <a:t>MERCADOTECNIA</a:t>
              </a:r>
            </a:p>
            <a:p>
              <a:pPr algn="ctr">
                <a:buClr>
                  <a:schemeClr val="accent1"/>
                </a:buClr>
                <a:buSzPct val="80000"/>
                <a:buFont typeface="Wingdings" pitchFamily="2" charset="2"/>
                <a:buNone/>
                <a:defRPr/>
              </a:pPr>
              <a:r>
                <a:rPr lang="es-MX" sz="1600" b="1" dirty="0" smtClean="0">
                  <a:latin typeface="Arial Narrow" pitchFamily="34" charset="0"/>
                  <a:cs typeface="Arial" pitchFamily="34" charset="0"/>
                </a:rPr>
                <a:t>ESPECIALIZADA</a:t>
              </a:r>
              <a:endParaRPr lang="en-US" sz="1600" b="1" dirty="0">
                <a:latin typeface="Arial Narrow" pitchFamily="34" charset="0"/>
                <a:cs typeface="Arial" pitchFamily="34" charset="0"/>
              </a:endParaRPr>
            </a:p>
          </p:txBody>
        </p:sp>
      </p:grpSp>
      <p:grpSp>
        <p:nvGrpSpPr>
          <p:cNvPr id="9" name="51 Grupo"/>
          <p:cNvGrpSpPr/>
          <p:nvPr/>
        </p:nvGrpSpPr>
        <p:grpSpPr>
          <a:xfrm>
            <a:off x="3589834" y="2133544"/>
            <a:ext cx="2542683" cy="2833570"/>
            <a:chOff x="3445821" y="1567897"/>
            <a:chExt cx="2542683" cy="2833570"/>
          </a:xfrm>
        </p:grpSpPr>
        <p:sp>
          <p:nvSpPr>
            <p:cNvPr id="10" name="Cube 168"/>
            <p:cNvSpPr/>
            <p:nvPr/>
          </p:nvSpPr>
          <p:spPr bwMode="auto">
            <a:xfrm rot="8078838">
              <a:off x="3492895" y="1905858"/>
              <a:ext cx="2448535" cy="2542683"/>
            </a:xfrm>
            <a:prstGeom prst="cube">
              <a:avLst>
                <a:gd name="adj" fmla="val 58883"/>
              </a:avLst>
            </a:prstGeom>
            <a:solidFill>
              <a:srgbClr val="002060"/>
            </a:solidFill>
            <a:ln w="9525" cap="flat" cmpd="sng" algn="ctr">
              <a:solidFill>
                <a:schemeClr val="tx1"/>
              </a:solidFill>
              <a:prstDash val="solid"/>
              <a:round/>
              <a:headEnd type="none" w="med" len="med"/>
              <a:tailEnd type="none" w="med" len="med"/>
            </a:ln>
            <a:effectLst/>
          </p:spPr>
          <p:txBody>
            <a:bodyPr lIns="90000" tIns="46800" rIns="90000" bIns="46800" anchor="ctr"/>
            <a:lstStyle/>
            <a:p>
              <a:pPr algn="ctr">
                <a:buClr>
                  <a:schemeClr val="accent1"/>
                </a:buClr>
                <a:buSzPct val="80000"/>
                <a:buFont typeface="Wingdings" pitchFamily="2" charset="2"/>
                <a:buNone/>
                <a:defRPr/>
              </a:pPr>
              <a:r>
                <a:rPr lang="en-US" sz="1000" dirty="0" smtClean="0">
                  <a:latin typeface="Arial" pitchFamily="34" charset="0"/>
                  <a:cs typeface="Arial" pitchFamily="34" charset="0"/>
                </a:rPr>
                <a:t> </a:t>
              </a:r>
              <a:endParaRPr lang="en-US" sz="1000" dirty="0">
                <a:latin typeface="Arial" pitchFamily="34" charset="0"/>
                <a:cs typeface="Arial" pitchFamily="34" charset="0"/>
              </a:endParaRPr>
            </a:p>
          </p:txBody>
        </p:sp>
        <p:sp>
          <p:nvSpPr>
            <p:cNvPr id="11" name="43 Rectángulo"/>
            <p:cNvSpPr/>
            <p:nvPr/>
          </p:nvSpPr>
          <p:spPr>
            <a:xfrm rot="18887160">
              <a:off x="4124925" y="1743780"/>
              <a:ext cx="1059651" cy="707886"/>
            </a:xfrm>
            <a:prstGeom prst="rect">
              <a:avLst/>
            </a:prstGeom>
          </p:spPr>
          <p:txBody>
            <a:bodyPr wrap="square">
              <a:spAutoFit/>
            </a:bodyPr>
            <a:lstStyle/>
            <a:p>
              <a:pPr algn="ctr"/>
              <a:r>
                <a:rPr lang="es-MX" b="1" dirty="0" smtClean="0">
                  <a:solidFill>
                    <a:schemeClr val="bg1"/>
                  </a:solidFill>
                  <a:latin typeface="Arial Narrow" pitchFamily="34" charset="0"/>
                  <a:cs typeface="Arial" pitchFamily="34" charset="0"/>
                </a:rPr>
                <a:t>PILAR </a:t>
              </a:r>
            </a:p>
            <a:p>
              <a:pPr algn="ctr"/>
              <a:r>
                <a:rPr lang="es-MX" b="1" dirty="0" smtClean="0">
                  <a:solidFill>
                    <a:schemeClr val="bg1"/>
                  </a:solidFill>
                  <a:latin typeface="Arial Narrow" pitchFamily="34" charset="0"/>
                  <a:cs typeface="Arial" pitchFamily="34" charset="0"/>
                </a:rPr>
                <a:t>III</a:t>
              </a:r>
              <a:endParaRPr lang="en-US" b="1" dirty="0">
                <a:solidFill>
                  <a:schemeClr val="bg1"/>
                </a:solidFill>
                <a:latin typeface="Arial Narrow" pitchFamily="34" charset="0"/>
              </a:endParaRPr>
            </a:p>
          </p:txBody>
        </p:sp>
        <p:sp>
          <p:nvSpPr>
            <p:cNvPr id="12" name="46 Rectángulo"/>
            <p:cNvSpPr/>
            <p:nvPr/>
          </p:nvSpPr>
          <p:spPr>
            <a:xfrm rot="16200000">
              <a:off x="3560823" y="3173399"/>
              <a:ext cx="1654619" cy="584775"/>
            </a:xfrm>
            <a:prstGeom prst="rect">
              <a:avLst/>
            </a:prstGeom>
          </p:spPr>
          <p:txBody>
            <a:bodyPr wrap="none">
              <a:spAutoFit/>
            </a:bodyPr>
            <a:lstStyle/>
            <a:p>
              <a:pPr algn="ctr">
                <a:buClr>
                  <a:schemeClr val="accent1"/>
                </a:buClr>
                <a:buSzPct val="80000"/>
                <a:buFont typeface="Wingdings" pitchFamily="2" charset="2"/>
                <a:buNone/>
                <a:defRPr/>
              </a:pPr>
              <a:r>
                <a:rPr lang="es-MX" sz="1600" b="1" dirty="0" smtClean="0">
                  <a:solidFill>
                    <a:schemeClr val="bg1"/>
                  </a:solidFill>
                  <a:latin typeface="Arial Narrow" pitchFamily="34" charset="0"/>
                  <a:cs typeface="Arial" pitchFamily="34" charset="0"/>
                </a:rPr>
                <a:t>GENERACIÓN DE </a:t>
              </a:r>
            </a:p>
            <a:p>
              <a:pPr algn="ctr">
                <a:buClr>
                  <a:schemeClr val="accent1"/>
                </a:buClr>
                <a:buSzPct val="80000"/>
                <a:buFont typeface="Wingdings" pitchFamily="2" charset="2"/>
                <a:buNone/>
                <a:defRPr/>
              </a:pPr>
              <a:r>
                <a:rPr lang="es-MX" sz="1600" b="1" dirty="0" smtClean="0">
                  <a:solidFill>
                    <a:schemeClr val="bg1"/>
                  </a:solidFill>
                  <a:latin typeface="Arial Narrow" pitchFamily="34" charset="0"/>
                  <a:cs typeface="Arial" pitchFamily="34" charset="0"/>
                </a:rPr>
                <a:t>CAPACIDADES</a:t>
              </a:r>
              <a:endParaRPr lang="en-US" sz="1600" b="1" dirty="0">
                <a:solidFill>
                  <a:schemeClr val="bg1"/>
                </a:solidFill>
                <a:latin typeface="Arial Narrow" pitchFamily="34" charset="0"/>
                <a:cs typeface="Arial" pitchFamily="34" charset="0"/>
              </a:endParaRPr>
            </a:p>
          </p:txBody>
        </p:sp>
      </p:grpSp>
      <p:grpSp>
        <p:nvGrpSpPr>
          <p:cNvPr id="13" name="50 Grupo"/>
          <p:cNvGrpSpPr/>
          <p:nvPr/>
        </p:nvGrpSpPr>
        <p:grpSpPr>
          <a:xfrm>
            <a:off x="5583655" y="2308305"/>
            <a:ext cx="2542683" cy="2658809"/>
            <a:chOff x="5534053" y="1671772"/>
            <a:chExt cx="2542683" cy="2658809"/>
          </a:xfrm>
        </p:grpSpPr>
        <p:sp>
          <p:nvSpPr>
            <p:cNvPr id="14" name="Cube 168"/>
            <p:cNvSpPr/>
            <p:nvPr/>
          </p:nvSpPr>
          <p:spPr bwMode="auto">
            <a:xfrm rot="8078838">
              <a:off x="5581127" y="1833851"/>
              <a:ext cx="2448535" cy="2542683"/>
            </a:xfrm>
            <a:prstGeom prst="cube">
              <a:avLst>
                <a:gd name="adj" fmla="val 58883"/>
              </a:avLst>
            </a:prstGeom>
            <a:solidFill>
              <a:schemeClr val="bg1">
                <a:lumMod val="25000"/>
                <a:lumOff val="75000"/>
              </a:schemeClr>
            </a:solidFill>
            <a:ln w="9525" cap="flat" cmpd="sng" algn="ctr">
              <a:solidFill>
                <a:schemeClr val="tx1"/>
              </a:solidFill>
              <a:prstDash val="solid"/>
              <a:round/>
              <a:headEnd type="none" w="med" len="med"/>
              <a:tailEnd type="none" w="med" len="med"/>
            </a:ln>
            <a:effectLst/>
          </p:spPr>
          <p:txBody>
            <a:bodyPr lIns="90000" tIns="46800" rIns="90000" bIns="46800" anchor="ctr"/>
            <a:lstStyle/>
            <a:p>
              <a:pPr algn="ctr">
                <a:buClr>
                  <a:schemeClr val="accent1"/>
                </a:buClr>
                <a:buSzPct val="80000"/>
                <a:buFont typeface="Wingdings" pitchFamily="2" charset="2"/>
                <a:buNone/>
                <a:defRPr/>
              </a:pPr>
              <a:r>
                <a:rPr lang="en-US" sz="1000" dirty="0" smtClean="0">
                  <a:latin typeface="Arial" pitchFamily="34" charset="0"/>
                  <a:cs typeface="Arial" pitchFamily="34" charset="0"/>
                </a:rPr>
                <a:t> </a:t>
              </a:r>
              <a:endParaRPr lang="en-US" sz="1000" dirty="0">
                <a:latin typeface="Arial" pitchFamily="34" charset="0"/>
                <a:cs typeface="Arial" pitchFamily="34" charset="0"/>
              </a:endParaRPr>
            </a:p>
          </p:txBody>
        </p:sp>
        <p:sp>
          <p:nvSpPr>
            <p:cNvPr id="15" name="44 Rectángulo"/>
            <p:cNvSpPr/>
            <p:nvPr/>
          </p:nvSpPr>
          <p:spPr>
            <a:xfrm rot="18974072">
              <a:off x="6264696" y="1671772"/>
              <a:ext cx="1059651" cy="707886"/>
            </a:xfrm>
            <a:prstGeom prst="rect">
              <a:avLst/>
            </a:prstGeom>
          </p:spPr>
          <p:txBody>
            <a:bodyPr wrap="square">
              <a:spAutoFit/>
            </a:bodyPr>
            <a:lstStyle/>
            <a:p>
              <a:pPr algn="ctr"/>
              <a:r>
                <a:rPr lang="es-MX" b="1" dirty="0" smtClean="0">
                  <a:latin typeface="Arial Narrow" pitchFamily="34" charset="0"/>
                  <a:cs typeface="Arial" pitchFamily="34" charset="0"/>
                </a:rPr>
                <a:t>PILAR </a:t>
              </a:r>
            </a:p>
            <a:p>
              <a:pPr algn="ctr"/>
              <a:r>
                <a:rPr lang="es-MX" b="1" dirty="0" smtClean="0">
                  <a:latin typeface="Arial Narrow" pitchFamily="34" charset="0"/>
                  <a:cs typeface="Arial" pitchFamily="34" charset="0"/>
                </a:rPr>
                <a:t>IV</a:t>
              </a:r>
              <a:endParaRPr lang="en-US" b="1" dirty="0">
                <a:latin typeface="Arial Narrow" pitchFamily="34" charset="0"/>
              </a:endParaRPr>
            </a:p>
          </p:txBody>
        </p:sp>
        <p:sp>
          <p:nvSpPr>
            <p:cNvPr id="16" name="47 Rectángulo"/>
            <p:cNvSpPr/>
            <p:nvPr/>
          </p:nvSpPr>
          <p:spPr>
            <a:xfrm rot="16200000">
              <a:off x="5494221" y="3242462"/>
              <a:ext cx="1837684" cy="338554"/>
            </a:xfrm>
            <a:prstGeom prst="rect">
              <a:avLst/>
            </a:prstGeom>
          </p:spPr>
          <p:txBody>
            <a:bodyPr wrap="none">
              <a:spAutoFit/>
            </a:bodyPr>
            <a:lstStyle/>
            <a:p>
              <a:pPr algn="ctr">
                <a:buClr>
                  <a:schemeClr val="accent1"/>
                </a:buClr>
                <a:buSzPct val="80000"/>
                <a:buFont typeface="Wingdings" pitchFamily="2" charset="2"/>
                <a:buNone/>
                <a:defRPr/>
              </a:pPr>
              <a:r>
                <a:rPr lang="es-MX" sz="1600" b="1" dirty="0" smtClean="0">
                  <a:latin typeface="Arial Narrow" pitchFamily="34" charset="0"/>
                  <a:cs typeface="Arial" pitchFamily="34" charset="0"/>
                </a:rPr>
                <a:t>INVOLUCRAMIENTO</a:t>
              </a:r>
              <a:endParaRPr lang="en-US" sz="1600" b="1" dirty="0">
                <a:latin typeface="Arial Narrow" pitchFamily="34" charset="0"/>
                <a:cs typeface="Arial" pitchFamily="34" charset="0"/>
              </a:endParaRPr>
            </a:p>
          </p:txBody>
        </p:sp>
      </p:grpSp>
    </p:spTree>
    <p:extLst>
      <p:ext uri="{BB962C8B-B14F-4D97-AF65-F5344CB8AC3E}">
        <p14:creationId xmlns:p14="http://schemas.microsoft.com/office/powerpoint/2010/main" val="2299886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9291" y="214586"/>
            <a:ext cx="8325119" cy="393772"/>
          </a:xfrm>
        </p:spPr>
        <p:txBody>
          <a:bodyPr/>
          <a:lstStyle/>
          <a:p>
            <a:r>
              <a:rPr lang="es-ES_tradnl" sz="2400" dirty="0" smtClean="0"/>
              <a:t>Desarrollo del producto RICE basado en 4 pilares (i/ii)</a:t>
            </a:r>
            <a:endParaRPr lang="es-ES" sz="2400" dirty="0"/>
          </a:p>
        </p:txBody>
      </p:sp>
      <p:sp>
        <p:nvSpPr>
          <p:cNvPr id="3" name="Slide Number Placeholder 2"/>
          <p:cNvSpPr>
            <a:spLocks noGrp="1"/>
          </p:cNvSpPr>
          <p:nvPr>
            <p:ph type="sldNum" sz="quarter" idx="10"/>
          </p:nvPr>
        </p:nvSpPr>
        <p:spPr/>
        <p:txBody>
          <a:bodyPr/>
          <a:lstStyle/>
          <a:p>
            <a:fld id="{B8F9516C-5F28-47A9-93BC-66E5818D1F1D}" type="slidenum">
              <a:rPr lang="es-ES" smtClean="0">
                <a:solidFill>
                  <a:srgbClr val="002776"/>
                </a:solidFill>
              </a:rPr>
              <a:pPr/>
              <a:t>9</a:t>
            </a:fld>
            <a:endParaRPr lang="es-ES">
              <a:solidFill>
                <a:srgbClr val="002776"/>
              </a:solidFill>
            </a:endParaRPr>
          </a:p>
        </p:txBody>
      </p:sp>
      <p:sp>
        <p:nvSpPr>
          <p:cNvPr id="5" name="Rectangle 4"/>
          <p:cNvSpPr/>
          <p:nvPr/>
        </p:nvSpPr>
        <p:spPr>
          <a:xfrm>
            <a:off x="2005658" y="6775301"/>
            <a:ext cx="7910314" cy="65444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800" dirty="0" smtClean="0"/>
              <a:t>Confianza y colaboración</a:t>
            </a:r>
            <a:endParaRPr lang="es-ES" sz="1800" dirty="0"/>
          </a:p>
        </p:txBody>
      </p:sp>
      <p:sp>
        <p:nvSpPr>
          <p:cNvPr id="6" name="Rectangle 5"/>
          <p:cNvSpPr/>
          <p:nvPr/>
        </p:nvSpPr>
        <p:spPr>
          <a:xfrm>
            <a:off x="277466" y="6775301"/>
            <a:ext cx="1728192" cy="65426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t>Componentes fundamentales</a:t>
            </a:r>
            <a:endParaRPr lang="es-ES" sz="1600" dirty="0"/>
          </a:p>
        </p:txBody>
      </p:sp>
      <p:sp>
        <p:nvSpPr>
          <p:cNvPr id="7" name="Rectangle 6"/>
          <p:cNvSpPr/>
          <p:nvPr/>
        </p:nvSpPr>
        <p:spPr>
          <a:xfrm>
            <a:off x="2005658" y="5983213"/>
            <a:ext cx="7910314" cy="720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t>Un ecosistema de la industria de reuniones, liderado por una organización efectiva y respetada (UEN – Unidad Estratégica de Negocios) que involucre ala comunidad receptora, con una misión específica y con un plan a largo plazo</a:t>
            </a:r>
            <a:endParaRPr lang="es-ES" sz="1600" dirty="0"/>
          </a:p>
        </p:txBody>
      </p:sp>
      <p:sp>
        <p:nvSpPr>
          <p:cNvPr id="8" name="Rectangle 7"/>
          <p:cNvSpPr/>
          <p:nvPr/>
        </p:nvSpPr>
        <p:spPr>
          <a:xfrm>
            <a:off x="277466" y="5983213"/>
            <a:ext cx="1728192" cy="720000"/>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t>Pilar I: Liderazgo</a:t>
            </a:r>
            <a:endParaRPr lang="es-ES" sz="1600" dirty="0"/>
          </a:p>
        </p:txBody>
      </p:sp>
      <p:sp>
        <p:nvSpPr>
          <p:cNvPr id="9" name="Rectangle 8"/>
          <p:cNvSpPr/>
          <p:nvPr/>
        </p:nvSpPr>
        <p:spPr>
          <a:xfrm>
            <a:off x="2005658" y="862659"/>
            <a:ext cx="7910314" cy="5040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800" dirty="0" smtClean="0"/>
              <a:t>Generación de nuevos beneficios sociales y económicos para Quito, como resultado del Desarrollo e Impulso hacia la industria de reuniones</a:t>
            </a:r>
            <a:endParaRPr lang="es-ES" sz="1800" dirty="0"/>
          </a:p>
        </p:txBody>
      </p:sp>
      <p:sp>
        <p:nvSpPr>
          <p:cNvPr id="10" name="Rectangle 9"/>
          <p:cNvSpPr/>
          <p:nvPr/>
        </p:nvSpPr>
        <p:spPr>
          <a:xfrm>
            <a:off x="277466" y="862659"/>
            <a:ext cx="1728192" cy="50405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t>VISIÓN</a:t>
            </a:r>
            <a:endParaRPr lang="es-ES" sz="1600" dirty="0"/>
          </a:p>
        </p:txBody>
      </p:sp>
      <p:sp>
        <p:nvSpPr>
          <p:cNvPr id="11" name="Rectangle 10"/>
          <p:cNvSpPr/>
          <p:nvPr/>
        </p:nvSpPr>
        <p:spPr>
          <a:xfrm>
            <a:off x="277466" y="1438802"/>
            <a:ext cx="1080120" cy="1584095"/>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t>Pilar II: Marketing</a:t>
            </a:r>
          </a:p>
          <a:p>
            <a:pPr algn="ctr"/>
            <a:r>
              <a:rPr lang="es-ES_tradnl" sz="1600" dirty="0" smtClean="0"/>
              <a:t>Especializado</a:t>
            </a:r>
            <a:endParaRPr lang="es-ES" sz="1600" dirty="0"/>
          </a:p>
        </p:txBody>
      </p:sp>
      <p:sp>
        <p:nvSpPr>
          <p:cNvPr id="12" name="Rectangle 11"/>
          <p:cNvSpPr/>
          <p:nvPr/>
        </p:nvSpPr>
        <p:spPr>
          <a:xfrm>
            <a:off x="1465598" y="1438802"/>
            <a:ext cx="2736000" cy="15840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solidFill>
                  <a:schemeClr val="tx1"/>
                </a:solidFill>
              </a:rPr>
              <a:t>El mercado de reuniones requiere de un compromiso de inversión público – privada para construir credibilidad ante mercados prioritarios</a:t>
            </a:r>
            <a:endParaRPr lang="es-ES" sz="1600" dirty="0">
              <a:solidFill>
                <a:schemeClr val="tx1"/>
              </a:solidFill>
            </a:endParaRPr>
          </a:p>
        </p:txBody>
      </p:sp>
      <p:sp>
        <p:nvSpPr>
          <p:cNvPr id="13" name="Rectangle 12"/>
          <p:cNvSpPr/>
          <p:nvPr/>
        </p:nvSpPr>
        <p:spPr>
          <a:xfrm>
            <a:off x="4310218" y="1438801"/>
            <a:ext cx="2736000" cy="15840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solidFill>
                  <a:schemeClr val="tx1"/>
                </a:solidFill>
              </a:rPr>
              <a:t>COMUNICACIÓN ESTRATÉGICA Y CONSIDERACIONES DE MARCA</a:t>
            </a:r>
            <a:endParaRPr lang="es-ES" sz="1600" dirty="0">
              <a:solidFill>
                <a:schemeClr val="tx1"/>
              </a:solidFill>
            </a:endParaRPr>
          </a:p>
        </p:txBody>
      </p:sp>
      <p:sp>
        <p:nvSpPr>
          <p:cNvPr id="14" name="Rectangle 13"/>
          <p:cNvSpPr/>
          <p:nvPr/>
        </p:nvSpPr>
        <p:spPr>
          <a:xfrm>
            <a:off x="7118530" y="1434566"/>
            <a:ext cx="2736000" cy="15840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solidFill>
                  <a:schemeClr val="tx1"/>
                </a:solidFill>
              </a:rPr>
              <a:t>Se requieren historias de éxito y propuestas de valor, así como estrategias efectivas de comunicación estratégica y de desarrollo de marca</a:t>
            </a:r>
            <a:endParaRPr lang="es-ES" sz="1600" dirty="0">
              <a:solidFill>
                <a:schemeClr val="tx1"/>
              </a:solidFill>
            </a:endParaRPr>
          </a:p>
        </p:txBody>
      </p:sp>
      <p:sp>
        <p:nvSpPr>
          <p:cNvPr id="15" name="Rectangle 14"/>
          <p:cNvSpPr/>
          <p:nvPr/>
        </p:nvSpPr>
        <p:spPr>
          <a:xfrm>
            <a:off x="277466" y="3095426"/>
            <a:ext cx="1080120" cy="28156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s-ES_tradnl" sz="1600" dirty="0">
                <a:solidFill>
                  <a:schemeClr val="tx1"/>
                </a:solidFill>
              </a:rPr>
              <a:t>Componentes fundamentales</a:t>
            </a:r>
            <a:endParaRPr lang="es-ES" sz="1600" dirty="0">
              <a:solidFill>
                <a:schemeClr val="tx1"/>
              </a:solidFill>
            </a:endParaRPr>
          </a:p>
        </p:txBody>
      </p:sp>
      <p:sp>
        <p:nvSpPr>
          <p:cNvPr id="16" name="Rectangle 15"/>
          <p:cNvSpPr/>
          <p:nvPr/>
        </p:nvSpPr>
        <p:spPr>
          <a:xfrm>
            <a:off x="1465598" y="3110667"/>
            <a:ext cx="2736000" cy="9923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solidFill>
                  <a:schemeClr val="tx1"/>
                </a:solidFill>
              </a:rPr>
              <a:t>Establecimiento de un mecanismo de financiamiento autogenerado</a:t>
            </a:r>
            <a:endParaRPr lang="es-ES" sz="1600" dirty="0">
              <a:solidFill>
                <a:schemeClr val="tx1"/>
              </a:solidFill>
            </a:endParaRPr>
          </a:p>
        </p:txBody>
      </p:sp>
      <p:sp>
        <p:nvSpPr>
          <p:cNvPr id="17" name="Rectangle 16"/>
          <p:cNvSpPr/>
          <p:nvPr/>
        </p:nvSpPr>
        <p:spPr>
          <a:xfrm>
            <a:off x="1465598" y="4190789"/>
            <a:ext cx="2736000" cy="17203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solidFill>
                  <a:schemeClr val="tx1"/>
                </a:solidFill>
              </a:rPr>
              <a:t>Conformar alianzas de inversión y apoyo por parte del Ministerio Nacional de Turismo y por parte del sector privado</a:t>
            </a:r>
            <a:endParaRPr lang="es-ES" sz="1600" dirty="0">
              <a:solidFill>
                <a:schemeClr val="tx1"/>
              </a:solidFill>
            </a:endParaRPr>
          </a:p>
        </p:txBody>
      </p:sp>
      <p:sp>
        <p:nvSpPr>
          <p:cNvPr id="18" name="Rectangle 17"/>
          <p:cNvSpPr/>
          <p:nvPr/>
        </p:nvSpPr>
        <p:spPr>
          <a:xfrm>
            <a:off x="4310218" y="3095426"/>
            <a:ext cx="916262" cy="28156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s-ES_tradnl" sz="1600" dirty="0">
                <a:solidFill>
                  <a:schemeClr val="tx1"/>
                </a:solidFill>
              </a:rPr>
              <a:t>Componentes fundamentales</a:t>
            </a:r>
            <a:endParaRPr lang="es-ES" sz="1600" dirty="0">
              <a:solidFill>
                <a:schemeClr val="tx1"/>
              </a:solidFill>
            </a:endParaRPr>
          </a:p>
        </p:txBody>
      </p:sp>
      <p:sp>
        <p:nvSpPr>
          <p:cNvPr id="19" name="Rectangle 18"/>
          <p:cNvSpPr/>
          <p:nvPr/>
        </p:nvSpPr>
        <p:spPr>
          <a:xfrm>
            <a:off x="5316336" y="3110667"/>
            <a:ext cx="4599636" cy="7763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solidFill>
                  <a:schemeClr val="tx1"/>
                </a:solidFill>
              </a:rPr>
              <a:t>Desarrollar un posicionamiento especializado, involucrando a actores </a:t>
            </a:r>
            <a:endParaRPr lang="es-ES" sz="1600" dirty="0">
              <a:solidFill>
                <a:schemeClr val="tx1"/>
              </a:solidFill>
            </a:endParaRPr>
          </a:p>
        </p:txBody>
      </p:sp>
      <p:sp>
        <p:nvSpPr>
          <p:cNvPr id="20" name="Rectangle 19"/>
          <p:cNvSpPr/>
          <p:nvPr/>
        </p:nvSpPr>
        <p:spPr>
          <a:xfrm>
            <a:off x="5271214" y="4158776"/>
            <a:ext cx="4599636" cy="7763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solidFill>
                  <a:schemeClr val="tx1"/>
                </a:solidFill>
              </a:rPr>
              <a:t>Construir una esencia de marca, alineada a las necesidades de los organizadores</a:t>
            </a:r>
            <a:endParaRPr lang="es-ES" sz="1600" dirty="0">
              <a:solidFill>
                <a:schemeClr val="tx1"/>
              </a:solidFill>
            </a:endParaRPr>
          </a:p>
        </p:txBody>
      </p:sp>
      <p:sp>
        <p:nvSpPr>
          <p:cNvPr id="21" name="Rectangle 20"/>
          <p:cNvSpPr/>
          <p:nvPr/>
        </p:nvSpPr>
        <p:spPr>
          <a:xfrm>
            <a:off x="5271214" y="5119114"/>
            <a:ext cx="4599636" cy="7763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solidFill>
                  <a:schemeClr val="tx1"/>
                </a:solidFill>
              </a:rPr>
              <a:t>Diseñar un Plan de Alianzas Estratégicas con las Organizaciones Internacionales de la Industria</a:t>
            </a:r>
            <a:endParaRPr lang="es-ES" sz="1600" dirty="0">
              <a:solidFill>
                <a:schemeClr val="tx1"/>
              </a:solidFill>
            </a:endParaRPr>
          </a:p>
        </p:txBody>
      </p:sp>
    </p:spTree>
    <p:extLst>
      <p:ext uri="{BB962C8B-B14F-4D97-AF65-F5344CB8AC3E}">
        <p14:creationId xmlns:p14="http://schemas.microsoft.com/office/powerpoint/2010/main" val="147366962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10;&lt;root reqver=&quot;17839&quot;&gt;&lt;version val=&quot;21144&quot;/&gt;&lt;CPresentation id=&quot;1&quot;&gt;&lt;m_defprecNumber idref=&quot;2&quot;/&gt;&lt;m_defprecPercent idref=&quot;3&quot;/&gt;&lt;m_defprecDate idref=&quot;4&quot;/&gt;&lt;m_defprecYear idref=&quot;5&quot;/&gt;&lt;m_defprecQuarter idref=&quot;6&quot;/&gt;&lt;m_defprecMonth idref=&quot;7&quot;/&gt;&lt;m_defprecWeek idref=&quot;8&quot;/&gt;&lt;m_defprecDay idref=&quot;9&quot;/&gt;&lt;m_mruColor&gt;&lt;m_vecMRU length=&quot;0&quot;/&gt;&lt;/m_mruColor&gt;&lt;m_mapectfillschemeMRU&gt;&lt;key val=&quot;0&quot;/&gt;&lt;elem&gt;&lt;m_nPartnerID val=&quot;1260&quot;/&gt;&lt;m_nIndex val=&quot;1&quot;/&gt;&lt;/elem&gt;&lt;key val=&quot;1&quot;/&gt;&lt;elem&gt;&lt;m_nPartnerID val=&quot;1260&quot;/&gt;&lt;m_nIndex val=&quot;2&quot;/&gt;&lt;/elem&gt;&lt;/m_mapectfillschemeMRU&gt;&lt;m_eweekdayFirstOfWeek val=&quot;2&quot;/&gt;&lt;m_eweekdayFirstOfWorkweek val=&quot;2&quot;/&gt;&lt;m_eweekdayFirstOfWeekend val=&quot;7&quot;/&gt;&lt;/CPresentation&gt;&lt;CDefaultPrec id=&quot;9&quot;&gt;&lt;m_precDefault/&gt;&lt;/CDefaultPrec&gt;&lt;CDefaultPrec id=&quot;8&quot;&gt;&lt;m_precDefault/&gt;&lt;/CDefaultPrec&gt;&lt;CDefaultPrec id=&quot;7&quot;&gt;&lt;m_precDefault/&gt;&lt;/CDefaultPrec&gt;&lt;CDefaultPrec id=&quot;6&quot;&gt;&lt;m_precDefault/&gt;&lt;/CDefaultPrec&gt;&lt;CDefaultPrec id=&quot;5&quot;&gt;&lt;m_precDefault/&gt;&lt;/CDefaultPrec&gt;&lt;CDefaultPrec id=&quot;4&quot;&gt;&lt;m_precDefault/&gt;&lt;/CDefaultPrec&gt;&lt;CDefaultPrec id=&quot;3&quot;&gt;&lt;m_precDefault/&gt;&lt;/CDefaultPrec&gt;&lt;CDefaultPrec id=&quot;2&quot;&gt;&lt;m_precDefault&gt;&lt;m_chDecimalSymbol&gt;,&lt;/m_chDecimalSymbol&gt;&lt;m_nGroupingDigits val=&quot;3&quot;/&gt;&lt;m_chGroupingSymbol&gt;.&lt;/m_chGroupingSymbol&gt;&lt;m_chDecimalSymbol17909&gt;,&lt;/m_chDecimalSymbol17909&gt;&lt;m_nGroupingDigits17909 val=&quot;3&quot;/&gt;&lt;m_chGroupingSymbol17909&gt;.&lt;/m_chGroupingSymbol17909&gt;&lt;/m_precDefault&gt;&lt;/CDefaultPrec&gt;&lt;/root&gt;"/>
  <p:tag name="THINKCELLUNDODONOTDELETE" val="695"/>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51T7KkjORU6s27RPweC8Xg"/>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proBOAI3WBEau.UWqROGtKw"/>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puAFYlR6qv0aQ6Bzy1LgvLA"/>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pnpBxHF.ra0yE5WRtvYDouQ"/>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pWqTB9ETzt0adZLNOaKIaYw"/>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pZDpdxaGpxEK3tj06K7yuOw"/>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pKvVS.PoE.k6AFdNZHEcD6A"/>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pUUXVQv0YtEeYeCEXt6qJwg"/>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nxSBhCdM.E6MeD6HOv7zLg"/>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pGd_GT5BjqkmemZtKKCwGxA"/>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pmM1DPO00QkCGJ9.sQpqI.w"/>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pkj8RcGQbHUeFhhNynVSHjA"/>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p7kwfzyjtBEm5CB2b3y82Nw"/>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pB2BKDKd6XkGTW327r_lNRA"/>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pUq9L5DkZ_kq2i.jPzijtwg"/>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pF9AiJPotSEO34oLmBz9Gww"/>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pnyk9BLyq3kqSQv6HBrjQGA"/>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2W1dA4iu0EiB7WgEGmCbdw"/>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pi8h8FjsPX0iVJmbY8m6AqA"/>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p67EHsh8r6U.nTrsp_g_HVg"/>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pL9hUjHRn1UyRUW6IvlK6LA"/>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p51T7KkjORU6s27RPweC8Xg"/>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pnxSBhCdM.E6MeD6HOv7zLg"/>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p2W1dA4iu0EiB7WgEGmCbdw"/>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proBOAI3WBEau.UWqROGtKw"/>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puAFYlR6qv0aQ6Bzy1LgvLA"/>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roBOAI3WBEau.UWqROGtKw"/>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pnpBxHF.ra0yE5WRtvYDouQ"/>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pWqTB9ETzt0adZLNOaKIaYw"/>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pZDpdxaGpxEK3tj06K7yuOw"/>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pKvVS.PoE.k6AFdNZHEcD6A"/>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pUUXVQv0YtEeYeCEXt6qJwg"/>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pGd_GT5BjqkmemZtKKCwGxA"/>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pmM1DPO00QkCGJ9.sQpqI.w"/>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uAFYlR6qv0aQ6Bzy1LgvLA"/>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pkj8RcGQbHUeFhhNynVSHjA"/>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p7kwfzyjtBEm5CB2b3y82Nw"/>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pB2BKDKd6XkGTW327r_lNRA"/>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pUq9L5DkZ_kq2i.jPzijtwg"/>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pF9AiJPotSEO34oLmBz9Gww"/>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pnyk9BLyq3kqSQv6HBrjQGA"/>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pi8h8FjsPX0iVJmbY8m6AqA"/>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npBxHF.ra0yE5WRtvYDouQ"/>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p67EHsh8r6U.nTrsp_g_HVg"/>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pL9hUjHRn1UyRUW6IvlK6LA"/>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p51T7KkjORU6s27RPweC8Xg"/>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pnxSBhCdM.E6MeD6HOv7zLg"/>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p2W1dA4iu0EiB7WgEGmCbdw"/>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proBOAI3WBEau.UWqROGtKw"/>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puAFYlR6qv0aQ6Bzy1LgvLA"/>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pnpBxHF.ra0yE5WRtvYDouQ"/>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pWqTB9ETzt0adZLNOaKIaYw"/>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pZDpdxaGpxEK3tj06K7yuOw"/>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pKvVS.PoE.k6AFdNZHEcD6A"/>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pUUXVQv0YtEeYeCEXt6qJwg"/>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pGd_GT5BjqkmemZtKKCwGxA"/>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pmM1DPO00QkCGJ9.sQpqI.w"/>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pkj8RcGQbHUeFhhNynVSHjA"/>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p7kwfzyjtBEm5CB2b3y82Nw"/>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pB2BKDKd6XkGTW327r_lNRA"/>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pUq9L5DkZ_kq2i.jPzijtwg"/>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pF9AiJPotSEO34oLmBz9Gww"/>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pnyk9BLyq3kqSQv6HBrjQGA"/>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WqTB9ETzt0adZLNOaKIaY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ZDpdxaGpxEK3tj06K7yuOw"/>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KvVS.PoE.k6AFdNZHEcD6A"/>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UUXVQv0YtEeYeCEXt6qJwg"/>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Gd_GT5BjqkmemZtKKCwGxA"/>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mM1DPO00QkCGJ9.sQpqI.w"/>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kj8RcGQbHUeFhhNynVSHjA"/>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7kwfzyjtBEm5CB2b3y82Nw"/>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B2BKDKd6XkGTW327r_lNRA"/>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Uq9L5DkZ_kq2i.jPzijtwg"/>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F9AiJPotSEO34oLmBz9Gw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nyk9BLyq3kqSQv6HBrjQGA"/>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i8h8FjsPX0iVJmbY8m6AqA"/>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67EHsh8r6U.nTrsp_g_HV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L9hUjHRn1UyRUW6IvlK6LA"/>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51T7KkjORU6s27RPweC8Xg"/>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nxSBhCdM.E6MeD6HOv7zLg"/>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2W1dA4iu0EiB7WgEGmCbdw"/>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roBOAI3WBEau.UWqROGtKw"/>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uAFYlR6qv0aQ6Bzy1LgvLA"/>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npBxHF.ra0yE5WRtvYDouQ"/>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WqTB9ETzt0adZLNOaKIaYw"/>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ZDpdxaGpxEK3tj06K7yuOw"/>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KvVS.PoE.k6AFdNZHEcD6A"/>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UUXVQv0YtEeYeCEXt6qJwg"/>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Gd_GT5BjqkmemZtKKCwGxA"/>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mM1DPO00QkCGJ9.sQpqI.w"/>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kj8RcGQbHUeFhhNynVSHjA"/>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7kwfzyjtBEm5CB2b3y82Nw"/>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B2BKDKd6XkGTW327r_lNRA"/>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Uq9L5DkZ_kq2i.jPzijtwg"/>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i8h8FjsPX0iVJmbY8m6AqA"/>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F9AiJPotSEO34oLmBz9Gww"/>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pnyk9BLyq3kqSQv6HBrjQGA"/>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i8h8FjsPX0iVJmbY8m6AqA"/>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p67EHsh8r6U.nTrsp_g_HVg"/>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L9hUjHRn1UyRUW6IvlK6LA"/>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p51T7KkjORU6s27RPweC8Xg"/>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pnxSBhCdM.E6MeD6HOv7zLg"/>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p2W1dA4iu0EiB7WgEGmCbdw"/>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roBOAI3WBEau.UWqROGtKw"/>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uAFYlR6qv0aQ6Bzy1LgvLA"/>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npBxHF.ra0yE5WRtvYDouQ"/>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pWqTB9ETzt0adZLNOaKIaYw"/>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ZDpdxaGpxEK3tj06K7yuOw"/>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67EHsh8r6U.nTrsp_g_HVg"/>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KvVS.PoE.k6AFdNZHEcD6A"/>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pUUXVQv0YtEeYeCEXt6qJwg"/>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pGd_GT5BjqkmemZtKKCwGxA"/>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mM1DPO00QkCGJ9.sQpqI.w"/>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pkj8RcGQbHUeFhhNynVSHjA"/>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7kwfzyjtBEm5CB2b3y82Nw"/>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pB2BKDKd6XkGTW327r_lNRA"/>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pUq9L5DkZ_kq2i.jPzijtwg"/>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pF9AiJPotSEO34oLmBz9Gww"/>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nyk9BLyq3kqSQv6HBrjQGA"/>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L9hUjHRn1UyRUW6IvlK6LA"/>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i8h8FjsPX0iVJmbY8m6AqA"/>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p67EHsh8r6U.nTrsp_g_HVg"/>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pL9hUjHRn1UyRUW6IvlK6LA"/>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p51T7KkjORU6s27RPweC8Xg"/>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pnxSBhCdM.E6MeD6HOv7zLg"/>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p2W1dA4iu0EiB7WgEGmCbdw"/>
</p:tagLst>
</file>

<file path=ppt/theme/theme1.xml><?xml version="1.0" encoding="utf-8"?>
<a:theme xmlns:a="http://schemas.openxmlformats.org/drawingml/2006/main" name="18_Blank">
  <a:themeElements>
    <a:clrScheme name="deloitte">
      <a:dk1>
        <a:srgbClr val="000000"/>
      </a:dk1>
      <a:lt1>
        <a:srgbClr val="FFFFFF"/>
      </a:lt1>
      <a:dk2>
        <a:srgbClr val="002776"/>
      </a:dk2>
      <a:lt2>
        <a:srgbClr val="FFFFFF"/>
      </a:lt2>
      <a:accent1>
        <a:srgbClr val="002776"/>
      </a:accent1>
      <a:accent2>
        <a:srgbClr val="92D400"/>
      </a:accent2>
      <a:accent3>
        <a:srgbClr val="00A1DE"/>
      </a:accent3>
      <a:accent4>
        <a:srgbClr val="3C8A2E"/>
      </a:accent4>
      <a:accent5>
        <a:srgbClr val="72C7E7"/>
      </a:accent5>
      <a:accent6>
        <a:srgbClr val="C9DD03"/>
      </a:accent6>
      <a:hlink>
        <a:srgbClr val="00A116"/>
      </a:hlink>
      <a:folHlink>
        <a:srgbClr val="4066B2"/>
      </a:folHlink>
    </a:clrScheme>
    <a:fontScheme name="18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8_Blank 1">
        <a:dk1>
          <a:srgbClr val="000000"/>
        </a:dk1>
        <a:lt1>
          <a:srgbClr val="FFFFFF"/>
        </a:lt1>
        <a:dk2>
          <a:srgbClr val="002776"/>
        </a:dk2>
        <a:lt2>
          <a:srgbClr val="FFFFFF"/>
        </a:lt2>
        <a:accent1>
          <a:srgbClr val="002776"/>
        </a:accent1>
        <a:accent2>
          <a:srgbClr val="92D400"/>
        </a:accent2>
        <a:accent3>
          <a:srgbClr val="FFFFFF"/>
        </a:accent3>
        <a:accent4>
          <a:srgbClr val="000000"/>
        </a:accent4>
        <a:accent5>
          <a:srgbClr val="AAACBD"/>
        </a:accent5>
        <a:accent6>
          <a:srgbClr val="84C000"/>
        </a:accent6>
        <a:hlink>
          <a:srgbClr val="00A1DE"/>
        </a:hlink>
        <a:folHlink>
          <a:srgbClr val="72C7E7"/>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9_Blank">
  <a:themeElements>
    <a:clrScheme name="deloitte">
      <a:dk1>
        <a:srgbClr val="000000"/>
      </a:dk1>
      <a:lt1>
        <a:srgbClr val="FFFFFF"/>
      </a:lt1>
      <a:dk2>
        <a:srgbClr val="002776"/>
      </a:dk2>
      <a:lt2>
        <a:srgbClr val="FFFFFF"/>
      </a:lt2>
      <a:accent1>
        <a:srgbClr val="002776"/>
      </a:accent1>
      <a:accent2>
        <a:srgbClr val="92D400"/>
      </a:accent2>
      <a:accent3>
        <a:srgbClr val="00A1DE"/>
      </a:accent3>
      <a:accent4>
        <a:srgbClr val="3C8A2E"/>
      </a:accent4>
      <a:accent5>
        <a:srgbClr val="72C7E7"/>
      </a:accent5>
      <a:accent6>
        <a:srgbClr val="C9DD03"/>
      </a:accent6>
      <a:hlink>
        <a:srgbClr val="00A116"/>
      </a:hlink>
      <a:folHlink>
        <a:srgbClr val="4066B2"/>
      </a:folHlink>
    </a:clrScheme>
    <a:fontScheme name="18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8_Blank 1">
        <a:dk1>
          <a:srgbClr val="000000"/>
        </a:dk1>
        <a:lt1>
          <a:srgbClr val="FFFFFF"/>
        </a:lt1>
        <a:dk2>
          <a:srgbClr val="002776"/>
        </a:dk2>
        <a:lt2>
          <a:srgbClr val="FFFFFF"/>
        </a:lt2>
        <a:accent1>
          <a:srgbClr val="002776"/>
        </a:accent1>
        <a:accent2>
          <a:srgbClr val="92D400"/>
        </a:accent2>
        <a:accent3>
          <a:srgbClr val="FFFFFF"/>
        </a:accent3>
        <a:accent4>
          <a:srgbClr val="000000"/>
        </a:accent4>
        <a:accent5>
          <a:srgbClr val="AAACBD"/>
        </a:accent5>
        <a:accent6>
          <a:srgbClr val="84C000"/>
        </a:accent6>
        <a:hlink>
          <a:srgbClr val="00A1DE"/>
        </a:hlink>
        <a:folHlink>
          <a:srgbClr val="72C7E7"/>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0_Blank">
  <a:themeElements>
    <a:clrScheme name="deloitte">
      <a:dk1>
        <a:srgbClr val="000000"/>
      </a:dk1>
      <a:lt1>
        <a:srgbClr val="FFFFFF"/>
      </a:lt1>
      <a:dk2>
        <a:srgbClr val="002776"/>
      </a:dk2>
      <a:lt2>
        <a:srgbClr val="FFFFFF"/>
      </a:lt2>
      <a:accent1>
        <a:srgbClr val="002776"/>
      </a:accent1>
      <a:accent2>
        <a:srgbClr val="92D400"/>
      </a:accent2>
      <a:accent3>
        <a:srgbClr val="00A1DE"/>
      </a:accent3>
      <a:accent4>
        <a:srgbClr val="3C8A2E"/>
      </a:accent4>
      <a:accent5>
        <a:srgbClr val="72C7E7"/>
      </a:accent5>
      <a:accent6>
        <a:srgbClr val="C9DD03"/>
      </a:accent6>
      <a:hlink>
        <a:srgbClr val="00A116"/>
      </a:hlink>
      <a:folHlink>
        <a:srgbClr val="4066B2"/>
      </a:folHlink>
    </a:clrScheme>
    <a:fontScheme name="18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8_Blank 1">
        <a:dk1>
          <a:srgbClr val="000000"/>
        </a:dk1>
        <a:lt1>
          <a:srgbClr val="FFFFFF"/>
        </a:lt1>
        <a:dk2>
          <a:srgbClr val="002776"/>
        </a:dk2>
        <a:lt2>
          <a:srgbClr val="FFFFFF"/>
        </a:lt2>
        <a:accent1>
          <a:srgbClr val="002776"/>
        </a:accent1>
        <a:accent2>
          <a:srgbClr val="92D400"/>
        </a:accent2>
        <a:accent3>
          <a:srgbClr val="FFFFFF"/>
        </a:accent3>
        <a:accent4>
          <a:srgbClr val="000000"/>
        </a:accent4>
        <a:accent5>
          <a:srgbClr val="AAACBD"/>
        </a:accent5>
        <a:accent6>
          <a:srgbClr val="84C000"/>
        </a:accent6>
        <a:hlink>
          <a:srgbClr val="00A1DE"/>
        </a:hlink>
        <a:folHlink>
          <a:srgbClr val="72C7E7"/>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Blank">
  <a:themeElements>
    <a:clrScheme name="Deloitte">
      <a:dk1>
        <a:srgbClr val="002776"/>
      </a:dk1>
      <a:lt1>
        <a:srgbClr val="FFFFFF"/>
      </a:lt1>
      <a:dk2>
        <a:srgbClr val="002776"/>
      </a:dk2>
      <a:lt2>
        <a:srgbClr val="FFFFFF"/>
      </a:lt2>
      <a:accent1>
        <a:srgbClr val="002776"/>
      </a:accent1>
      <a:accent2>
        <a:srgbClr val="92D400"/>
      </a:accent2>
      <a:accent3>
        <a:srgbClr val="00A1DE"/>
      </a:accent3>
      <a:accent4>
        <a:srgbClr val="3C8A2E"/>
      </a:accent4>
      <a:accent5>
        <a:srgbClr val="0079A6"/>
      </a:accent5>
      <a:accent6>
        <a:srgbClr val="C9DD03"/>
      </a:accent6>
      <a:hlink>
        <a:srgbClr val="00A1DE"/>
      </a:hlink>
      <a:folHlink>
        <a:srgbClr val="4CBDE8"/>
      </a:folHlink>
    </a:clrScheme>
    <a:fontScheme name="Separador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eparadores 1">
        <a:dk1>
          <a:srgbClr val="002776"/>
        </a:dk1>
        <a:lt1>
          <a:srgbClr val="FFFFFF"/>
        </a:lt1>
        <a:dk2>
          <a:srgbClr val="002776"/>
        </a:dk2>
        <a:lt2>
          <a:srgbClr val="FFFFFF"/>
        </a:lt2>
        <a:accent1>
          <a:srgbClr val="002776"/>
        </a:accent1>
        <a:accent2>
          <a:srgbClr val="92D400"/>
        </a:accent2>
        <a:accent3>
          <a:srgbClr val="FFFFFF"/>
        </a:accent3>
        <a:accent4>
          <a:srgbClr val="002064"/>
        </a:accent4>
        <a:accent5>
          <a:srgbClr val="AAACBD"/>
        </a:accent5>
        <a:accent6>
          <a:srgbClr val="84C000"/>
        </a:accent6>
        <a:hlink>
          <a:srgbClr val="00A1DE"/>
        </a:hlink>
        <a:folHlink>
          <a:srgbClr val="72C7E7"/>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91958</TotalTime>
  <Words>5864</Words>
  <Application>Microsoft Office PowerPoint</Application>
  <PresentationFormat>Custom</PresentationFormat>
  <Paragraphs>679</Paragraphs>
  <Slides>43</Slides>
  <Notes>19</Notes>
  <HiddenSlides>0</HiddenSlides>
  <MMClips>0</MMClips>
  <ScaleCrop>false</ScaleCrop>
  <HeadingPairs>
    <vt:vector size="8" baseType="variant">
      <vt:variant>
        <vt:lpstr>Fonts Used</vt:lpstr>
      </vt:variant>
      <vt:variant>
        <vt:i4>8</vt:i4>
      </vt:variant>
      <vt:variant>
        <vt:lpstr>Theme</vt:lpstr>
      </vt:variant>
      <vt:variant>
        <vt:i4>4</vt:i4>
      </vt:variant>
      <vt:variant>
        <vt:lpstr>Embedded OLE Servers</vt:lpstr>
      </vt:variant>
      <vt:variant>
        <vt:i4>2</vt:i4>
      </vt:variant>
      <vt:variant>
        <vt:lpstr>Slide Titles</vt:lpstr>
      </vt:variant>
      <vt:variant>
        <vt:i4>43</vt:i4>
      </vt:variant>
    </vt:vector>
  </HeadingPairs>
  <TitlesOfParts>
    <vt:vector size="57" baseType="lpstr">
      <vt:lpstr>Arial Unicode MS</vt:lpstr>
      <vt:lpstr>MS PGothic</vt:lpstr>
      <vt:lpstr>Arial</vt:lpstr>
      <vt:lpstr>Arial Narrow</vt:lpstr>
      <vt:lpstr>Arial Narrow Bold</vt:lpstr>
      <vt:lpstr>Calibri</vt:lpstr>
      <vt:lpstr>Times New Roman</vt:lpstr>
      <vt:lpstr>Wingdings</vt:lpstr>
      <vt:lpstr>18_Blank</vt:lpstr>
      <vt:lpstr>19_Blank</vt:lpstr>
      <vt:lpstr>20_Blank</vt:lpstr>
      <vt:lpstr>Blank</vt:lpstr>
      <vt:lpstr>think-cell Slide</vt:lpstr>
      <vt:lpstr>Worksheet</vt:lpstr>
      <vt:lpstr>PowerPoint Presentation</vt:lpstr>
      <vt:lpstr>PowerPoint Presentation</vt:lpstr>
      <vt:lpstr>PowerPoint Presentation</vt:lpstr>
      <vt:lpstr>Impacto de la creación de un ecosistema de la industria de reuniones con un liderazgo único</vt:lpstr>
      <vt:lpstr>Tomando como base la Infraestructura que detonará a  la Industria próximamente   </vt:lpstr>
      <vt:lpstr>Y alineando a todos los actores estratégicos a un modelo de gestión exitoso…  </vt:lpstr>
      <vt:lpstr>PowerPoint Presentation</vt:lpstr>
      <vt:lpstr>Basado en 4 pilares estratégicos</vt:lpstr>
      <vt:lpstr>Desarrollo del producto RICE basado en 4 pilares (i/ii)</vt:lpstr>
      <vt:lpstr>Desarrollo del producto RICE basado en 4 pilares (ii/ii)</vt:lpstr>
      <vt:lpstr>PowerPoint Presentation</vt:lpstr>
      <vt:lpstr>Propuesta de creación de la UEN (Unidad Estratégica de Negocios) con financiación pública - privada</vt:lpstr>
      <vt:lpstr>Que provenga de una organización efectiva y respetada, y que construya una estructura complementaria de apoyo </vt:lpstr>
      <vt:lpstr>Con objetivos  alineados en tiempo que permitan construir plataformas  de Confianza y Colaboración  </vt:lpstr>
      <vt:lpstr>Configuración institucional de la UEN o Comité RICE</vt:lpstr>
      <vt:lpstr>PowerPoint Presentation</vt:lpstr>
      <vt:lpstr>El éxito de la Industria requiere de un compromiso de inversión público-privado </vt:lpstr>
      <vt:lpstr>Para atraer la demanda, se requiere historias ,propuestas de valor convincentes  y desarrollo de marca </vt:lpstr>
      <vt:lpstr>Ejercicio propuesto como  ejercicio para desarrollar  oportunidades de negocio en el destino </vt:lpstr>
      <vt:lpstr>Adecuando el destino a los posibles  segmentos de mercado </vt:lpstr>
      <vt:lpstr>Consideraciones para la UEN</vt:lpstr>
      <vt:lpstr>PowerPoint Presentation</vt:lpstr>
      <vt:lpstr>Una Industria de Reuniones exitosa es intensiva en “software” y “hardware”  </vt:lpstr>
      <vt:lpstr>Activaciones de “software” que apuntalarán a la Industria  </vt:lpstr>
      <vt:lpstr>PowerPoint Presentation</vt:lpstr>
      <vt:lpstr>Alineación integral entre los actores, clave del éxito en la Industria </vt:lpstr>
      <vt:lpstr>Una Industria de Reuniones exitosa debe asegurar que la perspectiva del cliente sea integrada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Propuesta de tácticas promocionales para el desarrollo de la industria RICE en Quito</vt:lpstr>
      <vt:lpstr>Lista de ferias especializadas de la industria de reuniones donde se sugiere la participación de la UEN - Quito</vt:lpstr>
      <vt:lpstr>Propuesta de Programa de participación en ferias y eventos en el mercado Norteamérica y global</vt:lpstr>
      <vt:lpstr>(continuación)</vt:lpstr>
      <vt:lpstr>(continuación)</vt:lpstr>
      <vt:lpstr>(continuación)</vt:lpstr>
      <vt:lpstr>PowerPoint Presentation</vt:lpstr>
    </vt:vector>
  </TitlesOfParts>
  <Company>Deloitte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 Times New Roman 36pt Title 2 – 36pt</dc:title>
  <dc:creator>Labat, Isabel (ES - Barcelona)</dc:creator>
  <cp:lastModifiedBy>Reyes, Diego (LATCO - Quito)</cp:lastModifiedBy>
  <cp:revision>2382</cp:revision>
  <cp:lastPrinted>2016-07-25T15:31:24Z</cp:lastPrinted>
  <dcterms:created xsi:type="dcterms:W3CDTF">2009-01-23T13:46:33Z</dcterms:created>
  <dcterms:modified xsi:type="dcterms:W3CDTF">2016-10-18T17:04:49Z</dcterms:modified>
</cp:coreProperties>
</file>